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35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92" r:id="rId17"/>
    <p:sldId id="1049" r:id="rId18"/>
    <p:sldId id="1050" r:id="rId19"/>
    <p:sldId id="1283" r:id="rId20"/>
    <p:sldId id="1284" r:id="rId21"/>
    <p:sldId id="1285" r:id="rId22"/>
    <p:sldId id="1286" r:id="rId23"/>
    <p:sldId id="1287" r:id="rId24"/>
    <p:sldId id="287" r:id="rId25"/>
    <p:sldId id="288" r:id="rId26"/>
    <p:sldId id="294" r:id="rId27"/>
    <p:sldId id="295" r:id="rId28"/>
    <p:sldId id="296" r:id="rId29"/>
    <p:sldId id="297" r:id="rId30"/>
    <p:sldId id="1744" r:id="rId31"/>
    <p:sldId id="298" r:id="rId32"/>
    <p:sldId id="300" r:id="rId33"/>
    <p:sldId id="301" r:id="rId3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0079" autoAdjust="0"/>
    <p:restoredTop sz="94660"/>
  </p:normalViewPr>
  <p:slideViewPr>
    <p:cSldViewPr snapToGrid="0">
      <p:cViewPr varScale="1">
        <p:scale>
          <a:sx n="62" d="100"/>
          <a:sy n="62" d="100"/>
        </p:scale>
        <p:origin x="768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ableStyles" Target="tableStyle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655817F-8F6A-44E8-8E8B-9956E33FB0E1}" type="datetimeFigureOut">
              <a:rPr lang="en-US" smtClean="0"/>
              <a:t>8/28/2023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0B626C-07B4-4BDD-B453-02C5582379B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715214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30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DC83A8-9B5E-404A-AB73-D349134976A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55B8681-F66A-4799-A591-ED79124EE8A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8A02FE6-5432-43B2-A4F2-A1066075BE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100462-7316-45AF-B29E-002AB29D429B}" type="datetimeFigureOut">
              <a:rPr lang="en-US" smtClean="0"/>
              <a:t>8/28/2023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CD1D7B8-63B2-4930-92A0-3287524984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7A0DB88-A43A-4300-8E8C-33F6340963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5EB74C-1ED2-4850-BB73-BCF1FC0BD9B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216115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8F717F-1AA0-48C1-8C70-AC2634DE0F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16266EF-272D-460A-AA35-1983272284A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775BEB7-37F3-454D-A254-4314EE161A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100462-7316-45AF-B29E-002AB29D429B}" type="datetimeFigureOut">
              <a:rPr lang="en-US" smtClean="0"/>
              <a:t>8/28/2023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0E002AF-7695-4EC0-88DF-EE3ABAA4C3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0B45270-22F2-49A8-9A9C-453E8A17C0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5EB74C-1ED2-4850-BB73-BCF1FC0BD9B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146716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1D31C49-D97F-484C-9039-F30554456AC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648B07E-D4BE-47E2-9794-CA8F9A10B57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A204D75-643A-4BBE-BD8C-0A2E513D8DF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100462-7316-45AF-B29E-002AB29D429B}" type="datetimeFigureOut">
              <a:rPr lang="en-US" smtClean="0"/>
              <a:t>8/28/2023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2337616-8713-4016-876F-ECE7D272CE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AB5740-1124-4CB6-AF62-83AAF3697A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5EB74C-1ED2-4850-BB73-BCF1FC0BD9B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18569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405754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E094E3E-E254-4CC8-9EFB-E397DA4437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18C1A84-B2F4-4EC9-8A26-AE2F98FB2E2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D0B8A27-AF7E-4591-9095-F2CBC421F15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100462-7316-45AF-B29E-002AB29D429B}" type="datetimeFigureOut">
              <a:rPr lang="en-US" smtClean="0"/>
              <a:t>8/28/2023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F9EB9B-2271-49DC-B834-C87DD69E10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0727A8-EA43-4DAA-9B95-04F51C54A1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5EB74C-1ED2-4850-BB73-BCF1FC0BD9B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941306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CFB27E6-5D90-430A-B9DD-2BE14B45B6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0FD7D3F-3B84-43C9-A117-6CC2952FFF7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E56FA74-C516-4BCF-BFEF-B2CE1A2434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100462-7316-45AF-B29E-002AB29D429B}" type="datetimeFigureOut">
              <a:rPr lang="en-US" smtClean="0"/>
              <a:t>8/28/2023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CFD4416-1C06-46B4-B6E7-A00B857810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43C6DFA-8404-41D4-B0DD-F4CC676F74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5EB74C-1ED2-4850-BB73-BCF1FC0BD9B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071337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884448-A4AC-4FED-B0A6-B8E166A196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3676287-2DFE-41FC-B851-B3061937CEE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44CE3D5-19A1-4361-B018-3F01BE8B35E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B000A7E-AAF5-4B6D-AC7F-15C8ACBB11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100462-7316-45AF-B29E-002AB29D429B}" type="datetimeFigureOut">
              <a:rPr lang="en-US" smtClean="0"/>
              <a:t>8/28/2023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7DA0E66-E6F1-495C-95AC-CCE02EE158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0355060-AFBB-4E89-9AC0-8C5EAF67C1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5EB74C-1ED2-4850-BB73-BCF1FC0BD9B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463520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AC6ECF-DC1E-4896-B379-839E0ABD92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8879A0D-C3D6-40C4-A7BC-FA673B1BF2C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4BAF37B-4451-47BB-9020-5788111CCCC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C1C58F7-F521-429D-A89F-9D2432A75D9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A241CDC-189D-45A8-AAB5-F5642056D44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39E953-C0E3-4184-B09F-4B4E5F3561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100462-7316-45AF-B29E-002AB29D429B}" type="datetimeFigureOut">
              <a:rPr lang="en-US" smtClean="0"/>
              <a:t>8/28/2023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535A48CE-83CD-4DFB-94D3-74C1B0375D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365A68D-B0BF-46B3-BBA8-385052DD66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5EB74C-1ED2-4850-BB73-BCF1FC0BD9B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223227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5C60AF2-661B-4A59-8918-D6F7CB1D59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DAAE2BE-30A7-44D5-B16D-BD89DB9DFB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100462-7316-45AF-B29E-002AB29D429B}" type="datetimeFigureOut">
              <a:rPr lang="en-US" smtClean="0"/>
              <a:t>8/28/2023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A51717-CDCA-43A0-9D1E-F2B0BB110C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1405D5F-A9A5-4CF7-B97D-E50749B1EF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5EB74C-1ED2-4850-BB73-BCF1FC0BD9B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20287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0B60E78-9E59-483C-A8A3-ED99D708CA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100462-7316-45AF-B29E-002AB29D429B}" type="datetimeFigureOut">
              <a:rPr lang="en-US" smtClean="0"/>
              <a:t>8/28/2023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CF3421B4-5F27-448B-8EDB-5486F71275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BC9564F-B457-4D1C-9D74-BF5AD13A88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5EB74C-1ED2-4850-BB73-BCF1FC0BD9B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496617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F3A6BE-F9E9-4BA4-A2C8-4392E21147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9FCAFE9-2EE0-4AFD-83BF-A88FEF12316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A0AECEC-2206-4634-A58C-19F46528DC4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C20E957-DDB0-4EFE-9BAD-7AD726C42C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100462-7316-45AF-B29E-002AB29D429B}" type="datetimeFigureOut">
              <a:rPr lang="en-US" smtClean="0"/>
              <a:t>8/28/2023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B525E50-11A6-4D2A-B527-7A736FB251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739FD7C-4D31-4836-893C-DFFA5F06B6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5EB74C-1ED2-4850-BB73-BCF1FC0BD9B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035062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9E63C7-F616-4D1A-A975-E1D7F8C6EA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1FC1C0C-844B-4C8A-B4C5-72610E05A35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F0D7713-5F26-452A-942B-0D4C3A2820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BB2CBFD-77A1-4F8D-ABF9-E9B1049FB1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100462-7316-45AF-B29E-002AB29D429B}" type="datetimeFigureOut">
              <a:rPr lang="en-US" smtClean="0"/>
              <a:t>8/28/2023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FB342A5-183E-4DEF-84F8-73ADB4A803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5CBFB36-B16E-420B-BD10-73DB50466B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5EB74C-1ED2-4850-BB73-BCF1FC0BD9B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909535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370E9EC5-1BDA-4F81-816F-E712837AF1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1EC6869-9726-49DF-AE84-70A43BE17FB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118A38E-0A5D-454F-A6D6-1D6C228CFCC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4100462-7316-45AF-B29E-002AB29D429B}" type="datetimeFigureOut">
              <a:rPr lang="en-US" smtClean="0"/>
              <a:t>8/28/2023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C6B3E06-D5BC-41F4-A098-EBB67B463C5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4B1B665-49ED-4CB9-B763-4F58E5A730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D5EB74C-1ED2-4850-BB73-BCF1FC0BD9B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50302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slideegg.com/tips-and-tricks-powerpoint-templates" TargetMode="Externa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pic>
        <p:nvPicPr>
          <p:cNvPr id="3" name="Picture 2" descr="Free photo happy family havinf dinner together">
            <a:extLst>
              <a:ext uri="{FF2B5EF4-FFF2-40B4-BE49-F238E27FC236}">
                <a16:creationId xmlns:a16="http://schemas.microsoft.com/office/drawing/2014/main" id="{408EC2BB-67D2-8648-223E-1ABFAE07955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20" y="1282"/>
            <a:ext cx="12191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EC17742A-1926-B474-0072-310DDFCA9933}"/>
              </a:ext>
            </a:extLst>
          </p:cNvPr>
          <p:cNvSpPr/>
          <p:nvPr/>
        </p:nvSpPr>
        <p:spPr>
          <a:xfrm>
            <a:off x="0" y="-1282"/>
            <a:ext cx="12192000" cy="6858000"/>
          </a:xfrm>
          <a:prstGeom prst="rect">
            <a:avLst/>
          </a:prstGeom>
          <a:solidFill>
            <a:schemeClr val="bg2">
              <a:lumMod val="25000"/>
              <a:alpha val="86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  <p:sp>
        <p:nvSpPr>
          <p:cNvPr id="30" name="Frame 29">
            <a:extLst>
              <a:ext uri="{FF2B5EF4-FFF2-40B4-BE49-F238E27FC236}">
                <a16:creationId xmlns:a16="http://schemas.microsoft.com/office/drawing/2014/main" id="{B61C8837-9B92-DD4F-F7C4-DF8D1706AE48}"/>
              </a:ext>
            </a:extLst>
          </p:cNvPr>
          <p:cNvSpPr/>
          <p:nvPr/>
        </p:nvSpPr>
        <p:spPr>
          <a:xfrm>
            <a:off x="353961" y="294968"/>
            <a:ext cx="11484078" cy="6164826"/>
          </a:xfrm>
          <a:prstGeom prst="frame">
            <a:avLst>
              <a:gd name="adj1" fmla="val 1039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N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64D2DA1-7E4E-34D7-2173-C938C7FDCA27}"/>
              </a:ext>
            </a:extLst>
          </p:cNvPr>
          <p:cNvGrpSpPr/>
          <p:nvPr/>
        </p:nvGrpSpPr>
        <p:grpSpPr>
          <a:xfrm>
            <a:off x="3099661" y="2373723"/>
            <a:ext cx="5362167" cy="1966597"/>
            <a:chOff x="3099662" y="1890917"/>
            <a:chExt cx="5362167" cy="1966597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9104DF7-ECBB-EF81-B416-550ED83DB81A}"/>
                </a:ext>
              </a:extLst>
            </p:cNvPr>
            <p:cNvSpPr txBox="1"/>
            <p:nvPr/>
          </p:nvSpPr>
          <p:spPr>
            <a:xfrm>
              <a:off x="3099662" y="1890917"/>
              <a:ext cx="5362167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sz="5400" b="1" dirty="0">
                  <a:solidFill>
                    <a:schemeClr val="accent5"/>
                  </a:solidFill>
                  <a:latin typeface="Georgia" panose="02040502050405020303" pitchFamily="18" charset="0"/>
                  <a:cs typeface="B Nazanin" panose="00000700000000000000" pitchFamily="2" charset="-78"/>
                </a:rPr>
                <a:t>تم: خانواده شاد</a:t>
              </a:r>
              <a:r>
                <a:rPr lang="en-US" sz="5400" b="1" dirty="0">
                  <a:solidFill>
                    <a:schemeClr val="accent5"/>
                  </a:solidFill>
                  <a:latin typeface="Georgia" panose="02040502050405020303" pitchFamily="18" charset="0"/>
                  <a:cs typeface="B Nazanin" panose="00000700000000000000" pitchFamily="2" charset="-78"/>
                </a:rPr>
                <a:t> </a:t>
              </a:r>
              <a:endParaRPr lang="en-IN" sz="5400" b="1" dirty="0">
                <a:solidFill>
                  <a:schemeClr val="accent5"/>
                </a:solidFill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8BEAE30D-BC54-6023-2F90-CAC967D01915}"/>
                </a:ext>
              </a:extLst>
            </p:cNvPr>
            <p:cNvSpPr/>
            <p:nvPr/>
          </p:nvSpPr>
          <p:spPr>
            <a:xfrm>
              <a:off x="4818503" y="3469719"/>
              <a:ext cx="2554994" cy="387795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r>
                <a:rPr lang="fa-IR" sz="1200" spc="300" dirty="0">
                  <a:latin typeface="Georgia" panose="02040502050405020303" pitchFamily="18" charset="0"/>
                  <a:cs typeface="B Nazanin" panose="00000700000000000000" pitchFamily="2" charset="-78"/>
                </a:rPr>
                <a:t>قالب پاورپوینت</a:t>
              </a:r>
              <a:endParaRPr lang="en-IN" sz="1200" spc="300" dirty="0"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12B2C1F7-8FAD-4E5E-806C-C5A324C4D4D7}"/>
              </a:ext>
            </a:extLst>
          </p:cNvPr>
          <p:cNvSpPr txBox="1"/>
          <p:nvPr/>
        </p:nvSpPr>
        <p:spPr>
          <a:xfrm>
            <a:off x="2262753" y="659730"/>
            <a:ext cx="807178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7200" b="1" dirty="0">
                <a:solidFill>
                  <a:schemeClr val="accent5"/>
                </a:solidFill>
                <a:latin typeface="Georgia" panose="02040502050405020303" pitchFamily="18" charset="0"/>
                <a:cs typeface="B Nazanin" panose="00000700000000000000" pitchFamily="2" charset="-78"/>
              </a:rPr>
              <a:t>قالب پاورپوینت خانواده</a:t>
            </a:r>
            <a:r>
              <a:rPr lang="en-US" sz="7200" b="1" dirty="0">
                <a:solidFill>
                  <a:schemeClr val="accent5"/>
                </a:solidFill>
                <a:latin typeface="Georgia" panose="02040502050405020303" pitchFamily="18" charset="0"/>
                <a:cs typeface="B Nazanin" panose="00000700000000000000" pitchFamily="2" charset="-78"/>
              </a:rPr>
              <a:t> </a:t>
            </a:r>
            <a:endParaRPr lang="en-IN" sz="7200" b="1" dirty="0">
              <a:solidFill>
                <a:schemeClr val="accent5"/>
              </a:solidFill>
              <a:latin typeface="Georgia" panose="02040502050405020303" pitchFamily="18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461124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lowchart: Connector 14">
            <a:extLst>
              <a:ext uri="{FF2B5EF4-FFF2-40B4-BE49-F238E27FC236}">
                <a16:creationId xmlns:a16="http://schemas.microsoft.com/office/drawing/2014/main" id="{9464432B-05B1-1807-827A-80EF44727EDB}"/>
              </a:ext>
            </a:extLst>
          </p:cNvPr>
          <p:cNvSpPr/>
          <p:nvPr/>
        </p:nvSpPr>
        <p:spPr>
          <a:xfrm>
            <a:off x="266754" y="596900"/>
            <a:ext cx="5727694" cy="5727694"/>
          </a:xfrm>
          <a:prstGeom prst="flowChartConnector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25CA2D5-5FE3-9C36-641C-279BB422FC7F}"/>
              </a:ext>
            </a:extLst>
          </p:cNvPr>
          <p:cNvGrpSpPr/>
          <p:nvPr/>
        </p:nvGrpSpPr>
        <p:grpSpPr>
          <a:xfrm>
            <a:off x="6261050" y="2184652"/>
            <a:ext cx="5047226" cy="2089034"/>
            <a:chOff x="3048000" y="1770634"/>
            <a:chExt cx="6164695" cy="2089034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AA1CA699-4A5A-78FC-1DCE-46783C87E425}"/>
                </a:ext>
              </a:extLst>
            </p:cNvPr>
            <p:cNvSpPr txBox="1"/>
            <p:nvPr/>
          </p:nvSpPr>
          <p:spPr>
            <a:xfrm>
              <a:off x="3048000" y="2970963"/>
              <a:ext cx="6096000" cy="88870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b="0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بحث درباره نقش خانواده در ارتقای سلامت جسمی، روانی و عاطفی از طریق حمایت و عادات سالم.</a:t>
              </a:r>
              <a:endParaRPr lang="en-US" b="0" i="0" dirty="0">
                <a:solidFill>
                  <a:schemeClr val="bg1"/>
                </a:solidFill>
                <a:effectLst/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AD6E11F9-2C98-00E4-F678-4A7697699E6D}"/>
                </a:ext>
              </a:extLst>
            </p:cNvPr>
            <p:cNvSpPr txBox="1"/>
            <p:nvPr/>
          </p:nvSpPr>
          <p:spPr>
            <a:xfrm>
              <a:off x="3116695" y="1770634"/>
              <a:ext cx="6096000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rtl="1"/>
              <a:r>
                <a:rPr lang="fa-IR" sz="3600" b="1" i="0" dirty="0">
                  <a:solidFill>
                    <a:schemeClr val="accent5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سلامت و رفاه </a:t>
              </a:r>
              <a:r>
                <a:rPr lang="fa-IR" sz="3600" b="1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خانواده</a:t>
              </a:r>
              <a:endParaRPr lang="en-IN" sz="3600" b="1" dirty="0">
                <a:solidFill>
                  <a:schemeClr val="accent5"/>
                </a:solidFill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2FC30CD9-D9D2-0359-73EF-9E872AC9404F}"/>
              </a:ext>
            </a:extLst>
          </p:cNvPr>
          <p:cNvSpPr/>
          <p:nvPr/>
        </p:nvSpPr>
        <p:spPr>
          <a:xfrm>
            <a:off x="10998200" y="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C52B90B-CDB0-11FB-337D-7A1893554C49}"/>
              </a:ext>
            </a:extLst>
          </p:cNvPr>
          <p:cNvSpPr/>
          <p:nvPr/>
        </p:nvSpPr>
        <p:spPr>
          <a:xfrm flipV="1">
            <a:off x="6991427" y="6261097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  <p:pic>
        <p:nvPicPr>
          <p:cNvPr id="11" name="Picture 10" descr="A group of people sitting in a field&#10;&#10;Description automatically generated with low confidence">
            <a:extLst>
              <a:ext uri="{FF2B5EF4-FFF2-40B4-BE49-F238E27FC236}">
                <a16:creationId xmlns:a16="http://schemas.microsoft.com/office/drawing/2014/main" id="{B1B59789-9108-7F9D-1ED1-C0280EDC7152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0454" y="990600"/>
            <a:ext cx="4940294" cy="4940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39547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13864A5-440D-9DE2-BA3F-AD1CA4ADB79B}"/>
              </a:ext>
            </a:extLst>
          </p:cNvPr>
          <p:cNvGrpSpPr/>
          <p:nvPr/>
        </p:nvGrpSpPr>
        <p:grpSpPr>
          <a:xfrm>
            <a:off x="498607" y="2184652"/>
            <a:ext cx="5022422" cy="2089034"/>
            <a:chOff x="3047999" y="1770634"/>
            <a:chExt cx="6096001" cy="2089034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36A31B71-C7AC-59CF-3491-8B11427E22FE}"/>
                </a:ext>
              </a:extLst>
            </p:cNvPr>
            <p:cNvSpPr txBox="1"/>
            <p:nvPr/>
          </p:nvSpPr>
          <p:spPr>
            <a:xfrm>
              <a:off x="3048000" y="2970963"/>
              <a:ext cx="6096000" cy="88870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b="0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بررسی اهمیت فعالیت های مشترک، اوقات فراغت، و تجربیات پیوند با کیفیت در خانواده ها.</a:t>
              </a:r>
              <a:endParaRPr lang="en-US" b="0" i="0" dirty="0">
                <a:solidFill>
                  <a:schemeClr val="bg1"/>
                </a:solidFill>
                <a:effectLst/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B9E9F67-8EC0-56F3-3A9B-8E8C665C3D30}"/>
                </a:ext>
              </a:extLst>
            </p:cNvPr>
            <p:cNvSpPr txBox="1"/>
            <p:nvPr/>
          </p:nvSpPr>
          <p:spPr>
            <a:xfrm>
              <a:off x="3047999" y="1770634"/>
              <a:ext cx="6096000" cy="12003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fa-IR" sz="3600" b="1" i="0" dirty="0">
                  <a:solidFill>
                    <a:schemeClr val="accent5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اوقات فراغت </a:t>
              </a:r>
              <a:r>
                <a:rPr lang="fa-IR" sz="3600" b="1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خانواده </a:t>
              </a:r>
              <a:r>
                <a:rPr lang="fa-IR" sz="3600" b="1" i="0" dirty="0">
                  <a:solidFill>
                    <a:schemeClr val="accent5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و زمان با کیفیت</a:t>
              </a:r>
              <a:endParaRPr lang="en-IN" sz="3600" b="1" dirty="0">
                <a:solidFill>
                  <a:schemeClr val="accent5"/>
                </a:solidFill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55A6DA21-2956-539B-2306-FC0560D6AB59}"/>
              </a:ext>
            </a:extLst>
          </p:cNvPr>
          <p:cNvSpPr/>
          <p:nvPr/>
        </p:nvSpPr>
        <p:spPr>
          <a:xfrm>
            <a:off x="215900" y="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N">
              <a:cs typeface="B Nazanin" panose="00000700000000000000" pitchFamily="2" charset="-78"/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30316C60-4FB3-9FE1-ED02-9A8454F92263}"/>
              </a:ext>
            </a:extLst>
          </p:cNvPr>
          <p:cNvSpPr/>
          <p:nvPr/>
        </p:nvSpPr>
        <p:spPr>
          <a:xfrm flipV="1">
            <a:off x="4924128" y="626110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N">
              <a:cs typeface="B Nazanin" panose="00000700000000000000" pitchFamily="2" charset="-78"/>
            </a:endParaRPr>
          </a:p>
        </p:txBody>
      </p:sp>
      <p:pic>
        <p:nvPicPr>
          <p:cNvPr id="8" name="Picture 7" descr="A group of people posing for a photo&#10;&#10;Description automatically generated with medium confidence">
            <a:extLst>
              <a:ext uri="{FF2B5EF4-FFF2-40B4-BE49-F238E27FC236}">
                <a16:creationId xmlns:a16="http://schemas.microsoft.com/office/drawing/2014/main" id="{EA5DFF88-7AD8-2D50-AF06-7092D33995A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8316" y="1317086"/>
            <a:ext cx="6203684" cy="41357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69097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492C278-BCB6-0391-6F8B-A5BC280ED71E}"/>
              </a:ext>
            </a:extLst>
          </p:cNvPr>
          <p:cNvSpPr/>
          <p:nvPr/>
        </p:nvSpPr>
        <p:spPr>
          <a:xfrm>
            <a:off x="0" y="0"/>
            <a:ext cx="241935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CB07E6B6-587D-CAE9-8404-D415A63B706D}"/>
              </a:ext>
            </a:extLst>
          </p:cNvPr>
          <p:cNvSpPr/>
          <p:nvPr/>
        </p:nvSpPr>
        <p:spPr>
          <a:xfrm>
            <a:off x="10407650" y="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A1A95AA1-98BC-F67C-CDDE-ADC68FC9D5B6}"/>
              </a:ext>
            </a:extLst>
          </p:cNvPr>
          <p:cNvSpPr/>
          <p:nvPr/>
        </p:nvSpPr>
        <p:spPr>
          <a:xfrm flipV="1">
            <a:off x="4629227" y="626110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AA08362-2F15-8187-9EDD-AA71162BA2EC}"/>
              </a:ext>
            </a:extLst>
          </p:cNvPr>
          <p:cNvGrpSpPr/>
          <p:nvPr/>
        </p:nvGrpSpPr>
        <p:grpSpPr>
          <a:xfrm>
            <a:off x="5226127" y="2392401"/>
            <a:ext cx="6025905" cy="2089034"/>
            <a:chOff x="2996252" y="1770634"/>
            <a:chExt cx="6147748" cy="2089034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49D78EF2-D34B-FC4F-FE45-76316B0C4D49}"/>
                </a:ext>
              </a:extLst>
            </p:cNvPr>
            <p:cNvSpPr txBox="1"/>
            <p:nvPr/>
          </p:nvSpPr>
          <p:spPr>
            <a:xfrm>
              <a:off x="3048000" y="2970963"/>
              <a:ext cx="6096000" cy="88870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b="0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بررسی چگونگی انتقال میراث فرهنگی، ارزش‌ها، سنت‌ها و دانش خانواده‌ها به نسل‌ها.</a:t>
              </a:r>
              <a:endParaRPr lang="en-US" b="0" i="0" dirty="0">
                <a:solidFill>
                  <a:schemeClr val="bg1"/>
                </a:solidFill>
                <a:effectLst/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799DA59-CB40-FF63-7302-938E5663839F}"/>
                </a:ext>
              </a:extLst>
            </p:cNvPr>
            <p:cNvSpPr txBox="1"/>
            <p:nvPr/>
          </p:nvSpPr>
          <p:spPr>
            <a:xfrm>
              <a:off x="2996252" y="1770634"/>
              <a:ext cx="6096000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rtl="1"/>
              <a:r>
                <a:rPr lang="fa-IR" sz="3600" b="1" i="0" dirty="0">
                  <a:solidFill>
                    <a:schemeClr val="accent5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انتقال فرهنگ </a:t>
              </a:r>
              <a:r>
                <a:rPr lang="fa-IR" sz="3600" b="1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بین نسلی</a:t>
              </a:r>
              <a:endParaRPr lang="en-IN" sz="3600" b="1" dirty="0">
                <a:solidFill>
                  <a:schemeClr val="accent5"/>
                </a:solidFill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</p:grpSp>
      <p:pic>
        <p:nvPicPr>
          <p:cNvPr id="12290" name="Picture 2" descr="Free photo young family with kids in forest together">
            <a:extLst>
              <a:ext uri="{FF2B5EF4-FFF2-40B4-BE49-F238E27FC236}">
                <a16:creationId xmlns:a16="http://schemas.microsoft.com/office/drawing/2014/main" id="{BAB8B1B8-0005-042A-5C97-F800550C57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302" y="447675"/>
            <a:ext cx="3971925" cy="5962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941651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54F56F24-D197-E340-2CC4-060AA2A3DC39}"/>
              </a:ext>
            </a:extLst>
          </p:cNvPr>
          <p:cNvGrpSpPr/>
          <p:nvPr/>
        </p:nvGrpSpPr>
        <p:grpSpPr>
          <a:xfrm>
            <a:off x="498607" y="2184652"/>
            <a:ext cx="5022422" cy="2089034"/>
            <a:chOff x="3047999" y="1770634"/>
            <a:chExt cx="6096001" cy="2089034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7EE76B5C-4F41-26B3-A461-20F843C6C353}"/>
                </a:ext>
              </a:extLst>
            </p:cNvPr>
            <p:cNvSpPr txBox="1"/>
            <p:nvPr/>
          </p:nvSpPr>
          <p:spPr>
            <a:xfrm>
              <a:off x="3048000" y="2970963"/>
              <a:ext cx="6096000" cy="88870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b="0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بحث در مورد تجربیات و پویایی های درون خانواده ها که پیشینه ها و سنت های فرهنگی متنوعی را در بر می گیرد.</a:t>
              </a:r>
              <a:endParaRPr lang="en-US" b="0" i="0" dirty="0">
                <a:solidFill>
                  <a:schemeClr val="bg1"/>
                </a:solidFill>
                <a:effectLst/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FF18A83F-82F3-8F28-42D2-5F2B3AED5EF1}"/>
                </a:ext>
              </a:extLst>
            </p:cNvPr>
            <p:cNvSpPr txBox="1"/>
            <p:nvPr/>
          </p:nvSpPr>
          <p:spPr>
            <a:xfrm>
              <a:off x="3047999" y="1770634"/>
              <a:ext cx="6096000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fa-IR" sz="3600" b="1" i="0" dirty="0">
                  <a:solidFill>
                    <a:schemeClr val="accent5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خانواده های </a:t>
              </a:r>
              <a:r>
                <a:rPr lang="fa-IR" sz="3600" b="1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چند فرهنگی</a:t>
              </a:r>
              <a:endParaRPr lang="en-IN" sz="3600" b="1" dirty="0">
                <a:solidFill>
                  <a:schemeClr val="accent5"/>
                </a:solidFill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459EDBCC-C572-4142-9E00-B1DF0A324780}"/>
              </a:ext>
            </a:extLst>
          </p:cNvPr>
          <p:cNvSpPr/>
          <p:nvPr/>
        </p:nvSpPr>
        <p:spPr>
          <a:xfrm>
            <a:off x="215900" y="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N">
              <a:cs typeface="B Nazanin" panose="00000700000000000000" pitchFamily="2" charset="-78"/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2A00DFD5-F97E-12FC-3CD7-68B127E09EE3}"/>
              </a:ext>
            </a:extLst>
          </p:cNvPr>
          <p:cNvSpPr/>
          <p:nvPr/>
        </p:nvSpPr>
        <p:spPr>
          <a:xfrm flipV="1">
            <a:off x="4924128" y="626110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N">
              <a:cs typeface="B Nazanin" panose="00000700000000000000" pitchFamily="2" charset="-78"/>
            </a:endParaRPr>
          </a:p>
        </p:txBody>
      </p:sp>
      <p:pic>
        <p:nvPicPr>
          <p:cNvPr id="8" name="Picture 7" descr="A group of people posing for a picture&#10;&#10;Description automatically generated with medium confidence">
            <a:extLst>
              <a:ext uri="{FF2B5EF4-FFF2-40B4-BE49-F238E27FC236}">
                <a16:creationId xmlns:a16="http://schemas.microsoft.com/office/drawing/2014/main" id="{097B1641-D59B-884E-B4CE-73F92097E8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0973" y="-44020"/>
            <a:ext cx="4589469" cy="6902019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18B8DEE5-B6E1-F559-D877-3F8A5F1E4DB7}"/>
              </a:ext>
            </a:extLst>
          </p:cNvPr>
          <p:cNvSpPr/>
          <p:nvPr/>
        </p:nvSpPr>
        <p:spPr>
          <a:xfrm>
            <a:off x="11239500" y="0"/>
            <a:ext cx="9525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166222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A person and person with two children&#10;&#10;Description automatically generated with low confidence">
            <a:extLst>
              <a:ext uri="{FF2B5EF4-FFF2-40B4-BE49-F238E27FC236}">
                <a16:creationId xmlns:a16="http://schemas.microsoft.com/office/drawing/2014/main" id="{8643E910-4B96-6A31-BFA6-43C73BF205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60" y="0"/>
            <a:ext cx="6441019" cy="6858000"/>
          </a:xfrm>
          <a:prstGeom prst="rect">
            <a:avLst/>
          </a:prstGeom>
        </p:spPr>
      </p:pic>
      <p:sp>
        <p:nvSpPr>
          <p:cNvPr id="2" name="Freeform: Shape 1">
            <a:extLst>
              <a:ext uri="{FF2B5EF4-FFF2-40B4-BE49-F238E27FC236}">
                <a16:creationId xmlns:a16="http://schemas.microsoft.com/office/drawing/2014/main" id="{0424FE5A-84EF-8977-92F4-300FAD037349}"/>
              </a:ext>
            </a:extLst>
          </p:cNvPr>
          <p:cNvSpPr/>
          <p:nvPr/>
        </p:nvSpPr>
        <p:spPr>
          <a:xfrm>
            <a:off x="10407650" y="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7D19FB18-7429-F554-E002-BFF8F802BB44}"/>
              </a:ext>
            </a:extLst>
          </p:cNvPr>
          <p:cNvSpPr/>
          <p:nvPr/>
        </p:nvSpPr>
        <p:spPr>
          <a:xfrm flipV="1">
            <a:off x="2622550" y="627380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06BAE0C-BAAE-B70E-2BB0-55DCEAC19A11}"/>
              </a:ext>
            </a:extLst>
          </p:cNvPr>
          <p:cNvGrpSpPr/>
          <p:nvPr/>
        </p:nvGrpSpPr>
        <p:grpSpPr>
          <a:xfrm>
            <a:off x="6813604" y="2184652"/>
            <a:ext cx="4527351" cy="2504532"/>
            <a:chOff x="2996252" y="1770634"/>
            <a:chExt cx="6147748" cy="2504532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437C843-B21B-8DB0-D6FB-3F9243E84C4B}"/>
                </a:ext>
              </a:extLst>
            </p:cNvPr>
            <p:cNvSpPr txBox="1"/>
            <p:nvPr/>
          </p:nvSpPr>
          <p:spPr>
            <a:xfrm>
              <a:off x="3047999" y="2970963"/>
              <a:ext cx="6096001" cy="13042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b="0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پرداختن به چالش های مدیریت تعادل بین کار و زندگی، از جمله مسئولیت های والدین، آرزوهای شغلی و نیازهای خانواده.</a:t>
              </a:r>
              <a:endParaRPr lang="en-US" b="0" i="0" dirty="0">
                <a:solidFill>
                  <a:schemeClr val="bg1"/>
                </a:solidFill>
                <a:effectLst/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1DBEA76A-7E5D-045D-9449-CEF7DC9EF597}"/>
                </a:ext>
              </a:extLst>
            </p:cNvPr>
            <p:cNvSpPr txBox="1"/>
            <p:nvPr/>
          </p:nvSpPr>
          <p:spPr>
            <a:xfrm>
              <a:off x="2996252" y="1770634"/>
              <a:ext cx="6096000" cy="12003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rtl="1"/>
              <a:r>
                <a:rPr lang="fa-IR" sz="3600" b="1" i="0" dirty="0">
                  <a:solidFill>
                    <a:schemeClr val="accent5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ایجاد تعادل بین کار و زندگی </a:t>
              </a:r>
              <a:r>
                <a:rPr lang="fa-IR" sz="3600" b="1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خانوادگی</a:t>
              </a:r>
              <a:endParaRPr lang="en-IN" sz="3600" b="1" dirty="0">
                <a:solidFill>
                  <a:schemeClr val="accent5"/>
                </a:solidFill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0034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0FAF7E83-B4E9-D72F-87A0-9941DA043C5F}"/>
              </a:ext>
            </a:extLst>
          </p:cNvPr>
          <p:cNvSpPr/>
          <p:nvPr/>
        </p:nvSpPr>
        <p:spPr>
          <a:xfrm>
            <a:off x="9696450" y="0"/>
            <a:ext cx="249555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>
              <a:cs typeface="B Nazanin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827F066-7702-1D5D-6561-09E24A5AA767}"/>
              </a:ext>
            </a:extLst>
          </p:cNvPr>
          <p:cNvGrpSpPr/>
          <p:nvPr/>
        </p:nvGrpSpPr>
        <p:grpSpPr>
          <a:xfrm>
            <a:off x="498607" y="2184652"/>
            <a:ext cx="5022422" cy="2089034"/>
            <a:chOff x="3047999" y="1770634"/>
            <a:chExt cx="6096001" cy="2089034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D68BC54F-5E51-2B7F-5207-B201CD4AA434}"/>
                </a:ext>
              </a:extLst>
            </p:cNvPr>
            <p:cNvSpPr txBox="1"/>
            <p:nvPr/>
          </p:nvSpPr>
          <p:spPr>
            <a:xfrm>
              <a:off x="3048000" y="2970963"/>
              <a:ext cx="6096000" cy="88870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b="0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تاکید بر اهمیت پذیرفتن ساختارهای متنوع خانواده، زمینه های فرهنگی و هویت های جنسیتی در جامعه.</a:t>
              </a:r>
              <a:endParaRPr lang="en-US" b="0" i="0" dirty="0">
                <a:solidFill>
                  <a:schemeClr val="bg1"/>
                </a:solidFill>
                <a:effectLst/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FCE3856A-1FF7-43BE-544B-821C31E41EB3}"/>
                </a:ext>
              </a:extLst>
            </p:cNvPr>
            <p:cNvSpPr txBox="1"/>
            <p:nvPr/>
          </p:nvSpPr>
          <p:spPr>
            <a:xfrm>
              <a:off x="3047999" y="1770634"/>
              <a:ext cx="6096000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fa-IR" sz="3600" b="1" i="0" dirty="0">
                  <a:solidFill>
                    <a:schemeClr val="accent5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تنوع</a:t>
              </a:r>
              <a:r>
                <a:rPr lang="fa-IR" sz="3600" b="1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 خانواده </a:t>
              </a:r>
              <a:r>
                <a:rPr lang="fa-IR" sz="3600" b="1" i="0" dirty="0">
                  <a:solidFill>
                    <a:schemeClr val="accent5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و شمولیت</a:t>
              </a:r>
              <a:endParaRPr lang="en-IN" sz="3600" b="1" dirty="0">
                <a:solidFill>
                  <a:schemeClr val="accent5"/>
                </a:solidFill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8762C891-2F84-E8E5-82A9-651A4B1EF0F3}"/>
              </a:ext>
            </a:extLst>
          </p:cNvPr>
          <p:cNvSpPr/>
          <p:nvPr/>
        </p:nvSpPr>
        <p:spPr>
          <a:xfrm>
            <a:off x="215900" y="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N">
              <a:cs typeface="B Nazanin" panose="00000700000000000000" pitchFamily="2" charset="-78"/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8C2BC05D-C0BB-C5F2-45CC-2A0676455D7C}"/>
              </a:ext>
            </a:extLst>
          </p:cNvPr>
          <p:cNvSpPr/>
          <p:nvPr/>
        </p:nvSpPr>
        <p:spPr>
          <a:xfrm flipV="1">
            <a:off x="4924128" y="626110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N">
              <a:cs typeface="B Nazanin" panose="00000700000000000000" pitchFamily="2" charset="-78"/>
            </a:endParaRPr>
          </a:p>
        </p:txBody>
      </p:sp>
      <p:pic>
        <p:nvPicPr>
          <p:cNvPr id="8" name="Picture 7" descr="A person and person holding two children&#10;&#10;Description automatically generated with low confidence">
            <a:extLst>
              <a:ext uri="{FF2B5EF4-FFF2-40B4-BE49-F238E27FC236}">
                <a16:creationId xmlns:a16="http://schemas.microsoft.com/office/drawing/2014/main" id="{E0EB13DD-AD9E-9DEC-D8E8-DAA6A7F5DFA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4729" y="519112"/>
            <a:ext cx="5022422" cy="58197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24041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788F7C6-B775-DA86-36F2-09AD733E0602}"/>
              </a:ext>
            </a:extLst>
          </p:cNvPr>
          <p:cNvGrpSpPr/>
          <p:nvPr/>
        </p:nvGrpSpPr>
        <p:grpSpPr>
          <a:xfrm>
            <a:off x="402162" y="1773113"/>
            <a:ext cx="11387676" cy="4481103"/>
            <a:chOff x="763919" y="1376091"/>
            <a:chExt cx="10664162" cy="4196397"/>
          </a:xfrm>
          <a:solidFill>
            <a:schemeClr val="bg1"/>
          </a:solidFill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6F0B38EB-F45E-5A3F-6FA6-D8D68FB2FC16}"/>
                </a:ext>
              </a:extLst>
            </p:cNvPr>
            <p:cNvGrpSpPr/>
            <p:nvPr/>
          </p:nvGrpSpPr>
          <p:grpSpPr>
            <a:xfrm>
              <a:off x="763919" y="1376091"/>
              <a:ext cx="10664162" cy="1739342"/>
              <a:chOff x="763919" y="1687222"/>
              <a:chExt cx="10664162" cy="1739342"/>
            </a:xfrm>
            <a:grpFill/>
          </p:grpSpPr>
          <p:grpSp>
            <p:nvGrpSpPr>
              <p:cNvPr id="17669" name="Google Shape;9147;p73">
                <a:extLst>
                  <a:ext uri="{FF2B5EF4-FFF2-40B4-BE49-F238E27FC236}">
                    <a16:creationId xmlns:a16="http://schemas.microsoft.com/office/drawing/2014/main" id="{62ACFF62-C108-172D-D498-C8475087D389}"/>
                  </a:ext>
                </a:extLst>
              </p:cNvPr>
              <p:cNvGrpSpPr/>
              <p:nvPr/>
            </p:nvGrpSpPr>
            <p:grpSpPr>
              <a:xfrm>
                <a:off x="763919" y="1689207"/>
                <a:ext cx="505937" cy="497951"/>
                <a:chOff x="683125" y="1955275"/>
                <a:chExt cx="299325" cy="294600"/>
              </a:xfrm>
              <a:grpFill/>
            </p:grpSpPr>
            <p:sp>
              <p:nvSpPr>
                <p:cNvPr id="17830" name="Google Shape;9148;p73">
                  <a:extLst>
                    <a:ext uri="{FF2B5EF4-FFF2-40B4-BE49-F238E27FC236}">
                      <a16:creationId xmlns:a16="http://schemas.microsoft.com/office/drawing/2014/main" id="{AA7285D6-92D3-19A1-7C47-B9CDE7B007ED}"/>
                    </a:ext>
                  </a:extLst>
                </p:cNvPr>
                <p:cNvSpPr/>
                <p:nvPr/>
              </p:nvSpPr>
              <p:spPr>
                <a:xfrm>
                  <a:off x="876875" y="1989925"/>
                  <a:ext cx="52800" cy="6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2" h="2553" extrusionOk="0">
                      <a:moveTo>
                        <a:pt x="1072" y="0"/>
                      </a:moveTo>
                      <a:cubicBezTo>
                        <a:pt x="473" y="0"/>
                        <a:pt x="64" y="473"/>
                        <a:pt x="64" y="1009"/>
                      </a:cubicBezTo>
                      <a:cubicBezTo>
                        <a:pt x="1" y="1229"/>
                        <a:pt x="158" y="1324"/>
                        <a:pt x="379" y="1324"/>
                      </a:cubicBezTo>
                      <a:cubicBezTo>
                        <a:pt x="568" y="1324"/>
                        <a:pt x="725" y="1166"/>
                        <a:pt x="725" y="977"/>
                      </a:cubicBezTo>
                      <a:cubicBezTo>
                        <a:pt x="725" y="788"/>
                        <a:pt x="883" y="631"/>
                        <a:pt x="1072" y="631"/>
                      </a:cubicBezTo>
                      <a:cubicBezTo>
                        <a:pt x="1261" y="631"/>
                        <a:pt x="1418" y="788"/>
                        <a:pt x="1418" y="977"/>
                      </a:cubicBezTo>
                      <a:cubicBezTo>
                        <a:pt x="1418" y="1103"/>
                        <a:pt x="1355" y="1198"/>
                        <a:pt x="1229" y="1292"/>
                      </a:cubicBezTo>
                      <a:cubicBezTo>
                        <a:pt x="914" y="1450"/>
                        <a:pt x="725" y="1796"/>
                        <a:pt x="725" y="2206"/>
                      </a:cubicBezTo>
                      <a:cubicBezTo>
                        <a:pt x="725" y="2395"/>
                        <a:pt x="883" y="2552"/>
                        <a:pt x="1072" y="2552"/>
                      </a:cubicBezTo>
                      <a:cubicBezTo>
                        <a:pt x="1261" y="2552"/>
                        <a:pt x="1418" y="2395"/>
                        <a:pt x="1418" y="2206"/>
                      </a:cubicBezTo>
                      <a:cubicBezTo>
                        <a:pt x="1418" y="2080"/>
                        <a:pt x="1481" y="1954"/>
                        <a:pt x="1544" y="1922"/>
                      </a:cubicBezTo>
                      <a:cubicBezTo>
                        <a:pt x="1891" y="1733"/>
                        <a:pt x="2111" y="1355"/>
                        <a:pt x="2111" y="1009"/>
                      </a:cubicBezTo>
                      <a:cubicBezTo>
                        <a:pt x="2111" y="410"/>
                        <a:pt x="1639" y="0"/>
                        <a:pt x="10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31" name="Google Shape;9149;p73">
                  <a:extLst>
                    <a:ext uri="{FF2B5EF4-FFF2-40B4-BE49-F238E27FC236}">
                      <a16:creationId xmlns:a16="http://schemas.microsoft.com/office/drawing/2014/main" id="{5452C3CE-0956-4E03-108F-CB018DAAB9F3}"/>
                    </a:ext>
                  </a:extLst>
                </p:cNvPr>
                <p:cNvSpPr/>
                <p:nvPr/>
              </p:nvSpPr>
              <p:spPr>
                <a:xfrm>
                  <a:off x="683125" y="2058450"/>
                  <a:ext cx="159900" cy="19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6" h="7657" extrusionOk="0">
                      <a:moveTo>
                        <a:pt x="3245" y="693"/>
                      </a:moveTo>
                      <a:cubicBezTo>
                        <a:pt x="3812" y="693"/>
                        <a:pt x="4285" y="1166"/>
                        <a:pt x="4285" y="1702"/>
                      </a:cubicBezTo>
                      <a:cubicBezTo>
                        <a:pt x="4285" y="2269"/>
                        <a:pt x="3812" y="2710"/>
                        <a:pt x="3245" y="2710"/>
                      </a:cubicBezTo>
                      <a:cubicBezTo>
                        <a:pt x="2647" y="2710"/>
                        <a:pt x="2174" y="2269"/>
                        <a:pt x="2174" y="1702"/>
                      </a:cubicBezTo>
                      <a:cubicBezTo>
                        <a:pt x="2174" y="1166"/>
                        <a:pt x="2678" y="693"/>
                        <a:pt x="3245" y="693"/>
                      </a:cubicBezTo>
                      <a:close/>
                      <a:moveTo>
                        <a:pt x="3245" y="3434"/>
                      </a:moveTo>
                      <a:cubicBezTo>
                        <a:pt x="4569" y="3434"/>
                        <a:pt x="5671" y="4537"/>
                        <a:pt x="5671" y="5892"/>
                      </a:cubicBezTo>
                      <a:lnTo>
                        <a:pt x="5671" y="6994"/>
                      </a:lnTo>
                      <a:lnTo>
                        <a:pt x="788" y="6994"/>
                      </a:lnTo>
                      <a:lnTo>
                        <a:pt x="788" y="5892"/>
                      </a:lnTo>
                      <a:cubicBezTo>
                        <a:pt x="788" y="4537"/>
                        <a:pt x="1891" y="3434"/>
                        <a:pt x="3245" y="3434"/>
                      </a:cubicBezTo>
                      <a:close/>
                      <a:moveTo>
                        <a:pt x="3182" y="0"/>
                      </a:moveTo>
                      <a:cubicBezTo>
                        <a:pt x="2237" y="0"/>
                        <a:pt x="1418" y="788"/>
                        <a:pt x="1418" y="1733"/>
                      </a:cubicBezTo>
                      <a:cubicBezTo>
                        <a:pt x="1418" y="2206"/>
                        <a:pt x="1607" y="2678"/>
                        <a:pt x="1985" y="2993"/>
                      </a:cubicBezTo>
                      <a:cubicBezTo>
                        <a:pt x="819" y="3466"/>
                        <a:pt x="0" y="4569"/>
                        <a:pt x="0" y="5892"/>
                      </a:cubicBezTo>
                      <a:lnTo>
                        <a:pt x="0" y="7309"/>
                      </a:lnTo>
                      <a:cubicBezTo>
                        <a:pt x="126" y="7499"/>
                        <a:pt x="284" y="7656"/>
                        <a:pt x="441" y="7656"/>
                      </a:cubicBezTo>
                      <a:lnTo>
                        <a:pt x="6018" y="7656"/>
                      </a:lnTo>
                      <a:cubicBezTo>
                        <a:pt x="6238" y="7656"/>
                        <a:pt x="6396" y="7499"/>
                        <a:pt x="6396" y="7309"/>
                      </a:cubicBezTo>
                      <a:lnTo>
                        <a:pt x="6396" y="5892"/>
                      </a:lnTo>
                      <a:cubicBezTo>
                        <a:pt x="6396" y="4569"/>
                        <a:pt x="5545" y="3466"/>
                        <a:pt x="4411" y="2993"/>
                      </a:cubicBezTo>
                      <a:cubicBezTo>
                        <a:pt x="4758" y="2647"/>
                        <a:pt x="4978" y="2206"/>
                        <a:pt x="4978" y="1733"/>
                      </a:cubicBezTo>
                      <a:cubicBezTo>
                        <a:pt x="4978" y="788"/>
                        <a:pt x="4190" y="0"/>
                        <a:pt x="318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32" name="Google Shape;9150;p73">
                  <a:extLst>
                    <a:ext uri="{FF2B5EF4-FFF2-40B4-BE49-F238E27FC236}">
                      <a16:creationId xmlns:a16="http://schemas.microsoft.com/office/drawing/2014/main" id="{C2F94820-3E5F-0394-AB83-73638F8458CB}"/>
                    </a:ext>
                  </a:extLst>
                </p:cNvPr>
                <p:cNvSpPr/>
                <p:nvPr/>
              </p:nvSpPr>
              <p:spPr>
                <a:xfrm>
                  <a:off x="824900" y="1955275"/>
                  <a:ext cx="157550" cy="15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2" h="6239" extrusionOk="0">
                      <a:moveTo>
                        <a:pt x="3151" y="662"/>
                      </a:moveTo>
                      <a:cubicBezTo>
                        <a:pt x="4505" y="662"/>
                        <a:pt x="5608" y="1765"/>
                        <a:pt x="5608" y="3119"/>
                      </a:cubicBezTo>
                      <a:cubicBezTo>
                        <a:pt x="5608" y="4442"/>
                        <a:pt x="4505" y="5545"/>
                        <a:pt x="3151" y="5545"/>
                      </a:cubicBezTo>
                      <a:cubicBezTo>
                        <a:pt x="2710" y="5545"/>
                        <a:pt x="2332" y="5451"/>
                        <a:pt x="1954" y="5230"/>
                      </a:cubicBezTo>
                      <a:cubicBezTo>
                        <a:pt x="1890" y="5199"/>
                        <a:pt x="1796" y="5199"/>
                        <a:pt x="1733" y="5199"/>
                      </a:cubicBezTo>
                      <a:lnTo>
                        <a:pt x="945" y="5388"/>
                      </a:lnTo>
                      <a:lnTo>
                        <a:pt x="1166" y="4694"/>
                      </a:lnTo>
                      <a:cubicBezTo>
                        <a:pt x="1229" y="4568"/>
                        <a:pt x="1166" y="4505"/>
                        <a:pt x="1134" y="4411"/>
                      </a:cubicBezTo>
                      <a:cubicBezTo>
                        <a:pt x="914" y="4033"/>
                        <a:pt x="756" y="3592"/>
                        <a:pt x="756" y="3119"/>
                      </a:cubicBezTo>
                      <a:cubicBezTo>
                        <a:pt x="725" y="1733"/>
                        <a:pt x="1827" y="662"/>
                        <a:pt x="3151" y="662"/>
                      </a:cubicBezTo>
                      <a:close/>
                      <a:moveTo>
                        <a:pt x="3182" y="0"/>
                      </a:moveTo>
                      <a:cubicBezTo>
                        <a:pt x="1449" y="0"/>
                        <a:pt x="95" y="1418"/>
                        <a:pt x="95" y="3119"/>
                      </a:cubicBezTo>
                      <a:cubicBezTo>
                        <a:pt x="95" y="3655"/>
                        <a:pt x="189" y="4190"/>
                        <a:pt x="473" y="4663"/>
                      </a:cubicBezTo>
                      <a:lnTo>
                        <a:pt x="32" y="5766"/>
                      </a:lnTo>
                      <a:cubicBezTo>
                        <a:pt x="0" y="5860"/>
                        <a:pt x="32" y="5986"/>
                        <a:pt x="126" y="6112"/>
                      </a:cubicBezTo>
                      <a:cubicBezTo>
                        <a:pt x="189" y="6175"/>
                        <a:pt x="315" y="6238"/>
                        <a:pt x="473" y="6238"/>
                      </a:cubicBezTo>
                      <a:lnTo>
                        <a:pt x="1764" y="5923"/>
                      </a:lnTo>
                      <a:cubicBezTo>
                        <a:pt x="2206" y="6144"/>
                        <a:pt x="2678" y="6238"/>
                        <a:pt x="3182" y="6238"/>
                      </a:cubicBezTo>
                      <a:cubicBezTo>
                        <a:pt x="4915" y="6238"/>
                        <a:pt x="6301" y="4820"/>
                        <a:pt x="6301" y="3119"/>
                      </a:cubicBezTo>
                      <a:cubicBezTo>
                        <a:pt x="6301" y="1386"/>
                        <a:pt x="4883" y="0"/>
                        <a:pt x="318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33" name="Google Shape;9151;p73">
                  <a:extLst>
                    <a:ext uri="{FF2B5EF4-FFF2-40B4-BE49-F238E27FC236}">
                      <a16:creationId xmlns:a16="http://schemas.microsoft.com/office/drawing/2014/main" id="{8888BEF0-B93C-5A46-556B-3EAE5316A40B}"/>
                    </a:ext>
                  </a:extLst>
                </p:cNvPr>
                <p:cNvSpPr/>
                <p:nvPr/>
              </p:nvSpPr>
              <p:spPr>
                <a:xfrm>
                  <a:off x="895000" y="2058450"/>
                  <a:ext cx="173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" h="725" extrusionOk="0">
                      <a:moveTo>
                        <a:pt x="347" y="0"/>
                      </a:moveTo>
                      <a:cubicBezTo>
                        <a:pt x="158" y="0"/>
                        <a:pt x="0" y="158"/>
                        <a:pt x="0" y="378"/>
                      </a:cubicBezTo>
                      <a:cubicBezTo>
                        <a:pt x="0" y="567"/>
                        <a:pt x="158" y="725"/>
                        <a:pt x="347" y="725"/>
                      </a:cubicBezTo>
                      <a:cubicBezTo>
                        <a:pt x="536" y="725"/>
                        <a:pt x="693" y="567"/>
                        <a:pt x="693" y="378"/>
                      </a:cubicBezTo>
                      <a:cubicBezTo>
                        <a:pt x="693" y="158"/>
                        <a:pt x="536" y="0"/>
                        <a:pt x="34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670" name="Google Shape;9152;p73">
                <a:extLst>
                  <a:ext uri="{FF2B5EF4-FFF2-40B4-BE49-F238E27FC236}">
                    <a16:creationId xmlns:a16="http://schemas.microsoft.com/office/drawing/2014/main" id="{ADA50E07-873D-09F5-21FC-D586B60D4AED}"/>
                  </a:ext>
                </a:extLst>
              </p:cNvPr>
              <p:cNvGrpSpPr/>
              <p:nvPr/>
            </p:nvGrpSpPr>
            <p:grpSpPr>
              <a:xfrm>
                <a:off x="765251" y="2280947"/>
                <a:ext cx="503276" cy="500655"/>
                <a:chOff x="685475" y="2318350"/>
                <a:chExt cx="297750" cy="296200"/>
              </a:xfrm>
              <a:grpFill/>
            </p:grpSpPr>
            <p:sp>
              <p:nvSpPr>
                <p:cNvPr id="17827" name="Google Shape;9153;p73">
                  <a:extLst>
                    <a:ext uri="{FF2B5EF4-FFF2-40B4-BE49-F238E27FC236}">
                      <a16:creationId xmlns:a16="http://schemas.microsoft.com/office/drawing/2014/main" id="{AD08CB27-897B-278E-9D9B-B4DBB48462B0}"/>
                    </a:ext>
                  </a:extLst>
                </p:cNvPr>
                <p:cNvSpPr/>
                <p:nvPr/>
              </p:nvSpPr>
              <p:spPr>
                <a:xfrm>
                  <a:off x="685475" y="2371925"/>
                  <a:ext cx="142600" cy="24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4" h="9679" extrusionOk="0">
                      <a:moveTo>
                        <a:pt x="2080" y="662"/>
                      </a:moveTo>
                      <a:cubicBezTo>
                        <a:pt x="2458" y="662"/>
                        <a:pt x="2773" y="977"/>
                        <a:pt x="2773" y="1387"/>
                      </a:cubicBezTo>
                      <a:cubicBezTo>
                        <a:pt x="2773" y="1765"/>
                        <a:pt x="2458" y="2080"/>
                        <a:pt x="2080" y="2080"/>
                      </a:cubicBezTo>
                      <a:cubicBezTo>
                        <a:pt x="1671" y="2080"/>
                        <a:pt x="1356" y="1765"/>
                        <a:pt x="1356" y="1387"/>
                      </a:cubicBezTo>
                      <a:cubicBezTo>
                        <a:pt x="1356" y="977"/>
                        <a:pt x="1734" y="662"/>
                        <a:pt x="2080" y="662"/>
                      </a:cubicBezTo>
                      <a:close/>
                      <a:moveTo>
                        <a:pt x="2962" y="6900"/>
                      </a:moveTo>
                      <a:lnTo>
                        <a:pt x="3120" y="7593"/>
                      </a:lnTo>
                      <a:lnTo>
                        <a:pt x="1135" y="7593"/>
                      </a:lnTo>
                      <a:lnTo>
                        <a:pt x="1293" y="6900"/>
                      </a:lnTo>
                      <a:close/>
                      <a:moveTo>
                        <a:pt x="1742" y="2767"/>
                      </a:moveTo>
                      <a:cubicBezTo>
                        <a:pt x="1866" y="2767"/>
                        <a:pt x="1991" y="2831"/>
                        <a:pt x="2049" y="2962"/>
                      </a:cubicBezTo>
                      <a:lnTo>
                        <a:pt x="2553" y="3938"/>
                      </a:lnTo>
                      <a:cubicBezTo>
                        <a:pt x="2584" y="4064"/>
                        <a:pt x="2742" y="4127"/>
                        <a:pt x="2868" y="4127"/>
                      </a:cubicBezTo>
                      <a:lnTo>
                        <a:pt x="3813" y="4127"/>
                      </a:lnTo>
                      <a:cubicBezTo>
                        <a:pt x="4002" y="4127"/>
                        <a:pt x="4159" y="4285"/>
                        <a:pt x="4159" y="4474"/>
                      </a:cubicBezTo>
                      <a:cubicBezTo>
                        <a:pt x="4159" y="4695"/>
                        <a:pt x="4002" y="4852"/>
                        <a:pt x="3813" y="4852"/>
                      </a:cubicBezTo>
                      <a:lnTo>
                        <a:pt x="2427" y="4852"/>
                      </a:lnTo>
                      <a:cubicBezTo>
                        <a:pt x="2301" y="4852"/>
                        <a:pt x="2175" y="4758"/>
                        <a:pt x="2112" y="4631"/>
                      </a:cubicBezTo>
                      <a:cubicBezTo>
                        <a:pt x="2042" y="4515"/>
                        <a:pt x="1919" y="4450"/>
                        <a:pt x="1784" y="4450"/>
                      </a:cubicBezTo>
                      <a:cubicBezTo>
                        <a:pt x="1737" y="4450"/>
                        <a:pt x="1688" y="4458"/>
                        <a:pt x="1639" y="4474"/>
                      </a:cubicBezTo>
                      <a:cubicBezTo>
                        <a:pt x="1482" y="4568"/>
                        <a:pt x="1387" y="4758"/>
                        <a:pt x="1482" y="4947"/>
                      </a:cubicBezTo>
                      <a:cubicBezTo>
                        <a:pt x="1671" y="5325"/>
                        <a:pt x="2017" y="5545"/>
                        <a:pt x="2427" y="5545"/>
                      </a:cubicBezTo>
                      <a:lnTo>
                        <a:pt x="3813" y="5545"/>
                      </a:lnTo>
                      <a:cubicBezTo>
                        <a:pt x="3970" y="5545"/>
                        <a:pt x="4128" y="5671"/>
                        <a:pt x="4159" y="5829"/>
                      </a:cubicBezTo>
                      <a:lnTo>
                        <a:pt x="4853" y="8570"/>
                      </a:lnTo>
                      <a:cubicBezTo>
                        <a:pt x="4916" y="8790"/>
                        <a:pt x="4790" y="8979"/>
                        <a:pt x="4632" y="9011"/>
                      </a:cubicBezTo>
                      <a:cubicBezTo>
                        <a:pt x="4608" y="9015"/>
                        <a:pt x="4584" y="9017"/>
                        <a:pt x="4560" y="9017"/>
                      </a:cubicBezTo>
                      <a:cubicBezTo>
                        <a:pt x="4403" y="9017"/>
                        <a:pt x="4273" y="8927"/>
                        <a:pt x="4191" y="8790"/>
                      </a:cubicBezTo>
                      <a:lnTo>
                        <a:pt x="3655" y="6522"/>
                      </a:lnTo>
                      <a:cubicBezTo>
                        <a:pt x="3592" y="6364"/>
                        <a:pt x="3498" y="6270"/>
                        <a:pt x="3277" y="6270"/>
                      </a:cubicBezTo>
                      <a:lnTo>
                        <a:pt x="1040" y="6270"/>
                      </a:lnTo>
                      <a:cubicBezTo>
                        <a:pt x="914" y="6270"/>
                        <a:pt x="851" y="6207"/>
                        <a:pt x="757" y="6144"/>
                      </a:cubicBezTo>
                      <a:cubicBezTo>
                        <a:pt x="694" y="5986"/>
                        <a:pt x="694" y="5892"/>
                        <a:pt x="694" y="5797"/>
                      </a:cubicBezTo>
                      <a:lnTo>
                        <a:pt x="1419" y="3025"/>
                      </a:lnTo>
                      <a:cubicBezTo>
                        <a:pt x="1453" y="2855"/>
                        <a:pt x="1597" y="2767"/>
                        <a:pt x="1742" y="2767"/>
                      </a:cubicBezTo>
                      <a:close/>
                      <a:moveTo>
                        <a:pt x="2143" y="0"/>
                      </a:moveTo>
                      <a:cubicBezTo>
                        <a:pt x="1419" y="0"/>
                        <a:pt x="788" y="630"/>
                        <a:pt x="788" y="1387"/>
                      </a:cubicBezTo>
                      <a:cubicBezTo>
                        <a:pt x="788" y="1733"/>
                        <a:pt x="946" y="2080"/>
                        <a:pt x="1135" y="2332"/>
                      </a:cubicBezTo>
                      <a:cubicBezTo>
                        <a:pt x="977" y="2426"/>
                        <a:pt x="851" y="2647"/>
                        <a:pt x="788" y="2867"/>
                      </a:cubicBezTo>
                      <a:lnTo>
                        <a:pt x="64" y="5640"/>
                      </a:lnTo>
                      <a:cubicBezTo>
                        <a:pt x="1" y="5955"/>
                        <a:pt x="64" y="6270"/>
                        <a:pt x="253" y="6522"/>
                      </a:cubicBezTo>
                      <a:cubicBezTo>
                        <a:pt x="347" y="6648"/>
                        <a:pt x="473" y="6774"/>
                        <a:pt x="631" y="6805"/>
                      </a:cubicBezTo>
                      <a:lnTo>
                        <a:pt x="32" y="9263"/>
                      </a:lnTo>
                      <a:cubicBezTo>
                        <a:pt x="1" y="9452"/>
                        <a:pt x="95" y="9609"/>
                        <a:pt x="253" y="9672"/>
                      </a:cubicBezTo>
                      <a:cubicBezTo>
                        <a:pt x="281" y="9676"/>
                        <a:pt x="309" y="9678"/>
                        <a:pt x="335" y="9678"/>
                      </a:cubicBezTo>
                      <a:cubicBezTo>
                        <a:pt x="513" y="9678"/>
                        <a:pt x="639" y="9589"/>
                        <a:pt x="694" y="9452"/>
                      </a:cubicBezTo>
                      <a:lnTo>
                        <a:pt x="977" y="8318"/>
                      </a:lnTo>
                      <a:lnTo>
                        <a:pt x="3372" y="8318"/>
                      </a:lnTo>
                      <a:lnTo>
                        <a:pt x="3529" y="8885"/>
                      </a:lnTo>
                      <a:cubicBezTo>
                        <a:pt x="3661" y="9359"/>
                        <a:pt x="4079" y="9679"/>
                        <a:pt x="4526" y="9679"/>
                      </a:cubicBezTo>
                      <a:cubicBezTo>
                        <a:pt x="4613" y="9679"/>
                        <a:pt x="4702" y="9667"/>
                        <a:pt x="4790" y="9641"/>
                      </a:cubicBezTo>
                      <a:cubicBezTo>
                        <a:pt x="5357" y="9483"/>
                        <a:pt x="5703" y="8916"/>
                        <a:pt x="5546" y="8381"/>
                      </a:cubicBezTo>
                      <a:lnTo>
                        <a:pt x="4821" y="5640"/>
                      </a:lnTo>
                      <a:cubicBezTo>
                        <a:pt x="4790" y="5482"/>
                        <a:pt x="4727" y="5325"/>
                        <a:pt x="4601" y="5199"/>
                      </a:cubicBezTo>
                      <a:cubicBezTo>
                        <a:pt x="4758" y="5010"/>
                        <a:pt x="4884" y="4758"/>
                        <a:pt x="4884" y="4474"/>
                      </a:cubicBezTo>
                      <a:cubicBezTo>
                        <a:pt x="4884" y="3907"/>
                        <a:pt x="4412" y="3466"/>
                        <a:pt x="3844" y="3466"/>
                      </a:cubicBezTo>
                      <a:lnTo>
                        <a:pt x="3088" y="3466"/>
                      </a:lnTo>
                      <a:lnTo>
                        <a:pt x="2710" y="2647"/>
                      </a:lnTo>
                      <a:cubicBezTo>
                        <a:pt x="3183" y="2395"/>
                        <a:pt x="3529" y="1922"/>
                        <a:pt x="3529" y="1387"/>
                      </a:cubicBezTo>
                      <a:cubicBezTo>
                        <a:pt x="3529" y="630"/>
                        <a:pt x="2899" y="0"/>
                        <a:pt x="214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28" name="Google Shape;9154;p73">
                  <a:extLst>
                    <a:ext uri="{FF2B5EF4-FFF2-40B4-BE49-F238E27FC236}">
                      <a16:creationId xmlns:a16="http://schemas.microsoft.com/office/drawing/2014/main" id="{99EC79BC-A273-F927-1147-7EB9EE9A04D2}"/>
                    </a:ext>
                  </a:extLst>
                </p:cNvPr>
                <p:cNvSpPr/>
                <p:nvPr/>
              </p:nvSpPr>
              <p:spPr>
                <a:xfrm>
                  <a:off x="839850" y="2371925"/>
                  <a:ext cx="143375" cy="24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5" h="9705" extrusionOk="0">
                      <a:moveTo>
                        <a:pt x="3624" y="662"/>
                      </a:moveTo>
                      <a:cubicBezTo>
                        <a:pt x="4002" y="662"/>
                        <a:pt x="4317" y="977"/>
                        <a:pt x="4317" y="1355"/>
                      </a:cubicBezTo>
                      <a:cubicBezTo>
                        <a:pt x="4317" y="1765"/>
                        <a:pt x="4002" y="2080"/>
                        <a:pt x="3624" y="2080"/>
                      </a:cubicBezTo>
                      <a:cubicBezTo>
                        <a:pt x="3214" y="2080"/>
                        <a:pt x="2899" y="1765"/>
                        <a:pt x="2899" y="1355"/>
                      </a:cubicBezTo>
                      <a:cubicBezTo>
                        <a:pt x="2899" y="977"/>
                        <a:pt x="3214" y="662"/>
                        <a:pt x="3624" y="662"/>
                      </a:cubicBezTo>
                      <a:close/>
                      <a:moveTo>
                        <a:pt x="4317" y="6900"/>
                      </a:moveTo>
                      <a:lnTo>
                        <a:pt x="4474" y="7593"/>
                      </a:lnTo>
                      <a:lnTo>
                        <a:pt x="2490" y="7593"/>
                      </a:lnTo>
                      <a:lnTo>
                        <a:pt x="2647" y="6900"/>
                      </a:lnTo>
                      <a:close/>
                      <a:moveTo>
                        <a:pt x="3962" y="2731"/>
                      </a:moveTo>
                      <a:cubicBezTo>
                        <a:pt x="4108" y="2731"/>
                        <a:pt x="4250" y="2818"/>
                        <a:pt x="4285" y="2993"/>
                      </a:cubicBezTo>
                      <a:lnTo>
                        <a:pt x="4979" y="5734"/>
                      </a:lnTo>
                      <a:cubicBezTo>
                        <a:pt x="5010" y="6018"/>
                        <a:pt x="4853" y="6207"/>
                        <a:pt x="4632" y="6207"/>
                      </a:cubicBezTo>
                      <a:lnTo>
                        <a:pt x="2395" y="6207"/>
                      </a:lnTo>
                      <a:cubicBezTo>
                        <a:pt x="2238" y="6207"/>
                        <a:pt x="2080" y="6333"/>
                        <a:pt x="2049" y="6490"/>
                      </a:cubicBezTo>
                      <a:lnTo>
                        <a:pt x="1482" y="8727"/>
                      </a:lnTo>
                      <a:cubicBezTo>
                        <a:pt x="1456" y="8883"/>
                        <a:pt x="1323" y="8996"/>
                        <a:pt x="1154" y="8996"/>
                      </a:cubicBezTo>
                      <a:cubicBezTo>
                        <a:pt x="1118" y="8996"/>
                        <a:pt x="1080" y="8990"/>
                        <a:pt x="1040" y="8979"/>
                      </a:cubicBezTo>
                      <a:cubicBezTo>
                        <a:pt x="851" y="8916"/>
                        <a:pt x="725" y="8727"/>
                        <a:pt x="820" y="8538"/>
                      </a:cubicBezTo>
                      <a:lnTo>
                        <a:pt x="1513" y="5766"/>
                      </a:lnTo>
                      <a:cubicBezTo>
                        <a:pt x="1576" y="5608"/>
                        <a:pt x="1671" y="5514"/>
                        <a:pt x="1891" y="5514"/>
                      </a:cubicBezTo>
                      <a:lnTo>
                        <a:pt x="3246" y="5514"/>
                      </a:lnTo>
                      <a:cubicBezTo>
                        <a:pt x="3655" y="5514"/>
                        <a:pt x="4002" y="5262"/>
                        <a:pt x="4222" y="4915"/>
                      </a:cubicBezTo>
                      <a:cubicBezTo>
                        <a:pt x="4285" y="4758"/>
                        <a:pt x="4222" y="4537"/>
                        <a:pt x="4033" y="4442"/>
                      </a:cubicBezTo>
                      <a:cubicBezTo>
                        <a:pt x="3993" y="4426"/>
                        <a:pt x="3948" y="4418"/>
                        <a:pt x="3902" y="4418"/>
                      </a:cubicBezTo>
                      <a:cubicBezTo>
                        <a:pt x="3770" y="4418"/>
                        <a:pt x="3631" y="4483"/>
                        <a:pt x="3561" y="4600"/>
                      </a:cubicBezTo>
                      <a:cubicBezTo>
                        <a:pt x="3529" y="4726"/>
                        <a:pt x="3372" y="4789"/>
                        <a:pt x="3246" y="4789"/>
                      </a:cubicBezTo>
                      <a:lnTo>
                        <a:pt x="1891" y="4789"/>
                      </a:lnTo>
                      <a:cubicBezTo>
                        <a:pt x="1671" y="4789"/>
                        <a:pt x="1513" y="4631"/>
                        <a:pt x="1513" y="4442"/>
                      </a:cubicBezTo>
                      <a:cubicBezTo>
                        <a:pt x="1513" y="4253"/>
                        <a:pt x="1671" y="4096"/>
                        <a:pt x="1891" y="4096"/>
                      </a:cubicBezTo>
                      <a:lnTo>
                        <a:pt x="2836" y="4096"/>
                      </a:lnTo>
                      <a:cubicBezTo>
                        <a:pt x="2931" y="4096"/>
                        <a:pt x="3057" y="4001"/>
                        <a:pt x="3151" y="3907"/>
                      </a:cubicBezTo>
                      <a:cubicBezTo>
                        <a:pt x="3151" y="3844"/>
                        <a:pt x="3655" y="2899"/>
                        <a:pt x="3655" y="2899"/>
                      </a:cubicBezTo>
                      <a:cubicBezTo>
                        <a:pt x="3725" y="2787"/>
                        <a:pt x="3845" y="2731"/>
                        <a:pt x="3962" y="2731"/>
                      </a:cubicBezTo>
                      <a:close/>
                      <a:moveTo>
                        <a:pt x="3529" y="0"/>
                      </a:moveTo>
                      <a:cubicBezTo>
                        <a:pt x="2805" y="0"/>
                        <a:pt x="2175" y="630"/>
                        <a:pt x="2175" y="1355"/>
                      </a:cubicBezTo>
                      <a:cubicBezTo>
                        <a:pt x="2175" y="1922"/>
                        <a:pt x="2490" y="2395"/>
                        <a:pt x="2994" y="2615"/>
                      </a:cubicBezTo>
                      <a:lnTo>
                        <a:pt x="2584" y="3466"/>
                      </a:lnTo>
                      <a:lnTo>
                        <a:pt x="1860" y="3466"/>
                      </a:lnTo>
                      <a:cubicBezTo>
                        <a:pt x="1261" y="3466"/>
                        <a:pt x="820" y="3938"/>
                        <a:pt x="820" y="4474"/>
                      </a:cubicBezTo>
                      <a:cubicBezTo>
                        <a:pt x="820" y="4758"/>
                        <a:pt x="946" y="4978"/>
                        <a:pt x="1103" y="5199"/>
                      </a:cubicBezTo>
                      <a:cubicBezTo>
                        <a:pt x="977" y="5325"/>
                        <a:pt x="914" y="5451"/>
                        <a:pt x="851" y="5608"/>
                      </a:cubicBezTo>
                      <a:lnTo>
                        <a:pt x="158" y="8381"/>
                      </a:lnTo>
                      <a:cubicBezTo>
                        <a:pt x="1" y="8916"/>
                        <a:pt x="347" y="9483"/>
                        <a:pt x="914" y="9641"/>
                      </a:cubicBezTo>
                      <a:cubicBezTo>
                        <a:pt x="1002" y="9667"/>
                        <a:pt x="1091" y="9679"/>
                        <a:pt x="1178" y="9679"/>
                      </a:cubicBezTo>
                      <a:cubicBezTo>
                        <a:pt x="1624" y="9679"/>
                        <a:pt x="2038" y="9359"/>
                        <a:pt x="2143" y="8885"/>
                      </a:cubicBezTo>
                      <a:lnTo>
                        <a:pt x="2332" y="8286"/>
                      </a:lnTo>
                      <a:lnTo>
                        <a:pt x="4695" y="8286"/>
                      </a:lnTo>
                      <a:lnTo>
                        <a:pt x="4947" y="9452"/>
                      </a:lnTo>
                      <a:cubicBezTo>
                        <a:pt x="4995" y="9597"/>
                        <a:pt x="5118" y="9704"/>
                        <a:pt x="5257" y="9704"/>
                      </a:cubicBezTo>
                      <a:cubicBezTo>
                        <a:pt x="5300" y="9704"/>
                        <a:pt x="5344" y="9694"/>
                        <a:pt x="5388" y="9672"/>
                      </a:cubicBezTo>
                      <a:cubicBezTo>
                        <a:pt x="5577" y="9641"/>
                        <a:pt x="5703" y="9452"/>
                        <a:pt x="5609" y="9231"/>
                      </a:cubicBezTo>
                      <a:lnTo>
                        <a:pt x="5042" y="6805"/>
                      </a:lnTo>
                      <a:cubicBezTo>
                        <a:pt x="5514" y="6616"/>
                        <a:pt x="5735" y="6144"/>
                        <a:pt x="5640" y="5640"/>
                      </a:cubicBezTo>
                      <a:lnTo>
                        <a:pt x="4916" y="2867"/>
                      </a:lnTo>
                      <a:cubicBezTo>
                        <a:pt x="4884" y="2647"/>
                        <a:pt x="4758" y="2489"/>
                        <a:pt x="4569" y="2332"/>
                      </a:cubicBezTo>
                      <a:cubicBezTo>
                        <a:pt x="4790" y="2080"/>
                        <a:pt x="4916" y="1733"/>
                        <a:pt x="4916" y="1355"/>
                      </a:cubicBezTo>
                      <a:cubicBezTo>
                        <a:pt x="4916" y="630"/>
                        <a:pt x="4285" y="0"/>
                        <a:pt x="352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29" name="Google Shape;9155;p73">
                  <a:extLst>
                    <a:ext uri="{FF2B5EF4-FFF2-40B4-BE49-F238E27FC236}">
                      <a16:creationId xmlns:a16="http://schemas.microsoft.com/office/drawing/2014/main" id="{A481F08F-CBBE-2F0B-8722-AF2111AD10A4}"/>
                    </a:ext>
                  </a:extLst>
                </p:cNvPr>
                <p:cNvSpPr/>
                <p:nvPr/>
              </p:nvSpPr>
              <p:spPr>
                <a:xfrm>
                  <a:off x="772900" y="2318350"/>
                  <a:ext cx="122125" cy="10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5" h="4203" extrusionOk="0">
                      <a:moveTo>
                        <a:pt x="3844" y="631"/>
                      </a:moveTo>
                      <a:cubicBezTo>
                        <a:pt x="4034" y="631"/>
                        <a:pt x="4223" y="789"/>
                        <a:pt x="4223" y="978"/>
                      </a:cubicBezTo>
                      <a:lnTo>
                        <a:pt x="4223" y="1734"/>
                      </a:lnTo>
                      <a:cubicBezTo>
                        <a:pt x="4223" y="1923"/>
                        <a:pt x="4034" y="2112"/>
                        <a:pt x="3844" y="2112"/>
                      </a:cubicBezTo>
                      <a:cubicBezTo>
                        <a:pt x="3655" y="2143"/>
                        <a:pt x="3498" y="2301"/>
                        <a:pt x="3498" y="2458"/>
                      </a:cubicBezTo>
                      <a:lnTo>
                        <a:pt x="3498" y="2994"/>
                      </a:lnTo>
                      <a:lnTo>
                        <a:pt x="2679" y="2206"/>
                      </a:lnTo>
                      <a:cubicBezTo>
                        <a:pt x="2584" y="2143"/>
                        <a:pt x="2521" y="2112"/>
                        <a:pt x="2427" y="2112"/>
                      </a:cubicBezTo>
                      <a:lnTo>
                        <a:pt x="1009" y="2112"/>
                      </a:lnTo>
                      <a:cubicBezTo>
                        <a:pt x="820" y="2112"/>
                        <a:pt x="662" y="1923"/>
                        <a:pt x="662" y="1734"/>
                      </a:cubicBezTo>
                      <a:lnTo>
                        <a:pt x="662" y="978"/>
                      </a:lnTo>
                      <a:cubicBezTo>
                        <a:pt x="662" y="789"/>
                        <a:pt x="820" y="631"/>
                        <a:pt x="1009" y="631"/>
                      </a:cubicBezTo>
                      <a:close/>
                      <a:moveTo>
                        <a:pt x="1009" y="1"/>
                      </a:moveTo>
                      <a:cubicBezTo>
                        <a:pt x="442" y="1"/>
                        <a:pt x="1" y="474"/>
                        <a:pt x="1" y="1041"/>
                      </a:cubicBezTo>
                      <a:lnTo>
                        <a:pt x="1" y="1765"/>
                      </a:lnTo>
                      <a:cubicBezTo>
                        <a:pt x="1" y="2364"/>
                        <a:pt x="473" y="2805"/>
                        <a:pt x="1009" y="2805"/>
                      </a:cubicBezTo>
                      <a:lnTo>
                        <a:pt x="2269" y="2805"/>
                      </a:lnTo>
                      <a:lnTo>
                        <a:pt x="3592" y="4097"/>
                      </a:lnTo>
                      <a:cubicBezTo>
                        <a:pt x="3663" y="4167"/>
                        <a:pt x="3770" y="4203"/>
                        <a:pt x="3872" y="4203"/>
                      </a:cubicBezTo>
                      <a:cubicBezTo>
                        <a:pt x="3906" y="4203"/>
                        <a:pt x="3939" y="4199"/>
                        <a:pt x="3970" y="4191"/>
                      </a:cubicBezTo>
                      <a:cubicBezTo>
                        <a:pt x="4097" y="4160"/>
                        <a:pt x="4160" y="4002"/>
                        <a:pt x="4160" y="3876"/>
                      </a:cubicBezTo>
                      <a:lnTo>
                        <a:pt x="4160" y="2773"/>
                      </a:lnTo>
                      <a:cubicBezTo>
                        <a:pt x="4569" y="2616"/>
                        <a:pt x="4884" y="2238"/>
                        <a:pt x="4884" y="1765"/>
                      </a:cubicBezTo>
                      <a:lnTo>
                        <a:pt x="4884" y="1041"/>
                      </a:lnTo>
                      <a:cubicBezTo>
                        <a:pt x="4884" y="442"/>
                        <a:pt x="4412" y="1"/>
                        <a:pt x="384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7671" name="Google Shape;9156;p73">
                <a:extLst>
                  <a:ext uri="{FF2B5EF4-FFF2-40B4-BE49-F238E27FC236}">
                    <a16:creationId xmlns:a16="http://schemas.microsoft.com/office/drawing/2014/main" id="{5F11252F-8BD4-926D-0585-A932B4A66C7D}"/>
                  </a:ext>
                </a:extLst>
              </p:cNvPr>
              <p:cNvSpPr/>
              <p:nvPr/>
            </p:nvSpPr>
            <p:spPr>
              <a:xfrm>
                <a:off x="767248" y="2924655"/>
                <a:ext cx="499261" cy="500571"/>
              </a:xfrm>
              <a:custGeom>
                <a:avLst/>
                <a:gdLst/>
                <a:ahLst/>
                <a:cxnLst/>
                <a:rect l="l" t="t" r="r" b="b"/>
                <a:pathLst>
                  <a:path w="11815" h="11846" extrusionOk="0">
                    <a:moveTo>
                      <a:pt x="5829" y="693"/>
                    </a:moveTo>
                    <a:cubicBezTo>
                      <a:pt x="6238" y="693"/>
                      <a:pt x="6553" y="1008"/>
                      <a:pt x="6553" y="1418"/>
                    </a:cubicBezTo>
                    <a:cubicBezTo>
                      <a:pt x="6553" y="1796"/>
                      <a:pt x="6238" y="2111"/>
                      <a:pt x="5829" y="2111"/>
                    </a:cubicBezTo>
                    <a:cubicBezTo>
                      <a:pt x="5451" y="2111"/>
                      <a:pt x="5136" y="1796"/>
                      <a:pt x="5136" y="1418"/>
                    </a:cubicBezTo>
                    <a:cubicBezTo>
                      <a:pt x="5136" y="1008"/>
                      <a:pt x="5482" y="693"/>
                      <a:pt x="5829" y="693"/>
                    </a:cubicBezTo>
                    <a:close/>
                    <a:moveTo>
                      <a:pt x="5829" y="2773"/>
                    </a:moveTo>
                    <a:cubicBezTo>
                      <a:pt x="6774" y="2773"/>
                      <a:pt x="7562" y="3560"/>
                      <a:pt x="7562" y="4568"/>
                    </a:cubicBezTo>
                    <a:lnTo>
                      <a:pt x="7562" y="4915"/>
                    </a:lnTo>
                    <a:lnTo>
                      <a:pt x="4096" y="4915"/>
                    </a:lnTo>
                    <a:lnTo>
                      <a:pt x="4096" y="4568"/>
                    </a:lnTo>
                    <a:cubicBezTo>
                      <a:pt x="4096" y="3560"/>
                      <a:pt x="4884" y="2773"/>
                      <a:pt x="5829" y="2773"/>
                    </a:cubicBezTo>
                    <a:close/>
                    <a:moveTo>
                      <a:pt x="2363" y="6963"/>
                    </a:moveTo>
                    <a:cubicBezTo>
                      <a:pt x="2773" y="6963"/>
                      <a:pt x="3088" y="7278"/>
                      <a:pt x="3088" y="7656"/>
                    </a:cubicBezTo>
                    <a:cubicBezTo>
                      <a:pt x="3088" y="8065"/>
                      <a:pt x="2773" y="8380"/>
                      <a:pt x="2363" y="8380"/>
                    </a:cubicBezTo>
                    <a:cubicBezTo>
                      <a:pt x="1985" y="8380"/>
                      <a:pt x="1670" y="8065"/>
                      <a:pt x="1670" y="7656"/>
                    </a:cubicBezTo>
                    <a:cubicBezTo>
                      <a:pt x="1670" y="7278"/>
                      <a:pt x="1985" y="6963"/>
                      <a:pt x="2363" y="6963"/>
                    </a:cubicBezTo>
                    <a:close/>
                    <a:moveTo>
                      <a:pt x="9357" y="6963"/>
                    </a:moveTo>
                    <a:cubicBezTo>
                      <a:pt x="9735" y="6963"/>
                      <a:pt x="10050" y="7278"/>
                      <a:pt x="10050" y="7656"/>
                    </a:cubicBezTo>
                    <a:cubicBezTo>
                      <a:pt x="10050" y="8065"/>
                      <a:pt x="9735" y="8380"/>
                      <a:pt x="9357" y="8380"/>
                    </a:cubicBezTo>
                    <a:cubicBezTo>
                      <a:pt x="8948" y="8380"/>
                      <a:pt x="8633" y="8065"/>
                      <a:pt x="8633" y="7656"/>
                    </a:cubicBezTo>
                    <a:cubicBezTo>
                      <a:pt x="8633" y="7278"/>
                      <a:pt x="8948" y="6963"/>
                      <a:pt x="9357" y="6963"/>
                    </a:cubicBezTo>
                    <a:close/>
                    <a:moveTo>
                      <a:pt x="2363" y="9042"/>
                    </a:moveTo>
                    <a:cubicBezTo>
                      <a:pt x="3308" y="9042"/>
                      <a:pt x="4096" y="9830"/>
                      <a:pt x="4096" y="10806"/>
                    </a:cubicBezTo>
                    <a:lnTo>
                      <a:pt x="4096" y="11184"/>
                    </a:lnTo>
                    <a:lnTo>
                      <a:pt x="630" y="11184"/>
                    </a:lnTo>
                    <a:lnTo>
                      <a:pt x="630" y="10806"/>
                    </a:lnTo>
                    <a:cubicBezTo>
                      <a:pt x="630" y="9830"/>
                      <a:pt x="1418" y="9042"/>
                      <a:pt x="2363" y="9042"/>
                    </a:cubicBezTo>
                    <a:close/>
                    <a:moveTo>
                      <a:pt x="9357" y="9042"/>
                    </a:moveTo>
                    <a:cubicBezTo>
                      <a:pt x="10302" y="9042"/>
                      <a:pt x="11090" y="9830"/>
                      <a:pt x="11090" y="10806"/>
                    </a:cubicBezTo>
                    <a:lnTo>
                      <a:pt x="11090" y="11184"/>
                    </a:lnTo>
                    <a:lnTo>
                      <a:pt x="7625" y="11184"/>
                    </a:lnTo>
                    <a:lnTo>
                      <a:pt x="7625" y="10806"/>
                    </a:lnTo>
                    <a:cubicBezTo>
                      <a:pt x="7625" y="9830"/>
                      <a:pt x="8412" y="9042"/>
                      <a:pt x="9357" y="9042"/>
                    </a:cubicBezTo>
                    <a:close/>
                    <a:moveTo>
                      <a:pt x="5892" y="0"/>
                    </a:moveTo>
                    <a:cubicBezTo>
                      <a:pt x="5136" y="0"/>
                      <a:pt x="4506" y="630"/>
                      <a:pt x="4506" y="1355"/>
                    </a:cubicBezTo>
                    <a:cubicBezTo>
                      <a:pt x="4506" y="1733"/>
                      <a:pt x="4632" y="2016"/>
                      <a:pt x="4852" y="2300"/>
                    </a:cubicBezTo>
                    <a:cubicBezTo>
                      <a:pt x="4033" y="2710"/>
                      <a:pt x="3466" y="3529"/>
                      <a:pt x="3466" y="4505"/>
                    </a:cubicBezTo>
                    <a:lnTo>
                      <a:pt x="3466" y="5230"/>
                    </a:lnTo>
                    <a:cubicBezTo>
                      <a:pt x="3466" y="5419"/>
                      <a:pt x="3623" y="5577"/>
                      <a:pt x="3844" y="5577"/>
                    </a:cubicBezTo>
                    <a:lnTo>
                      <a:pt x="5577" y="5577"/>
                    </a:lnTo>
                    <a:lnTo>
                      <a:pt x="5577" y="7152"/>
                    </a:lnTo>
                    <a:lnTo>
                      <a:pt x="3875" y="8822"/>
                    </a:lnTo>
                    <a:cubicBezTo>
                      <a:pt x="3749" y="8696"/>
                      <a:pt x="3592" y="8601"/>
                      <a:pt x="3434" y="8569"/>
                    </a:cubicBezTo>
                    <a:cubicBezTo>
                      <a:pt x="3686" y="8349"/>
                      <a:pt x="3781" y="8034"/>
                      <a:pt x="3781" y="7624"/>
                    </a:cubicBezTo>
                    <a:cubicBezTo>
                      <a:pt x="3781" y="6868"/>
                      <a:pt x="3151" y="6238"/>
                      <a:pt x="2426" y="6238"/>
                    </a:cubicBezTo>
                    <a:cubicBezTo>
                      <a:pt x="1670" y="6238"/>
                      <a:pt x="1040" y="6868"/>
                      <a:pt x="1040" y="7624"/>
                    </a:cubicBezTo>
                    <a:cubicBezTo>
                      <a:pt x="1040" y="7971"/>
                      <a:pt x="1166" y="8286"/>
                      <a:pt x="1387" y="8569"/>
                    </a:cubicBezTo>
                    <a:cubicBezTo>
                      <a:pt x="567" y="8979"/>
                      <a:pt x="0" y="9798"/>
                      <a:pt x="0" y="10775"/>
                    </a:cubicBezTo>
                    <a:lnTo>
                      <a:pt x="0" y="11499"/>
                    </a:lnTo>
                    <a:cubicBezTo>
                      <a:pt x="0" y="11688"/>
                      <a:pt x="158" y="11846"/>
                      <a:pt x="378" y="11846"/>
                    </a:cubicBezTo>
                    <a:lnTo>
                      <a:pt x="4474" y="11846"/>
                    </a:lnTo>
                    <a:cubicBezTo>
                      <a:pt x="4663" y="11846"/>
                      <a:pt x="4821" y="11688"/>
                      <a:pt x="4821" y="11499"/>
                    </a:cubicBezTo>
                    <a:lnTo>
                      <a:pt x="4821" y="10775"/>
                    </a:lnTo>
                    <a:cubicBezTo>
                      <a:pt x="4821" y="10239"/>
                      <a:pt x="4632" y="9704"/>
                      <a:pt x="4348" y="9326"/>
                    </a:cubicBezTo>
                    <a:lnTo>
                      <a:pt x="5860" y="7782"/>
                    </a:lnTo>
                    <a:lnTo>
                      <a:pt x="7404" y="9326"/>
                    </a:lnTo>
                    <a:cubicBezTo>
                      <a:pt x="7089" y="9704"/>
                      <a:pt x="6931" y="10239"/>
                      <a:pt x="6931" y="10775"/>
                    </a:cubicBezTo>
                    <a:lnTo>
                      <a:pt x="6931" y="11499"/>
                    </a:lnTo>
                    <a:cubicBezTo>
                      <a:pt x="6931" y="11688"/>
                      <a:pt x="7089" y="11846"/>
                      <a:pt x="7309" y="11846"/>
                    </a:cubicBezTo>
                    <a:lnTo>
                      <a:pt x="11468" y="11846"/>
                    </a:lnTo>
                    <a:cubicBezTo>
                      <a:pt x="11657" y="11846"/>
                      <a:pt x="11815" y="11688"/>
                      <a:pt x="11815" y="11499"/>
                    </a:cubicBezTo>
                    <a:lnTo>
                      <a:pt x="11815" y="10775"/>
                    </a:lnTo>
                    <a:cubicBezTo>
                      <a:pt x="11783" y="9830"/>
                      <a:pt x="11185" y="8979"/>
                      <a:pt x="10365" y="8569"/>
                    </a:cubicBezTo>
                    <a:cubicBezTo>
                      <a:pt x="10586" y="8349"/>
                      <a:pt x="10712" y="8034"/>
                      <a:pt x="10712" y="7624"/>
                    </a:cubicBezTo>
                    <a:cubicBezTo>
                      <a:pt x="10712" y="6868"/>
                      <a:pt x="10082" y="6238"/>
                      <a:pt x="9357" y="6238"/>
                    </a:cubicBezTo>
                    <a:cubicBezTo>
                      <a:pt x="8601" y="6238"/>
                      <a:pt x="7971" y="6868"/>
                      <a:pt x="7971" y="7624"/>
                    </a:cubicBezTo>
                    <a:cubicBezTo>
                      <a:pt x="7971" y="7971"/>
                      <a:pt x="8097" y="8286"/>
                      <a:pt x="8318" y="8569"/>
                    </a:cubicBezTo>
                    <a:cubicBezTo>
                      <a:pt x="8160" y="8664"/>
                      <a:pt x="8034" y="8727"/>
                      <a:pt x="7877" y="8822"/>
                    </a:cubicBezTo>
                    <a:lnTo>
                      <a:pt x="6207" y="7152"/>
                    </a:lnTo>
                    <a:lnTo>
                      <a:pt x="6207" y="5577"/>
                    </a:lnTo>
                    <a:lnTo>
                      <a:pt x="7940" y="5577"/>
                    </a:lnTo>
                    <a:cubicBezTo>
                      <a:pt x="8129" y="5577"/>
                      <a:pt x="8286" y="5419"/>
                      <a:pt x="8286" y="5230"/>
                    </a:cubicBezTo>
                    <a:lnTo>
                      <a:pt x="8286" y="4505"/>
                    </a:lnTo>
                    <a:cubicBezTo>
                      <a:pt x="8286" y="3529"/>
                      <a:pt x="7688" y="2710"/>
                      <a:pt x="6900" y="2300"/>
                    </a:cubicBezTo>
                    <a:cubicBezTo>
                      <a:pt x="7152" y="2080"/>
                      <a:pt x="7246" y="1764"/>
                      <a:pt x="7246" y="1355"/>
                    </a:cubicBezTo>
                    <a:cubicBezTo>
                      <a:pt x="7246" y="630"/>
                      <a:pt x="6616" y="0"/>
                      <a:pt x="589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7672" name="Google Shape;9157;p73">
                <a:extLst>
                  <a:ext uri="{FF2B5EF4-FFF2-40B4-BE49-F238E27FC236}">
                    <a16:creationId xmlns:a16="http://schemas.microsoft.com/office/drawing/2014/main" id="{363F3E0D-5C97-F223-E256-2E3FB6F70ECE}"/>
                  </a:ext>
                </a:extLst>
              </p:cNvPr>
              <p:cNvGrpSpPr/>
              <p:nvPr/>
            </p:nvGrpSpPr>
            <p:grpSpPr>
              <a:xfrm>
                <a:off x="3957191" y="1688870"/>
                <a:ext cx="443398" cy="498627"/>
                <a:chOff x="2523000" y="1954875"/>
                <a:chExt cx="262325" cy="295000"/>
              </a:xfrm>
              <a:grpFill/>
            </p:grpSpPr>
            <p:sp>
              <p:nvSpPr>
                <p:cNvPr id="17825" name="Google Shape;9158;p73">
                  <a:extLst>
                    <a:ext uri="{FF2B5EF4-FFF2-40B4-BE49-F238E27FC236}">
                      <a16:creationId xmlns:a16="http://schemas.microsoft.com/office/drawing/2014/main" id="{58E6720D-2442-CD14-5A3C-60A1FEDBD4BA}"/>
                    </a:ext>
                  </a:extLst>
                </p:cNvPr>
                <p:cNvSpPr/>
                <p:nvPr/>
              </p:nvSpPr>
              <p:spPr>
                <a:xfrm>
                  <a:off x="2523000" y="1954875"/>
                  <a:ext cx="262325" cy="29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3" h="11800" extrusionOk="0">
                      <a:moveTo>
                        <a:pt x="5294" y="709"/>
                      </a:moveTo>
                      <a:cubicBezTo>
                        <a:pt x="6350" y="1316"/>
                        <a:pt x="7422" y="1602"/>
                        <a:pt x="8487" y="1602"/>
                      </a:cubicBezTo>
                      <a:cubicBezTo>
                        <a:pt x="8915" y="1602"/>
                        <a:pt x="9343" y="1556"/>
                        <a:pt x="9767" y="1465"/>
                      </a:cubicBezTo>
                      <a:lnTo>
                        <a:pt x="9767" y="5026"/>
                      </a:lnTo>
                      <a:cubicBezTo>
                        <a:pt x="9767" y="7798"/>
                        <a:pt x="7940" y="10287"/>
                        <a:pt x="5294" y="11137"/>
                      </a:cubicBezTo>
                      <a:cubicBezTo>
                        <a:pt x="2647" y="10350"/>
                        <a:pt x="789" y="7798"/>
                        <a:pt x="789" y="5026"/>
                      </a:cubicBezTo>
                      <a:lnTo>
                        <a:pt x="789" y="1465"/>
                      </a:lnTo>
                      <a:cubicBezTo>
                        <a:pt x="1222" y="1556"/>
                        <a:pt x="1654" y="1602"/>
                        <a:pt x="2084" y="1602"/>
                      </a:cubicBezTo>
                      <a:cubicBezTo>
                        <a:pt x="3153" y="1602"/>
                        <a:pt x="4215" y="1316"/>
                        <a:pt x="5294" y="709"/>
                      </a:cubicBezTo>
                      <a:close/>
                      <a:moveTo>
                        <a:pt x="5266" y="0"/>
                      </a:moveTo>
                      <a:cubicBezTo>
                        <a:pt x="5207" y="0"/>
                        <a:pt x="5152" y="16"/>
                        <a:pt x="5105" y="48"/>
                      </a:cubicBezTo>
                      <a:cubicBezTo>
                        <a:pt x="4065" y="646"/>
                        <a:pt x="3057" y="930"/>
                        <a:pt x="2017" y="930"/>
                      </a:cubicBezTo>
                      <a:cubicBezTo>
                        <a:pt x="1513" y="930"/>
                        <a:pt x="1009" y="835"/>
                        <a:pt x="473" y="678"/>
                      </a:cubicBezTo>
                      <a:cubicBezTo>
                        <a:pt x="440" y="669"/>
                        <a:pt x="408" y="665"/>
                        <a:pt x="378" y="665"/>
                      </a:cubicBezTo>
                      <a:cubicBezTo>
                        <a:pt x="297" y="665"/>
                        <a:pt x="228" y="695"/>
                        <a:pt x="158" y="741"/>
                      </a:cubicBezTo>
                      <a:cubicBezTo>
                        <a:pt x="95" y="804"/>
                        <a:pt x="1" y="898"/>
                        <a:pt x="1" y="993"/>
                      </a:cubicBezTo>
                      <a:lnTo>
                        <a:pt x="1" y="4994"/>
                      </a:lnTo>
                      <a:cubicBezTo>
                        <a:pt x="127" y="8176"/>
                        <a:pt x="2206" y="10917"/>
                        <a:pt x="5199" y="11799"/>
                      </a:cubicBezTo>
                      <a:lnTo>
                        <a:pt x="5357" y="11799"/>
                      </a:lnTo>
                      <a:cubicBezTo>
                        <a:pt x="8350" y="10917"/>
                        <a:pt x="10492" y="8176"/>
                        <a:pt x="10492" y="5026"/>
                      </a:cubicBezTo>
                      <a:lnTo>
                        <a:pt x="10492" y="1056"/>
                      </a:lnTo>
                      <a:cubicBezTo>
                        <a:pt x="10492" y="930"/>
                        <a:pt x="10429" y="835"/>
                        <a:pt x="10335" y="772"/>
                      </a:cubicBezTo>
                      <a:cubicBezTo>
                        <a:pt x="10282" y="720"/>
                        <a:pt x="10230" y="697"/>
                        <a:pt x="10173" y="697"/>
                      </a:cubicBezTo>
                      <a:cubicBezTo>
                        <a:pt x="10126" y="697"/>
                        <a:pt x="10076" y="713"/>
                        <a:pt x="10019" y="741"/>
                      </a:cubicBezTo>
                      <a:cubicBezTo>
                        <a:pt x="9509" y="876"/>
                        <a:pt x="9006" y="946"/>
                        <a:pt x="8504" y="946"/>
                      </a:cubicBezTo>
                      <a:cubicBezTo>
                        <a:pt x="7490" y="946"/>
                        <a:pt x="6485" y="659"/>
                        <a:pt x="5451" y="48"/>
                      </a:cubicBezTo>
                      <a:cubicBezTo>
                        <a:pt x="5388" y="16"/>
                        <a:pt x="5325" y="0"/>
                        <a:pt x="526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26" name="Google Shape;9159;p73">
                  <a:extLst>
                    <a:ext uri="{FF2B5EF4-FFF2-40B4-BE49-F238E27FC236}">
                      <a16:creationId xmlns:a16="http://schemas.microsoft.com/office/drawing/2014/main" id="{56B41E84-E4AC-AC4E-59E4-598515AB9BE8}"/>
                    </a:ext>
                  </a:extLst>
                </p:cNvPr>
                <p:cNvSpPr/>
                <p:nvPr/>
              </p:nvSpPr>
              <p:spPr>
                <a:xfrm>
                  <a:off x="2595475" y="2024575"/>
                  <a:ext cx="122100" cy="13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" h="5546" extrusionOk="0">
                      <a:moveTo>
                        <a:pt x="2426" y="694"/>
                      </a:moveTo>
                      <a:cubicBezTo>
                        <a:pt x="2836" y="694"/>
                        <a:pt x="3151" y="1009"/>
                        <a:pt x="3151" y="1418"/>
                      </a:cubicBezTo>
                      <a:cubicBezTo>
                        <a:pt x="3151" y="1796"/>
                        <a:pt x="2836" y="2111"/>
                        <a:pt x="2426" y="2111"/>
                      </a:cubicBezTo>
                      <a:cubicBezTo>
                        <a:pt x="2048" y="2111"/>
                        <a:pt x="1733" y="1796"/>
                        <a:pt x="1733" y="1418"/>
                      </a:cubicBezTo>
                      <a:cubicBezTo>
                        <a:pt x="1733" y="1009"/>
                        <a:pt x="2048" y="694"/>
                        <a:pt x="2426" y="694"/>
                      </a:cubicBezTo>
                      <a:close/>
                      <a:moveTo>
                        <a:pt x="2426" y="2742"/>
                      </a:moveTo>
                      <a:cubicBezTo>
                        <a:pt x="3371" y="2742"/>
                        <a:pt x="4159" y="3529"/>
                        <a:pt x="4159" y="4474"/>
                      </a:cubicBezTo>
                      <a:lnTo>
                        <a:pt x="4159" y="4821"/>
                      </a:lnTo>
                      <a:lnTo>
                        <a:pt x="693" y="4821"/>
                      </a:lnTo>
                      <a:lnTo>
                        <a:pt x="693" y="4474"/>
                      </a:lnTo>
                      <a:cubicBezTo>
                        <a:pt x="693" y="3529"/>
                        <a:pt x="1481" y="2742"/>
                        <a:pt x="2426" y="2742"/>
                      </a:cubicBezTo>
                      <a:close/>
                      <a:moveTo>
                        <a:pt x="2458" y="1"/>
                      </a:moveTo>
                      <a:cubicBezTo>
                        <a:pt x="1733" y="1"/>
                        <a:pt x="1103" y="599"/>
                        <a:pt x="1103" y="1355"/>
                      </a:cubicBezTo>
                      <a:cubicBezTo>
                        <a:pt x="1103" y="1733"/>
                        <a:pt x="1198" y="2048"/>
                        <a:pt x="1450" y="2269"/>
                      </a:cubicBezTo>
                      <a:cubicBezTo>
                        <a:pt x="630" y="2647"/>
                        <a:pt x="63" y="3498"/>
                        <a:pt x="63" y="4474"/>
                      </a:cubicBezTo>
                      <a:lnTo>
                        <a:pt x="63" y="5199"/>
                      </a:lnTo>
                      <a:cubicBezTo>
                        <a:pt x="0" y="5388"/>
                        <a:pt x="158" y="5546"/>
                        <a:pt x="347" y="5546"/>
                      </a:cubicBezTo>
                      <a:lnTo>
                        <a:pt x="4506" y="5546"/>
                      </a:lnTo>
                      <a:cubicBezTo>
                        <a:pt x="4726" y="5546"/>
                        <a:pt x="4884" y="5388"/>
                        <a:pt x="4884" y="5199"/>
                      </a:cubicBezTo>
                      <a:lnTo>
                        <a:pt x="4884" y="4474"/>
                      </a:lnTo>
                      <a:cubicBezTo>
                        <a:pt x="4884" y="3498"/>
                        <a:pt x="4317" y="2647"/>
                        <a:pt x="3497" y="2269"/>
                      </a:cubicBezTo>
                      <a:cubicBezTo>
                        <a:pt x="3718" y="2048"/>
                        <a:pt x="3844" y="1702"/>
                        <a:pt x="3844" y="1355"/>
                      </a:cubicBezTo>
                      <a:cubicBezTo>
                        <a:pt x="3844" y="599"/>
                        <a:pt x="3214" y="1"/>
                        <a:pt x="245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673" name="Google Shape;9160;p73">
                <a:extLst>
                  <a:ext uri="{FF2B5EF4-FFF2-40B4-BE49-F238E27FC236}">
                    <a16:creationId xmlns:a16="http://schemas.microsoft.com/office/drawing/2014/main" id="{DDDEC3AB-4DD6-28DD-5E1B-2FBA6C86583C}"/>
                  </a:ext>
                </a:extLst>
              </p:cNvPr>
              <p:cNvGrpSpPr/>
              <p:nvPr/>
            </p:nvGrpSpPr>
            <p:grpSpPr>
              <a:xfrm>
                <a:off x="3927252" y="2281623"/>
                <a:ext cx="503276" cy="499303"/>
                <a:chOff x="2508825" y="2318350"/>
                <a:chExt cx="297750" cy="295400"/>
              </a:xfrm>
              <a:grpFill/>
            </p:grpSpPr>
            <p:sp>
              <p:nvSpPr>
                <p:cNvPr id="17823" name="Google Shape;9161;p73">
                  <a:extLst>
                    <a:ext uri="{FF2B5EF4-FFF2-40B4-BE49-F238E27FC236}">
                      <a16:creationId xmlns:a16="http://schemas.microsoft.com/office/drawing/2014/main" id="{50128753-877F-2990-CD62-366FD6C43D40}"/>
                    </a:ext>
                  </a:extLst>
                </p:cNvPr>
                <p:cNvSpPr/>
                <p:nvPr/>
              </p:nvSpPr>
              <p:spPr>
                <a:xfrm>
                  <a:off x="2508825" y="2318350"/>
                  <a:ext cx="297750" cy="2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0" h="11816" extrusionOk="0">
                      <a:moveTo>
                        <a:pt x="5892" y="694"/>
                      </a:moveTo>
                      <a:cubicBezTo>
                        <a:pt x="7625" y="694"/>
                        <a:pt x="9043" y="2112"/>
                        <a:pt x="9043" y="3845"/>
                      </a:cubicBezTo>
                      <a:cubicBezTo>
                        <a:pt x="9043" y="5483"/>
                        <a:pt x="7751" y="6838"/>
                        <a:pt x="6081" y="6932"/>
                      </a:cubicBezTo>
                      <a:cubicBezTo>
                        <a:pt x="6018" y="6932"/>
                        <a:pt x="5987" y="6901"/>
                        <a:pt x="5924" y="6869"/>
                      </a:cubicBezTo>
                      <a:lnTo>
                        <a:pt x="5766" y="6711"/>
                      </a:lnTo>
                      <a:cubicBezTo>
                        <a:pt x="5297" y="6298"/>
                        <a:pt x="4683" y="6101"/>
                        <a:pt x="4072" y="6101"/>
                      </a:cubicBezTo>
                      <a:cubicBezTo>
                        <a:pt x="3985" y="6101"/>
                        <a:pt x="3899" y="6105"/>
                        <a:pt x="3813" y="6113"/>
                      </a:cubicBezTo>
                      <a:cubicBezTo>
                        <a:pt x="3151" y="5577"/>
                        <a:pt x="2773" y="4727"/>
                        <a:pt x="2773" y="3845"/>
                      </a:cubicBezTo>
                      <a:cubicBezTo>
                        <a:pt x="2773" y="2112"/>
                        <a:pt x="4191" y="694"/>
                        <a:pt x="5892" y="694"/>
                      </a:cubicBezTo>
                      <a:close/>
                      <a:moveTo>
                        <a:pt x="4171" y="6822"/>
                      </a:moveTo>
                      <a:cubicBezTo>
                        <a:pt x="4577" y="6822"/>
                        <a:pt x="4979" y="6964"/>
                        <a:pt x="5294" y="7247"/>
                      </a:cubicBezTo>
                      <a:cubicBezTo>
                        <a:pt x="5420" y="7373"/>
                        <a:pt x="5735" y="7657"/>
                        <a:pt x="5892" y="7657"/>
                      </a:cubicBezTo>
                      <a:lnTo>
                        <a:pt x="7972" y="7657"/>
                      </a:lnTo>
                      <a:cubicBezTo>
                        <a:pt x="8192" y="7657"/>
                        <a:pt x="8350" y="7814"/>
                        <a:pt x="8350" y="8003"/>
                      </a:cubicBezTo>
                      <a:cubicBezTo>
                        <a:pt x="8350" y="8192"/>
                        <a:pt x="8192" y="8350"/>
                        <a:pt x="7972" y="8350"/>
                      </a:cubicBezTo>
                      <a:lnTo>
                        <a:pt x="5514" y="8350"/>
                      </a:lnTo>
                      <a:cubicBezTo>
                        <a:pt x="5294" y="8350"/>
                        <a:pt x="5136" y="8507"/>
                        <a:pt x="5136" y="8728"/>
                      </a:cubicBezTo>
                      <a:cubicBezTo>
                        <a:pt x="5136" y="8917"/>
                        <a:pt x="5294" y="9074"/>
                        <a:pt x="5514" y="9074"/>
                      </a:cubicBezTo>
                      <a:lnTo>
                        <a:pt x="8224" y="9074"/>
                      </a:lnTo>
                      <a:cubicBezTo>
                        <a:pt x="8507" y="9074"/>
                        <a:pt x="8759" y="8948"/>
                        <a:pt x="8980" y="8759"/>
                      </a:cubicBezTo>
                      <a:lnTo>
                        <a:pt x="10492" y="7090"/>
                      </a:lnTo>
                      <a:cubicBezTo>
                        <a:pt x="10568" y="7033"/>
                        <a:pt x="10666" y="6987"/>
                        <a:pt x="10766" y="6987"/>
                      </a:cubicBezTo>
                      <a:cubicBezTo>
                        <a:pt x="10833" y="6987"/>
                        <a:pt x="10902" y="7008"/>
                        <a:pt x="10965" y="7058"/>
                      </a:cubicBezTo>
                      <a:cubicBezTo>
                        <a:pt x="11122" y="7184"/>
                        <a:pt x="11185" y="7373"/>
                        <a:pt x="11059" y="7531"/>
                      </a:cubicBezTo>
                      <a:lnTo>
                        <a:pt x="9389" y="9767"/>
                      </a:lnTo>
                      <a:cubicBezTo>
                        <a:pt x="9074" y="10209"/>
                        <a:pt x="8570" y="10492"/>
                        <a:pt x="8035" y="10492"/>
                      </a:cubicBezTo>
                      <a:lnTo>
                        <a:pt x="2773" y="10492"/>
                      </a:lnTo>
                      <a:lnTo>
                        <a:pt x="2773" y="7468"/>
                      </a:lnTo>
                      <a:lnTo>
                        <a:pt x="3025" y="7247"/>
                      </a:lnTo>
                      <a:cubicBezTo>
                        <a:pt x="3356" y="6964"/>
                        <a:pt x="3766" y="6822"/>
                        <a:pt x="4171" y="6822"/>
                      </a:cubicBezTo>
                      <a:close/>
                      <a:moveTo>
                        <a:pt x="1734" y="6932"/>
                      </a:moveTo>
                      <a:cubicBezTo>
                        <a:pt x="1923" y="6932"/>
                        <a:pt x="2080" y="7090"/>
                        <a:pt x="2080" y="7310"/>
                      </a:cubicBezTo>
                      <a:lnTo>
                        <a:pt x="2080" y="10807"/>
                      </a:lnTo>
                      <a:cubicBezTo>
                        <a:pt x="2080" y="10996"/>
                        <a:pt x="1923" y="11154"/>
                        <a:pt x="1734" y="11154"/>
                      </a:cubicBezTo>
                      <a:lnTo>
                        <a:pt x="662" y="11154"/>
                      </a:lnTo>
                      <a:lnTo>
                        <a:pt x="662" y="6932"/>
                      </a:lnTo>
                      <a:close/>
                      <a:moveTo>
                        <a:pt x="5924" y="1"/>
                      </a:moveTo>
                      <a:cubicBezTo>
                        <a:pt x="3844" y="1"/>
                        <a:pt x="2112" y="1734"/>
                        <a:pt x="2112" y="3845"/>
                      </a:cubicBezTo>
                      <a:cubicBezTo>
                        <a:pt x="2112" y="4790"/>
                        <a:pt x="2458" y="5672"/>
                        <a:pt x="3088" y="6396"/>
                      </a:cubicBezTo>
                      <a:cubicBezTo>
                        <a:pt x="2931" y="6459"/>
                        <a:pt x="2773" y="6585"/>
                        <a:pt x="2616" y="6711"/>
                      </a:cubicBezTo>
                      <a:cubicBezTo>
                        <a:pt x="2427" y="6428"/>
                        <a:pt x="2112" y="6270"/>
                        <a:pt x="1765" y="6270"/>
                      </a:cubicBezTo>
                      <a:lnTo>
                        <a:pt x="347" y="6270"/>
                      </a:lnTo>
                      <a:cubicBezTo>
                        <a:pt x="158" y="6270"/>
                        <a:pt x="1" y="6428"/>
                        <a:pt x="1" y="6585"/>
                      </a:cubicBezTo>
                      <a:lnTo>
                        <a:pt x="1" y="11469"/>
                      </a:lnTo>
                      <a:cubicBezTo>
                        <a:pt x="1" y="11658"/>
                        <a:pt x="158" y="11815"/>
                        <a:pt x="347" y="11815"/>
                      </a:cubicBezTo>
                      <a:lnTo>
                        <a:pt x="1765" y="11815"/>
                      </a:lnTo>
                      <a:cubicBezTo>
                        <a:pt x="2238" y="11815"/>
                        <a:pt x="2584" y="11563"/>
                        <a:pt x="2742" y="11122"/>
                      </a:cubicBezTo>
                      <a:lnTo>
                        <a:pt x="8035" y="11122"/>
                      </a:lnTo>
                      <a:cubicBezTo>
                        <a:pt x="8759" y="11122"/>
                        <a:pt x="9515" y="10776"/>
                        <a:pt x="9956" y="10146"/>
                      </a:cubicBezTo>
                      <a:lnTo>
                        <a:pt x="11595" y="7877"/>
                      </a:lnTo>
                      <a:cubicBezTo>
                        <a:pt x="11910" y="7468"/>
                        <a:pt x="11878" y="6838"/>
                        <a:pt x="11437" y="6459"/>
                      </a:cubicBezTo>
                      <a:cubicBezTo>
                        <a:pt x="11249" y="6301"/>
                        <a:pt x="11015" y="6221"/>
                        <a:pt x="10780" y="6221"/>
                      </a:cubicBezTo>
                      <a:cubicBezTo>
                        <a:pt x="10503" y="6221"/>
                        <a:pt x="10224" y="6332"/>
                        <a:pt x="10019" y="6554"/>
                      </a:cubicBezTo>
                      <a:lnTo>
                        <a:pt x="9011" y="7657"/>
                      </a:lnTo>
                      <a:cubicBezTo>
                        <a:pt x="8885" y="7247"/>
                        <a:pt x="8539" y="6932"/>
                        <a:pt x="8098" y="6932"/>
                      </a:cubicBezTo>
                      <a:cubicBezTo>
                        <a:pt x="8287" y="6838"/>
                        <a:pt x="8444" y="6680"/>
                        <a:pt x="8602" y="6522"/>
                      </a:cubicBezTo>
                      <a:cubicBezTo>
                        <a:pt x="9358" y="5798"/>
                        <a:pt x="9767" y="4821"/>
                        <a:pt x="9767" y="3845"/>
                      </a:cubicBezTo>
                      <a:cubicBezTo>
                        <a:pt x="9767" y="1734"/>
                        <a:pt x="8035" y="1"/>
                        <a:pt x="59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24" name="Google Shape;9162;p73">
                  <a:extLst>
                    <a:ext uri="{FF2B5EF4-FFF2-40B4-BE49-F238E27FC236}">
                      <a16:creationId xmlns:a16="http://schemas.microsoft.com/office/drawing/2014/main" id="{199DD43B-4983-B300-3852-0F14FD959B25}"/>
                    </a:ext>
                  </a:extLst>
                </p:cNvPr>
                <p:cNvSpPr/>
                <p:nvPr/>
              </p:nvSpPr>
              <p:spPr>
                <a:xfrm>
                  <a:off x="2629350" y="2353025"/>
                  <a:ext cx="54350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4" h="4852" extrusionOk="0">
                      <a:moveTo>
                        <a:pt x="1071" y="0"/>
                      </a:moveTo>
                      <a:cubicBezTo>
                        <a:pt x="882" y="0"/>
                        <a:pt x="725" y="158"/>
                        <a:pt x="725" y="347"/>
                      </a:cubicBezTo>
                      <a:lnTo>
                        <a:pt x="725" y="756"/>
                      </a:lnTo>
                      <a:cubicBezTo>
                        <a:pt x="315" y="914"/>
                        <a:pt x="63" y="1292"/>
                        <a:pt x="63" y="1733"/>
                      </a:cubicBezTo>
                      <a:cubicBezTo>
                        <a:pt x="0" y="2332"/>
                        <a:pt x="473" y="2804"/>
                        <a:pt x="1071" y="2804"/>
                      </a:cubicBezTo>
                      <a:cubicBezTo>
                        <a:pt x="1260" y="2804"/>
                        <a:pt x="1418" y="2962"/>
                        <a:pt x="1418" y="3151"/>
                      </a:cubicBezTo>
                      <a:cubicBezTo>
                        <a:pt x="1418" y="3308"/>
                        <a:pt x="1355" y="3434"/>
                        <a:pt x="1229" y="3466"/>
                      </a:cubicBezTo>
                      <a:cubicBezTo>
                        <a:pt x="1185" y="3492"/>
                        <a:pt x="1140" y="3503"/>
                        <a:pt x="1093" y="3503"/>
                      </a:cubicBezTo>
                      <a:cubicBezTo>
                        <a:pt x="970" y="3503"/>
                        <a:pt x="839" y="3422"/>
                        <a:pt x="725" y="3308"/>
                      </a:cubicBezTo>
                      <a:cubicBezTo>
                        <a:pt x="662" y="3245"/>
                        <a:pt x="575" y="3214"/>
                        <a:pt x="488" y="3214"/>
                      </a:cubicBezTo>
                      <a:cubicBezTo>
                        <a:pt x="402" y="3214"/>
                        <a:pt x="315" y="3245"/>
                        <a:pt x="252" y="3308"/>
                      </a:cubicBezTo>
                      <a:cubicBezTo>
                        <a:pt x="126" y="3434"/>
                        <a:pt x="126" y="3655"/>
                        <a:pt x="252" y="3781"/>
                      </a:cubicBezTo>
                      <a:cubicBezTo>
                        <a:pt x="410" y="3938"/>
                        <a:pt x="567" y="4064"/>
                        <a:pt x="756" y="4096"/>
                      </a:cubicBezTo>
                      <a:lnTo>
                        <a:pt x="756" y="4505"/>
                      </a:lnTo>
                      <a:cubicBezTo>
                        <a:pt x="756" y="4694"/>
                        <a:pt x="914" y="4852"/>
                        <a:pt x="1103" y="4852"/>
                      </a:cubicBezTo>
                      <a:cubicBezTo>
                        <a:pt x="1323" y="4852"/>
                        <a:pt x="1481" y="4694"/>
                        <a:pt x="1481" y="4505"/>
                      </a:cubicBezTo>
                      <a:lnTo>
                        <a:pt x="1481" y="4096"/>
                      </a:lnTo>
                      <a:cubicBezTo>
                        <a:pt x="1481" y="4096"/>
                        <a:pt x="1512" y="4096"/>
                        <a:pt x="1512" y="4064"/>
                      </a:cubicBezTo>
                      <a:cubicBezTo>
                        <a:pt x="1890" y="3907"/>
                        <a:pt x="2142" y="3497"/>
                        <a:pt x="2142" y="3119"/>
                      </a:cubicBezTo>
                      <a:cubicBezTo>
                        <a:pt x="2142" y="2521"/>
                        <a:pt x="1670" y="2079"/>
                        <a:pt x="1103" y="2079"/>
                      </a:cubicBezTo>
                      <a:cubicBezTo>
                        <a:pt x="914" y="2079"/>
                        <a:pt x="756" y="1922"/>
                        <a:pt x="756" y="1733"/>
                      </a:cubicBezTo>
                      <a:cubicBezTo>
                        <a:pt x="756" y="1575"/>
                        <a:pt x="851" y="1449"/>
                        <a:pt x="1008" y="1418"/>
                      </a:cubicBezTo>
                      <a:cubicBezTo>
                        <a:pt x="1047" y="1405"/>
                        <a:pt x="1085" y="1399"/>
                        <a:pt x="1124" y="1399"/>
                      </a:cubicBezTo>
                      <a:cubicBezTo>
                        <a:pt x="1273" y="1399"/>
                        <a:pt x="1418" y="1494"/>
                        <a:pt x="1544" y="1670"/>
                      </a:cubicBezTo>
                      <a:cubicBezTo>
                        <a:pt x="1610" y="1753"/>
                        <a:pt x="1703" y="1792"/>
                        <a:pt x="1795" y="1792"/>
                      </a:cubicBezTo>
                      <a:cubicBezTo>
                        <a:pt x="1876" y="1792"/>
                        <a:pt x="1957" y="1761"/>
                        <a:pt x="2016" y="1701"/>
                      </a:cubicBezTo>
                      <a:cubicBezTo>
                        <a:pt x="2174" y="1575"/>
                        <a:pt x="2174" y="1323"/>
                        <a:pt x="2048" y="1229"/>
                      </a:cubicBezTo>
                      <a:cubicBezTo>
                        <a:pt x="1859" y="977"/>
                        <a:pt x="1670" y="819"/>
                        <a:pt x="1418" y="756"/>
                      </a:cubicBezTo>
                      <a:lnTo>
                        <a:pt x="1418" y="347"/>
                      </a:lnTo>
                      <a:cubicBezTo>
                        <a:pt x="1418" y="158"/>
                        <a:pt x="1260" y="0"/>
                        <a:pt x="107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7674" name="Google Shape;9163;p73">
                <a:extLst>
                  <a:ext uri="{FF2B5EF4-FFF2-40B4-BE49-F238E27FC236}">
                    <a16:creationId xmlns:a16="http://schemas.microsoft.com/office/drawing/2014/main" id="{6CF9E815-79F8-4616-9D5D-FE86B76A0383}"/>
                  </a:ext>
                </a:extLst>
              </p:cNvPr>
              <p:cNvSpPr/>
              <p:nvPr/>
            </p:nvSpPr>
            <p:spPr>
              <a:xfrm>
                <a:off x="3928551" y="2924655"/>
                <a:ext cx="500612" cy="500571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1846" extrusionOk="0">
                    <a:moveTo>
                      <a:pt x="10744" y="3718"/>
                    </a:moveTo>
                    <a:lnTo>
                      <a:pt x="10428" y="4348"/>
                    </a:lnTo>
                    <a:cubicBezTo>
                      <a:pt x="10397" y="4442"/>
                      <a:pt x="10397" y="4568"/>
                      <a:pt x="10428" y="4663"/>
                    </a:cubicBezTo>
                    <a:lnTo>
                      <a:pt x="10744" y="5293"/>
                    </a:lnTo>
                    <a:lnTo>
                      <a:pt x="9483" y="4915"/>
                    </a:lnTo>
                    <a:lnTo>
                      <a:pt x="9105" y="4505"/>
                    </a:lnTo>
                    <a:lnTo>
                      <a:pt x="9483" y="4127"/>
                    </a:lnTo>
                    <a:lnTo>
                      <a:pt x="10744" y="3718"/>
                    </a:lnTo>
                    <a:close/>
                    <a:moveTo>
                      <a:pt x="4443" y="3497"/>
                    </a:moveTo>
                    <a:cubicBezTo>
                      <a:pt x="4884" y="3497"/>
                      <a:pt x="5262" y="3781"/>
                      <a:pt x="5419" y="4190"/>
                    </a:cubicBezTo>
                    <a:lnTo>
                      <a:pt x="4443" y="4190"/>
                    </a:lnTo>
                    <a:cubicBezTo>
                      <a:pt x="4253" y="4190"/>
                      <a:pt x="4096" y="4348"/>
                      <a:pt x="4096" y="4568"/>
                    </a:cubicBezTo>
                    <a:cubicBezTo>
                      <a:pt x="4096" y="4663"/>
                      <a:pt x="4253" y="4820"/>
                      <a:pt x="4443" y="4820"/>
                    </a:cubicBezTo>
                    <a:lnTo>
                      <a:pt x="5419" y="4820"/>
                    </a:lnTo>
                    <a:cubicBezTo>
                      <a:pt x="5262" y="5230"/>
                      <a:pt x="4915" y="5545"/>
                      <a:pt x="4443" y="5545"/>
                    </a:cubicBezTo>
                    <a:cubicBezTo>
                      <a:pt x="3844" y="5545"/>
                      <a:pt x="3434" y="5072"/>
                      <a:pt x="3434" y="4505"/>
                    </a:cubicBezTo>
                    <a:cubicBezTo>
                      <a:pt x="3434" y="3970"/>
                      <a:pt x="3907" y="3497"/>
                      <a:pt x="4443" y="3497"/>
                    </a:cubicBezTo>
                    <a:close/>
                    <a:moveTo>
                      <a:pt x="4443" y="2080"/>
                    </a:moveTo>
                    <a:cubicBezTo>
                      <a:pt x="5671" y="2080"/>
                      <a:pt x="6679" y="2993"/>
                      <a:pt x="6837" y="4159"/>
                    </a:cubicBezTo>
                    <a:lnTo>
                      <a:pt x="6144" y="4159"/>
                    </a:lnTo>
                    <a:cubicBezTo>
                      <a:pt x="5986" y="3371"/>
                      <a:pt x="5262" y="2773"/>
                      <a:pt x="4443" y="2773"/>
                    </a:cubicBezTo>
                    <a:cubicBezTo>
                      <a:pt x="3497" y="2773"/>
                      <a:pt x="2710" y="3560"/>
                      <a:pt x="2710" y="4505"/>
                    </a:cubicBezTo>
                    <a:cubicBezTo>
                      <a:pt x="2710" y="5451"/>
                      <a:pt x="3497" y="6238"/>
                      <a:pt x="4443" y="6238"/>
                    </a:cubicBezTo>
                    <a:cubicBezTo>
                      <a:pt x="5262" y="6238"/>
                      <a:pt x="5986" y="5671"/>
                      <a:pt x="6144" y="4883"/>
                    </a:cubicBezTo>
                    <a:lnTo>
                      <a:pt x="6837" y="4883"/>
                    </a:lnTo>
                    <a:cubicBezTo>
                      <a:pt x="6679" y="6049"/>
                      <a:pt x="5671" y="6963"/>
                      <a:pt x="4443" y="6963"/>
                    </a:cubicBezTo>
                    <a:cubicBezTo>
                      <a:pt x="3119" y="6963"/>
                      <a:pt x="2017" y="5860"/>
                      <a:pt x="2017" y="4505"/>
                    </a:cubicBezTo>
                    <a:cubicBezTo>
                      <a:pt x="2017" y="3182"/>
                      <a:pt x="3119" y="2080"/>
                      <a:pt x="4443" y="2080"/>
                    </a:cubicBezTo>
                    <a:close/>
                    <a:moveTo>
                      <a:pt x="4474" y="662"/>
                    </a:moveTo>
                    <a:cubicBezTo>
                      <a:pt x="6459" y="662"/>
                      <a:pt x="8097" y="2206"/>
                      <a:pt x="8255" y="4127"/>
                    </a:cubicBezTo>
                    <a:lnTo>
                      <a:pt x="7562" y="4127"/>
                    </a:lnTo>
                    <a:cubicBezTo>
                      <a:pt x="7372" y="2584"/>
                      <a:pt x="6049" y="1355"/>
                      <a:pt x="4443" y="1355"/>
                    </a:cubicBezTo>
                    <a:cubicBezTo>
                      <a:pt x="2710" y="1355"/>
                      <a:pt x="1324" y="2773"/>
                      <a:pt x="1324" y="4474"/>
                    </a:cubicBezTo>
                    <a:cubicBezTo>
                      <a:pt x="1324" y="6175"/>
                      <a:pt x="2741" y="7593"/>
                      <a:pt x="4443" y="7593"/>
                    </a:cubicBezTo>
                    <a:cubicBezTo>
                      <a:pt x="6049" y="7593"/>
                      <a:pt x="7372" y="6364"/>
                      <a:pt x="7562" y="4820"/>
                    </a:cubicBezTo>
                    <a:lnTo>
                      <a:pt x="8255" y="4820"/>
                    </a:lnTo>
                    <a:cubicBezTo>
                      <a:pt x="8097" y="6774"/>
                      <a:pt x="6459" y="8286"/>
                      <a:pt x="4474" y="8286"/>
                    </a:cubicBezTo>
                    <a:cubicBezTo>
                      <a:pt x="2395" y="8286"/>
                      <a:pt x="662" y="6616"/>
                      <a:pt x="662" y="4474"/>
                    </a:cubicBezTo>
                    <a:cubicBezTo>
                      <a:pt x="662" y="2363"/>
                      <a:pt x="2363" y="662"/>
                      <a:pt x="4474" y="662"/>
                    </a:cubicBezTo>
                    <a:close/>
                    <a:moveTo>
                      <a:pt x="5734" y="8822"/>
                    </a:moveTo>
                    <a:lnTo>
                      <a:pt x="6049" y="9767"/>
                    </a:lnTo>
                    <a:lnTo>
                      <a:pt x="2836" y="9767"/>
                    </a:lnTo>
                    <a:lnTo>
                      <a:pt x="3151" y="8822"/>
                    </a:lnTo>
                    <a:cubicBezTo>
                      <a:pt x="3529" y="8916"/>
                      <a:pt x="4001" y="9011"/>
                      <a:pt x="4443" y="9011"/>
                    </a:cubicBezTo>
                    <a:cubicBezTo>
                      <a:pt x="4884" y="9011"/>
                      <a:pt x="5356" y="8916"/>
                      <a:pt x="5734" y="8822"/>
                    </a:cubicBezTo>
                    <a:close/>
                    <a:moveTo>
                      <a:pt x="6522" y="10428"/>
                    </a:moveTo>
                    <a:cubicBezTo>
                      <a:pt x="6963" y="10428"/>
                      <a:pt x="7372" y="10680"/>
                      <a:pt x="7530" y="11121"/>
                    </a:cubicBezTo>
                    <a:lnTo>
                      <a:pt x="1418" y="11121"/>
                    </a:lnTo>
                    <a:cubicBezTo>
                      <a:pt x="1576" y="10743"/>
                      <a:pt x="1922" y="10428"/>
                      <a:pt x="2395" y="10428"/>
                    </a:cubicBezTo>
                    <a:close/>
                    <a:moveTo>
                      <a:pt x="4474" y="0"/>
                    </a:moveTo>
                    <a:cubicBezTo>
                      <a:pt x="1985" y="0"/>
                      <a:pt x="0" y="1985"/>
                      <a:pt x="0" y="4474"/>
                    </a:cubicBezTo>
                    <a:cubicBezTo>
                      <a:pt x="0" y="6238"/>
                      <a:pt x="1040" y="7813"/>
                      <a:pt x="2552" y="8538"/>
                    </a:cubicBezTo>
                    <a:lnTo>
                      <a:pt x="2143" y="9767"/>
                    </a:lnTo>
                    <a:cubicBezTo>
                      <a:pt x="1324" y="9861"/>
                      <a:pt x="693" y="10586"/>
                      <a:pt x="693" y="11499"/>
                    </a:cubicBezTo>
                    <a:cubicBezTo>
                      <a:pt x="693" y="11688"/>
                      <a:pt x="851" y="11846"/>
                      <a:pt x="1040" y="11846"/>
                    </a:cubicBezTo>
                    <a:lnTo>
                      <a:pt x="7971" y="11846"/>
                    </a:lnTo>
                    <a:cubicBezTo>
                      <a:pt x="8192" y="11846"/>
                      <a:pt x="8349" y="11688"/>
                      <a:pt x="8349" y="11499"/>
                    </a:cubicBezTo>
                    <a:cubicBezTo>
                      <a:pt x="8349" y="10617"/>
                      <a:pt x="7719" y="9924"/>
                      <a:pt x="6900" y="9767"/>
                    </a:cubicBezTo>
                    <a:lnTo>
                      <a:pt x="6490" y="8538"/>
                    </a:lnTo>
                    <a:cubicBezTo>
                      <a:pt x="7782" y="7908"/>
                      <a:pt x="8727" y="6679"/>
                      <a:pt x="8979" y="5230"/>
                    </a:cubicBezTo>
                    <a:lnTo>
                      <a:pt x="9137" y="5388"/>
                    </a:lnTo>
                    <a:cubicBezTo>
                      <a:pt x="9168" y="5419"/>
                      <a:pt x="9200" y="5451"/>
                      <a:pt x="9263" y="5451"/>
                    </a:cubicBezTo>
                    <a:lnTo>
                      <a:pt x="11374" y="6175"/>
                    </a:lnTo>
                    <a:cubicBezTo>
                      <a:pt x="11403" y="6183"/>
                      <a:pt x="11435" y="6186"/>
                      <a:pt x="11466" y="6186"/>
                    </a:cubicBezTo>
                    <a:cubicBezTo>
                      <a:pt x="11569" y="6186"/>
                      <a:pt x="11672" y="6145"/>
                      <a:pt x="11720" y="6049"/>
                    </a:cubicBezTo>
                    <a:cubicBezTo>
                      <a:pt x="11815" y="5923"/>
                      <a:pt x="11846" y="5766"/>
                      <a:pt x="11783" y="5671"/>
                    </a:cubicBezTo>
                    <a:lnTo>
                      <a:pt x="11153" y="4442"/>
                    </a:lnTo>
                    <a:lnTo>
                      <a:pt x="11783" y="3214"/>
                    </a:lnTo>
                    <a:cubicBezTo>
                      <a:pt x="11815" y="3151"/>
                      <a:pt x="11783" y="2993"/>
                      <a:pt x="11689" y="2899"/>
                    </a:cubicBezTo>
                    <a:cubicBezTo>
                      <a:pt x="11641" y="2802"/>
                      <a:pt x="11519" y="2761"/>
                      <a:pt x="11422" y="2761"/>
                    </a:cubicBezTo>
                    <a:cubicBezTo>
                      <a:pt x="11392" y="2761"/>
                      <a:pt x="11364" y="2765"/>
                      <a:pt x="11342" y="2773"/>
                    </a:cubicBezTo>
                    <a:lnTo>
                      <a:pt x="9200" y="3497"/>
                    </a:lnTo>
                    <a:cubicBezTo>
                      <a:pt x="9168" y="3497"/>
                      <a:pt x="9105" y="3529"/>
                      <a:pt x="9105" y="3560"/>
                    </a:cubicBezTo>
                    <a:lnTo>
                      <a:pt x="8916" y="3718"/>
                    </a:lnTo>
                    <a:cubicBezTo>
                      <a:pt x="8570" y="1607"/>
                      <a:pt x="6742" y="0"/>
                      <a:pt x="447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7675" name="Google Shape;9164;p73">
                <a:extLst>
                  <a:ext uri="{FF2B5EF4-FFF2-40B4-BE49-F238E27FC236}">
                    <a16:creationId xmlns:a16="http://schemas.microsoft.com/office/drawing/2014/main" id="{632955CF-48E1-3C12-4D6E-5C181D5F83E0}"/>
                  </a:ext>
                </a:extLst>
              </p:cNvPr>
              <p:cNvGrpSpPr/>
              <p:nvPr/>
            </p:nvGrpSpPr>
            <p:grpSpPr>
              <a:xfrm>
                <a:off x="7113533" y="1688554"/>
                <a:ext cx="497951" cy="499261"/>
                <a:chOff x="4321150" y="1946600"/>
                <a:chExt cx="294600" cy="295375"/>
              </a:xfrm>
              <a:grpFill/>
            </p:grpSpPr>
            <p:sp>
              <p:nvSpPr>
                <p:cNvPr id="17820" name="Google Shape;9165;p73">
                  <a:extLst>
                    <a:ext uri="{FF2B5EF4-FFF2-40B4-BE49-F238E27FC236}">
                      <a16:creationId xmlns:a16="http://schemas.microsoft.com/office/drawing/2014/main" id="{FDE9F7E7-11D2-6171-07EF-1340AC89381B}"/>
                    </a:ext>
                  </a:extLst>
                </p:cNvPr>
                <p:cNvSpPr/>
                <p:nvPr/>
              </p:nvSpPr>
              <p:spPr>
                <a:xfrm>
                  <a:off x="4321150" y="1946600"/>
                  <a:ext cx="294600" cy="29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4" h="11815" extrusionOk="0">
                      <a:moveTo>
                        <a:pt x="9043" y="662"/>
                      </a:moveTo>
                      <a:lnTo>
                        <a:pt x="9043" y="2080"/>
                      </a:lnTo>
                      <a:lnTo>
                        <a:pt x="2742" y="2080"/>
                      </a:lnTo>
                      <a:lnTo>
                        <a:pt x="2742" y="662"/>
                      </a:lnTo>
                      <a:close/>
                      <a:moveTo>
                        <a:pt x="10775" y="2742"/>
                      </a:moveTo>
                      <a:cubicBezTo>
                        <a:pt x="10996" y="2742"/>
                        <a:pt x="11153" y="2899"/>
                        <a:pt x="11153" y="3120"/>
                      </a:cubicBezTo>
                      <a:lnTo>
                        <a:pt x="11153" y="6554"/>
                      </a:lnTo>
                      <a:cubicBezTo>
                        <a:pt x="11153" y="6774"/>
                        <a:pt x="10996" y="6932"/>
                        <a:pt x="10775" y="6932"/>
                      </a:cubicBezTo>
                      <a:lnTo>
                        <a:pt x="9767" y="6932"/>
                      </a:lnTo>
                      <a:lnTo>
                        <a:pt x="9767" y="4474"/>
                      </a:lnTo>
                      <a:cubicBezTo>
                        <a:pt x="9767" y="4285"/>
                        <a:pt x="9610" y="4128"/>
                        <a:pt x="9421" y="4128"/>
                      </a:cubicBezTo>
                      <a:lnTo>
                        <a:pt x="2427" y="4128"/>
                      </a:lnTo>
                      <a:cubicBezTo>
                        <a:pt x="2238" y="4128"/>
                        <a:pt x="2080" y="4285"/>
                        <a:pt x="2080" y="4474"/>
                      </a:cubicBezTo>
                      <a:lnTo>
                        <a:pt x="2080" y="6932"/>
                      </a:lnTo>
                      <a:lnTo>
                        <a:pt x="1009" y="6932"/>
                      </a:lnTo>
                      <a:cubicBezTo>
                        <a:pt x="820" y="6932"/>
                        <a:pt x="662" y="6774"/>
                        <a:pt x="662" y="6554"/>
                      </a:cubicBezTo>
                      <a:lnTo>
                        <a:pt x="662" y="3120"/>
                      </a:lnTo>
                      <a:cubicBezTo>
                        <a:pt x="662" y="2899"/>
                        <a:pt x="820" y="2742"/>
                        <a:pt x="1009" y="2742"/>
                      </a:cubicBezTo>
                      <a:close/>
                      <a:moveTo>
                        <a:pt x="9011" y="4821"/>
                      </a:moveTo>
                      <a:lnTo>
                        <a:pt x="9011" y="11090"/>
                      </a:lnTo>
                      <a:lnTo>
                        <a:pt x="2710" y="11090"/>
                      </a:lnTo>
                      <a:lnTo>
                        <a:pt x="2710" y="4821"/>
                      </a:lnTo>
                      <a:close/>
                      <a:moveTo>
                        <a:pt x="2395" y="1"/>
                      </a:moveTo>
                      <a:cubicBezTo>
                        <a:pt x="2206" y="1"/>
                        <a:pt x="2049" y="158"/>
                        <a:pt x="2049" y="347"/>
                      </a:cubicBezTo>
                      <a:lnTo>
                        <a:pt x="2049" y="2112"/>
                      </a:lnTo>
                      <a:lnTo>
                        <a:pt x="1009" y="2112"/>
                      </a:lnTo>
                      <a:cubicBezTo>
                        <a:pt x="442" y="2112"/>
                        <a:pt x="1" y="2584"/>
                        <a:pt x="1" y="3151"/>
                      </a:cubicBezTo>
                      <a:lnTo>
                        <a:pt x="1" y="6617"/>
                      </a:lnTo>
                      <a:cubicBezTo>
                        <a:pt x="1" y="7215"/>
                        <a:pt x="473" y="7625"/>
                        <a:pt x="1009" y="7625"/>
                      </a:cubicBezTo>
                      <a:lnTo>
                        <a:pt x="2049" y="7625"/>
                      </a:lnTo>
                      <a:lnTo>
                        <a:pt x="2049" y="11468"/>
                      </a:lnTo>
                      <a:cubicBezTo>
                        <a:pt x="2049" y="11657"/>
                        <a:pt x="2206" y="11815"/>
                        <a:pt x="2395" y="11815"/>
                      </a:cubicBezTo>
                      <a:lnTo>
                        <a:pt x="9358" y="11815"/>
                      </a:lnTo>
                      <a:cubicBezTo>
                        <a:pt x="9578" y="11815"/>
                        <a:pt x="9736" y="11657"/>
                        <a:pt x="9736" y="11468"/>
                      </a:cubicBezTo>
                      <a:lnTo>
                        <a:pt x="9736" y="7625"/>
                      </a:lnTo>
                      <a:lnTo>
                        <a:pt x="10744" y="7625"/>
                      </a:lnTo>
                      <a:cubicBezTo>
                        <a:pt x="11343" y="7625"/>
                        <a:pt x="11784" y="7152"/>
                        <a:pt x="11784" y="6617"/>
                      </a:cubicBezTo>
                      <a:lnTo>
                        <a:pt x="11784" y="3151"/>
                      </a:lnTo>
                      <a:cubicBezTo>
                        <a:pt x="11784" y="2553"/>
                        <a:pt x="11311" y="2112"/>
                        <a:pt x="10744" y="2112"/>
                      </a:cubicBezTo>
                      <a:lnTo>
                        <a:pt x="9736" y="2112"/>
                      </a:lnTo>
                      <a:lnTo>
                        <a:pt x="9736" y="347"/>
                      </a:lnTo>
                      <a:cubicBezTo>
                        <a:pt x="9736" y="158"/>
                        <a:pt x="9578" y="1"/>
                        <a:pt x="935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21" name="Google Shape;9166;p73">
                  <a:extLst>
                    <a:ext uri="{FF2B5EF4-FFF2-40B4-BE49-F238E27FC236}">
                      <a16:creationId xmlns:a16="http://schemas.microsoft.com/office/drawing/2014/main" id="{60BC8646-A153-8FE6-985B-35ACB313EDEE}"/>
                    </a:ext>
                  </a:extLst>
                </p:cNvPr>
                <p:cNvSpPr/>
                <p:nvPr/>
              </p:nvSpPr>
              <p:spPr>
                <a:xfrm>
                  <a:off x="4564525" y="2031675"/>
                  <a:ext cx="173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" h="725" extrusionOk="0">
                      <a:moveTo>
                        <a:pt x="347" y="0"/>
                      </a:moveTo>
                      <a:cubicBezTo>
                        <a:pt x="158" y="0"/>
                        <a:pt x="1" y="189"/>
                        <a:pt x="1" y="378"/>
                      </a:cubicBezTo>
                      <a:cubicBezTo>
                        <a:pt x="1" y="599"/>
                        <a:pt x="158" y="725"/>
                        <a:pt x="347" y="725"/>
                      </a:cubicBezTo>
                      <a:cubicBezTo>
                        <a:pt x="536" y="725"/>
                        <a:pt x="694" y="567"/>
                        <a:pt x="694" y="378"/>
                      </a:cubicBezTo>
                      <a:cubicBezTo>
                        <a:pt x="694" y="189"/>
                        <a:pt x="536" y="0"/>
                        <a:pt x="34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22" name="Google Shape;9167;p73">
                  <a:extLst>
                    <a:ext uri="{FF2B5EF4-FFF2-40B4-BE49-F238E27FC236}">
                      <a16:creationId xmlns:a16="http://schemas.microsoft.com/office/drawing/2014/main" id="{3C2FAD50-9CFB-C4B6-20FE-FD02ECED10CA}"/>
                    </a:ext>
                  </a:extLst>
                </p:cNvPr>
                <p:cNvSpPr/>
                <p:nvPr/>
              </p:nvSpPr>
              <p:spPr>
                <a:xfrm>
                  <a:off x="4414100" y="2084450"/>
                  <a:ext cx="106350" cy="1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4884" extrusionOk="0">
                      <a:moveTo>
                        <a:pt x="2174" y="693"/>
                      </a:moveTo>
                      <a:cubicBezTo>
                        <a:pt x="2584" y="693"/>
                        <a:pt x="2899" y="1008"/>
                        <a:pt x="2899" y="1418"/>
                      </a:cubicBezTo>
                      <a:cubicBezTo>
                        <a:pt x="2899" y="1796"/>
                        <a:pt x="2584" y="2111"/>
                        <a:pt x="2174" y="2111"/>
                      </a:cubicBezTo>
                      <a:cubicBezTo>
                        <a:pt x="1796" y="2111"/>
                        <a:pt x="1481" y="1796"/>
                        <a:pt x="1481" y="1418"/>
                      </a:cubicBezTo>
                      <a:cubicBezTo>
                        <a:pt x="1481" y="1008"/>
                        <a:pt x="1796" y="693"/>
                        <a:pt x="2174" y="693"/>
                      </a:cubicBezTo>
                      <a:close/>
                      <a:moveTo>
                        <a:pt x="2174" y="2804"/>
                      </a:moveTo>
                      <a:cubicBezTo>
                        <a:pt x="2930" y="2804"/>
                        <a:pt x="3592" y="3403"/>
                        <a:pt x="3592" y="4190"/>
                      </a:cubicBezTo>
                      <a:lnTo>
                        <a:pt x="756" y="4190"/>
                      </a:lnTo>
                      <a:cubicBezTo>
                        <a:pt x="756" y="3403"/>
                        <a:pt x="1387" y="2804"/>
                        <a:pt x="2174" y="2804"/>
                      </a:cubicBezTo>
                      <a:close/>
                      <a:moveTo>
                        <a:pt x="2143" y="0"/>
                      </a:moveTo>
                      <a:cubicBezTo>
                        <a:pt x="1387" y="0"/>
                        <a:pt x="725" y="630"/>
                        <a:pt x="725" y="1386"/>
                      </a:cubicBezTo>
                      <a:cubicBezTo>
                        <a:pt x="725" y="1733"/>
                        <a:pt x="882" y="2079"/>
                        <a:pt x="1103" y="2331"/>
                      </a:cubicBezTo>
                      <a:cubicBezTo>
                        <a:pt x="473" y="2678"/>
                        <a:pt x="0" y="3340"/>
                        <a:pt x="0" y="4159"/>
                      </a:cubicBezTo>
                      <a:lnTo>
                        <a:pt x="0" y="4537"/>
                      </a:lnTo>
                      <a:cubicBezTo>
                        <a:pt x="63" y="4726"/>
                        <a:pt x="221" y="4883"/>
                        <a:pt x="410" y="4883"/>
                      </a:cubicBezTo>
                      <a:lnTo>
                        <a:pt x="3907" y="4883"/>
                      </a:lnTo>
                      <a:cubicBezTo>
                        <a:pt x="4127" y="4883"/>
                        <a:pt x="4253" y="4726"/>
                        <a:pt x="4253" y="4537"/>
                      </a:cubicBezTo>
                      <a:lnTo>
                        <a:pt x="4253" y="4159"/>
                      </a:lnTo>
                      <a:cubicBezTo>
                        <a:pt x="4253" y="3371"/>
                        <a:pt x="3844" y="2709"/>
                        <a:pt x="3151" y="2331"/>
                      </a:cubicBezTo>
                      <a:cubicBezTo>
                        <a:pt x="3403" y="2048"/>
                        <a:pt x="3560" y="1733"/>
                        <a:pt x="3560" y="1386"/>
                      </a:cubicBezTo>
                      <a:cubicBezTo>
                        <a:pt x="3560" y="599"/>
                        <a:pt x="2930" y="0"/>
                        <a:pt x="214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7676" name="Google Shape;9168;p73">
                <a:extLst>
                  <a:ext uri="{FF2B5EF4-FFF2-40B4-BE49-F238E27FC236}">
                    <a16:creationId xmlns:a16="http://schemas.microsoft.com/office/drawing/2014/main" id="{C4B78967-F10C-A41C-3A2B-D0F2DA6C15D9}"/>
                  </a:ext>
                </a:extLst>
              </p:cNvPr>
              <p:cNvSpPr/>
              <p:nvPr/>
            </p:nvSpPr>
            <p:spPr>
              <a:xfrm>
                <a:off x="7108806" y="2297591"/>
                <a:ext cx="507290" cy="467358"/>
              </a:xfrm>
              <a:custGeom>
                <a:avLst/>
                <a:gdLst/>
                <a:ahLst/>
                <a:cxnLst/>
                <a:rect l="l" t="t" r="r" b="b"/>
                <a:pathLst>
                  <a:path w="12005" h="11060" extrusionOk="0">
                    <a:moveTo>
                      <a:pt x="2049" y="2049"/>
                    </a:moveTo>
                    <a:cubicBezTo>
                      <a:pt x="2238" y="2049"/>
                      <a:pt x="2395" y="2206"/>
                      <a:pt x="2395" y="2395"/>
                    </a:cubicBezTo>
                    <a:cubicBezTo>
                      <a:pt x="2395" y="2584"/>
                      <a:pt x="2238" y="2742"/>
                      <a:pt x="2049" y="2742"/>
                    </a:cubicBezTo>
                    <a:cubicBezTo>
                      <a:pt x="1860" y="2742"/>
                      <a:pt x="1702" y="2584"/>
                      <a:pt x="1702" y="2395"/>
                    </a:cubicBezTo>
                    <a:cubicBezTo>
                      <a:pt x="1734" y="2206"/>
                      <a:pt x="1860" y="2049"/>
                      <a:pt x="2049" y="2049"/>
                    </a:cubicBezTo>
                    <a:close/>
                    <a:moveTo>
                      <a:pt x="9736" y="2049"/>
                    </a:moveTo>
                    <a:cubicBezTo>
                      <a:pt x="9925" y="2049"/>
                      <a:pt x="10082" y="2206"/>
                      <a:pt x="10082" y="2395"/>
                    </a:cubicBezTo>
                    <a:cubicBezTo>
                      <a:pt x="10082" y="2584"/>
                      <a:pt x="9925" y="2742"/>
                      <a:pt x="9736" y="2742"/>
                    </a:cubicBezTo>
                    <a:cubicBezTo>
                      <a:pt x="9515" y="2742"/>
                      <a:pt x="9358" y="2584"/>
                      <a:pt x="9358" y="2395"/>
                    </a:cubicBezTo>
                    <a:cubicBezTo>
                      <a:pt x="9358" y="2206"/>
                      <a:pt x="9515" y="2049"/>
                      <a:pt x="9736" y="2049"/>
                    </a:cubicBezTo>
                    <a:close/>
                    <a:moveTo>
                      <a:pt x="2049" y="3719"/>
                    </a:moveTo>
                    <a:lnTo>
                      <a:pt x="3151" y="5514"/>
                    </a:lnTo>
                    <a:lnTo>
                      <a:pt x="946" y="5514"/>
                    </a:lnTo>
                    <a:lnTo>
                      <a:pt x="2049" y="3719"/>
                    </a:lnTo>
                    <a:close/>
                    <a:moveTo>
                      <a:pt x="9736" y="3719"/>
                    </a:moveTo>
                    <a:lnTo>
                      <a:pt x="10838" y="5514"/>
                    </a:lnTo>
                    <a:lnTo>
                      <a:pt x="8633" y="5514"/>
                    </a:lnTo>
                    <a:lnTo>
                      <a:pt x="9736" y="3719"/>
                    </a:lnTo>
                    <a:close/>
                    <a:moveTo>
                      <a:pt x="3435" y="6207"/>
                    </a:moveTo>
                    <a:cubicBezTo>
                      <a:pt x="3466" y="6964"/>
                      <a:pt x="2836" y="7594"/>
                      <a:pt x="2049" y="7594"/>
                    </a:cubicBezTo>
                    <a:cubicBezTo>
                      <a:pt x="1292" y="7594"/>
                      <a:pt x="662" y="6964"/>
                      <a:pt x="662" y="6207"/>
                    </a:cubicBezTo>
                    <a:close/>
                    <a:moveTo>
                      <a:pt x="11090" y="6207"/>
                    </a:moveTo>
                    <a:cubicBezTo>
                      <a:pt x="11090" y="6964"/>
                      <a:pt x="10460" y="7594"/>
                      <a:pt x="9736" y="7594"/>
                    </a:cubicBezTo>
                    <a:cubicBezTo>
                      <a:pt x="8980" y="7594"/>
                      <a:pt x="8350" y="6964"/>
                      <a:pt x="8350" y="6207"/>
                    </a:cubicBezTo>
                    <a:close/>
                    <a:moveTo>
                      <a:pt x="5892" y="663"/>
                    </a:moveTo>
                    <a:cubicBezTo>
                      <a:pt x="6113" y="663"/>
                      <a:pt x="6270" y="820"/>
                      <a:pt x="6270" y="1009"/>
                    </a:cubicBezTo>
                    <a:lnTo>
                      <a:pt x="6270" y="8980"/>
                    </a:lnTo>
                    <a:lnTo>
                      <a:pt x="5546" y="8980"/>
                    </a:lnTo>
                    <a:lnTo>
                      <a:pt x="5546" y="1009"/>
                    </a:lnTo>
                    <a:cubicBezTo>
                      <a:pt x="5546" y="820"/>
                      <a:pt x="5703" y="663"/>
                      <a:pt x="5892" y="663"/>
                    </a:cubicBezTo>
                    <a:close/>
                    <a:moveTo>
                      <a:pt x="8003" y="9673"/>
                    </a:moveTo>
                    <a:cubicBezTo>
                      <a:pt x="8192" y="9673"/>
                      <a:pt x="8350" y="9830"/>
                      <a:pt x="8350" y="10020"/>
                    </a:cubicBezTo>
                    <a:lnTo>
                      <a:pt x="8350" y="10398"/>
                    </a:lnTo>
                    <a:lnTo>
                      <a:pt x="3466" y="10398"/>
                    </a:lnTo>
                    <a:lnTo>
                      <a:pt x="3466" y="10020"/>
                    </a:lnTo>
                    <a:cubicBezTo>
                      <a:pt x="3466" y="9830"/>
                      <a:pt x="3624" y="9673"/>
                      <a:pt x="3813" y="9673"/>
                    </a:cubicBezTo>
                    <a:close/>
                    <a:moveTo>
                      <a:pt x="5955" y="1"/>
                    </a:moveTo>
                    <a:cubicBezTo>
                      <a:pt x="5357" y="1"/>
                      <a:pt x="4916" y="474"/>
                      <a:pt x="4916" y="1009"/>
                    </a:cubicBezTo>
                    <a:lnTo>
                      <a:pt x="4916" y="1167"/>
                    </a:lnTo>
                    <a:cubicBezTo>
                      <a:pt x="3970" y="1671"/>
                      <a:pt x="3655" y="1891"/>
                      <a:pt x="3057" y="1954"/>
                    </a:cubicBezTo>
                    <a:cubicBezTo>
                      <a:pt x="2899" y="1608"/>
                      <a:pt x="2553" y="1324"/>
                      <a:pt x="2112" y="1324"/>
                    </a:cubicBezTo>
                    <a:cubicBezTo>
                      <a:pt x="1734" y="1324"/>
                      <a:pt x="1387" y="1576"/>
                      <a:pt x="1166" y="1923"/>
                    </a:cubicBezTo>
                    <a:cubicBezTo>
                      <a:pt x="946" y="1891"/>
                      <a:pt x="694" y="1797"/>
                      <a:pt x="505" y="1734"/>
                    </a:cubicBezTo>
                    <a:cubicBezTo>
                      <a:pt x="454" y="1708"/>
                      <a:pt x="404" y="1697"/>
                      <a:pt x="355" y="1697"/>
                    </a:cubicBezTo>
                    <a:cubicBezTo>
                      <a:pt x="224" y="1697"/>
                      <a:pt x="110" y="1784"/>
                      <a:pt x="64" y="1923"/>
                    </a:cubicBezTo>
                    <a:cubicBezTo>
                      <a:pt x="1" y="2112"/>
                      <a:pt x="64" y="2301"/>
                      <a:pt x="284" y="2364"/>
                    </a:cubicBezTo>
                    <a:cubicBezTo>
                      <a:pt x="536" y="2458"/>
                      <a:pt x="820" y="2553"/>
                      <a:pt x="1135" y="2616"/>
                    </a:cubicBezTo>
                    <a:cubicBezTo>
                      <a:pt x="1229" y="2899"/>
                      <a:pt x="1387" y="3151"/>
                      <a:pt x="1607" y="3277"/>
                    </a:cubicBezTo>
                    <a:lnTo>
                      <a:pt x="127" y="5703"/>
                    </a:lnTo>
                    <a:cubicBezTo>
                      <a:pt x="64" y="5735"/>
                      <a:pt x="64" y="5829"/>
                      <a:pt x="64" y="5892"/>
                    </a:cubicBezTo>
                    <a:lnTo>
                      <a:pt x="64" y="6239"/>
                    </a:lnTo>
                    <a:cubicBezTo>
                      <a:pt x="64" y="7405"/>
                      <a:pt x="1009" y="8350"/>
                      <a:pt x="2175" y="8350"/>
                    </a:cubicBezTo>
                    <a:cubicBezTo>
                      <a:pt x="3309" y="8350"/>
                      <a:pt x="4254" y="7405"/>
                      <a:pt x="4254" y="6239"/>
                    </a:cubicBezTo>
                    <a:lnTo>
                      <a:pt x="4254" y="5892"/>
                    </a:lnTo>
                    <a:cubicBezTo>
                      <a:pt x="4254" y="5829"/>
                      <a:pt x="4254" y="5766"/>
                      <a:pt x="4222" y="5703"/>
                    </a:cubicBezTo>
                    <a:lnTo>
                      <a:pt x="2710" y="3277"/>
                    </a:lnTo>
                    <a:cubicBezTo>
                      <a:pt x="2962" y="3183"/>
                      <a:pt x="3120" y="2931"/>
                      <a:pt x="3183" y="2647"/>
                    </a:cubicBezTo>
                    <a:cubicBezTo>
                      <a:pt x="3844" y="2553"/>
                      <a:pt x="4222" y="2332"/>
                      <a:pt x="4947" y="1954"/>
                    </a:cubicBezTo>
                    <a:lnTo>
                      <a:pt x="4947" y="8980"/>
                    </a:lnTo>
                    <a:lnTo>
                      <a:pt x="3939" y="8980"/>
                    </a:lnTo>
                    <a:cubicBezTo>
                      <a:pt x="3340" y="8980"/>
                      <a:pt x="2899" y="9421"/>
                      <a:pt x="2899" y="9988"/>
                    </a:cubicBezTo>
                    <a:lnTo>
                      <a:pt x="2899" y="10713"/>
                    </a:lnTo>
                    <a:cubicBezTo>
                      <a:pt x="2899" y="10902"/>
                      <a:pt x="3057" y="11059"/>
                      <a:pt x="3246" y="11059"/>
                    </a:cubicBezTo>
                    <a:lnTo>
                      <a:pt x="8822" y="11059"/>
                    </a:lnTo>
                    <a:cubicBezTo>
                      <a:pt x="9011" y="11059"/>
                      <a:pt x="9169" y="10902"/>
                      <a:pt x="9169" y="10713"/>
                    </a:cubicBezTo>
                    <a:lnTo>
                      <a:pt x="9169" y="9988"/>
                    </a:lnTo>
                    <a:cubicBezTo>
                      <a:pt x="9169" y="9389"/>
                      <a:pt x="8696" y="8980"/>
                      <a:pt x="8129" y="8980"/>
                    </a:cubicBezTo>
                    <a:lnTo>
                      <a:pt x="7089" y="8980"/>
                    </a:lnTo>
                    <a:lnTo>
                      <a:pt x="7089" y="1954"/>
                    </a:lnTo>
                    <a:cubicBezTo>
                      <a:pt x="7814" y="2332"/>
                      <a:pt x="8224" y="2553"/>
                      <a:pt x="8885" y="2647"/>
                    </a:cubicBezTo>
                    <a:cubicBezTo>
                      <a:pt x="8980" y="2931"/>
                      <a:pt x="9137" y="3120"/>
                      <a:pt x="9358" y="3277"/>
                    </a:cubicBezTo>
                    <a:lnTo>
                      <a:pt x="7877" y="5703"/>
                    </a:lnTo>
                    <a:cubicBezTo>
                      <a:pt x="7814" y="5735"/>
                      <a:pt x="7814" y="5829"/>
                      <a:pt x="7814" y="5892"/>
                    </a:cubicBezTo>
                    <a:lnTo>
                      <a:pt x="7814" y="6239"/>
                    </a:lnTo>
                    <a:cubicBezTo>
                      <a:pt x="7814" y="7405"/>
                      <a:pt x="8759" y="8350"/>
                      <a:pt x="9925" y="8350"/>
                    </a:cubicBezTo>
                    <a:cubicBezTo>
                      <a:pt x="11059" y="8350"/>
                      <a:pt x="12004" y="7405"/>
                      <a:pt x="12004" y="6239"/>
                    </a:cubicBezTo>
                    <a:lnTo>
                      <a:pt x="12004" y="5892"/>
                    </a:lnTo>
                    <a:cubicBezTo>
                      <a:pt x="12004" y="5829"/>
                      <a:pt x="12004" y="5766"/>
                      <a:pt x="11973" y="5703"/>
                    </a:cubicBezTo>
                    <a:lnTo>
                      <a:pt x="10460" y="3277"/>
                    </a:lnTo>
                    <a:cubicBezTo>
                      <a:pt x="10523" y="3151"/>
                      <a:pt x="10681" y="2899"/>
                      <a:pt x="10744" y="2616"/>
                    </a:cubicBezTo>
                    <a:cubicBezTo>
                      <a:pt x="11027" y="2553"/>
                      <a:pt x="11343" y="2458"/>
                      <a:pt x="11626" y="2364"/>
                    </a:cubicBezTo>
                    <a:cubicBezTo>
                      <a:pt x="11815" y="2269"/>
                      <a:pt x="11878" y="2080"/>
                      <a:pt x="11815" y="1923"/>
                    </a:cubicBezTo>
                    <a:cubicBezTo>
                      <a:pt x="11746" y="1784"/>
                      <a:pt x="11626" y="1697"/>
                      <a:pt x="11505" y="1697"/>
                    </a:cubicBezTo>
                    <a:cubicBezTo>
                      <a:pt x="11461" y="1697"/>
                      <a:pt x="11416" y="1708"/>
                      <a:pt x="11374" y="1734"/>
                    </a:cubicBezTo>
                    <a:cubicBezTo>
                      <a:pt x="11122" y="1797"/>
                      <a:pt x="10933" y="1891"/>
                      <a:pt x="10712" y="1923"/>
                    </a:cubicBezTo>
                    <a:cubicBezTo>
                      <a:pt x="10555" y="1576"/>
                      <a:pt x="10208" y="1324"/>
                      <a:pt x="9767" y="1324"/>
                    </a:cubicBezTo>
                    <a:cubicBezTo>
                      <a:pt x="9326" y="1324"/>
                      <a:pt x="8980" y="1576"/>
                      <a:pt x="8822" y="1954"/>
                    </a:cubicBezTo>
                    <a:cubicBezTo>
                      <a:pt x="8224" y="1828"/>
                      <a:pt x="7908" y="1639"/>
                      <a:pt x="6963" y="1167"/>
                    </a:cubicBezTo>
                    <a:lnTo>
                      <a:pt x="6963" y="1009"/>
                    </a:lnTo>
                    <a:cubicBezTo>
                      <a:pt x="6963" y="411"/>
                      <a:pt x="6491" y="1"/>
                      <a:pt x="59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7677" name="Google Shape;9169;p73">
                <a:extLst>
                  <a:ext uri="{FF2B5EF4-FFF2-40B4-BE49-F238E27FC236}">
                    <a16:creationId xmlns:a16="http://schemas.microsoft.com/office/drawing/2014/main" id="{538D2A0E-FF94-8C60-10F3-247ED579D427}"/>
                  </a:ext>
                </a:extLst>
              </p:cNvPr>
              <p:cNvSpPr/>
              <p:nvPr/>
            </p:nvSpPr>
            <p:spPr>
              <a:xfrm>
                <a:off x="7109482" y="2925310"/>
                <a:ext cx="505937" cy="499261"/>
              </a:xfrm>
              <a:custGeom>
                <a:avLst/>
                <a:gdLst/>
                <a:ahLst/>
                <a:cxnLst/>
                <a:rect l="l" t="t" r="r" b="b"/>
                <a:pathLst>
                  <a:path w="11973" h="11815" extrusionOk="0">
                    <a:moveTo>
                      <a:pt x="5986" y="631"/>
                    </a:moveTo>
                    <a:cubicBezTo>
                      <a:pt x="6396" y="631"/>
                      <a:pt x="6711" y="946"/>
                      <a:pt x="6711" y="1324"/>
                    </a:cubicBezTo>
                    <a:cubicBezTo>
                      <a:pt x="6711" y="1733"/>
                      <a:pt x="6396" y="2048"/>
                      <a:pt x="5986" y="2048"/>
                    </a:cubicBezTo>
                    <a:cubicBezTo>
                      <a:pt x="5608" y="2048"/>
                      <a:pt x="5293" y="1733"/>
                      <a:pt x="5293" y="1324"/>
                    </a:cubicBezTo>
                    <a:cubicBezTo>
                      <a:pt x="5293" y="946"/>
                      <a:pt x="5608" y="631"/>
                      <a:pt x="5986" y="631"/>
                    </a:cubicBezTo>
                    <a:close/>
                    <a:moveTo>
                      <a:pt x="5986" y="2710"/>
                    </a:moveTo>
                    <a:cubicBezTo>
                      <a:pt x="6931" y="2710"/>
                      <a:pt x="7719" y="3498"/>
                      <a:pt x="7719" y="4443"/>
                    </a:cubicBezTo>
                    <a:lnTo>
                      <a:pt x="7719" y="4789"/>
                    </a:lnTo>
                    <a:lnTo>
                      <a:pt x="4253" y="4789"/>
                    </a:lnTo>
                    <a:lnTo>
                      <a:pt x="4253" y="4443"/>
                    </a:lnTo>
                    <a:cubicBezTo>
                      <a:pt x="4253" y="3498"/>
                      <a:pt x="5041" y="2710"/>
                      <a:pt x="5986" y="2710"/>
                    </a:cubicBezTo>
                    <a:close/>
                    <a:moveTo>
                      <a:pt x="3245" y="6900"/>
                    </a:moveTo>
                    <a:cubicBezTo>
                      <a:pt x="3623" y="6900"/>
                      <a:pt x="3938" y="7215"/>
                      <a:pt x="3938" y="7593"/>
                    </a:cubicBezTo>
                    <a:cubicBezTo>
                      <a:pt x="3938" y="8003"/>
                      <a:pt x="3623" y="8318"/>
                      <a:pt x="3245" y="8318"/>
                    </a:cubicBezTo>
                    <a:cubicBezTo>
                      <a:pt x="2836" y="8255"/>
                      <a:pt x="2521" y="7940"/>
                      <a:pt x="2521" y="7593"/>
                    </a:cubicBezTo>
                    <a:cubicBezTo>
                      <a:pt x="2521" y="7215"/>
                      <a:pt x="2836" y="6900"/>
                      <a:pt x="3245" y="6900"/>
                    </a:cubicBezTo>
                    <a:close/>
                    <a:moveTo>
                      <a:pt x="8759" y="6900"/>
                    </a:moveTo>
                    <a:cubicBezTo>
                      <a:pt x="9137" y="6900"/>
                      <a:pt x="9452" y="7215"/>
                      <a:pt x="9452" y="7593"/>
                    </a:cubicBezTo>
                    <a:cubicBezTo>
                      <a:pt x="9452" y="8003"/>
                      <a:pt x="9137" y="8318"/>
                      <a:pt x="8759" y="8318"/>
                    </a:cubicBezTo>
                    <a:cubicBezTo>
                      <a:pt x="8349" y="8318"/>
                      <a:pt x="8034" y="7940"/>
                      <a:pt x="8034" y="7593"/>
                    </a:cubicBezTo>
                    <a:cubicBezTo>
                      <a:pt x="8034" y="7215"/>
                      <a:pt x="8349" y="6900"/>
                      <a:pt x="8759" y="6900"/>
                    </a:cubicBezTo>
                    <a:close/>
                    <a:moveTo>
                      <a:pt x="10365" y="5545"/>
                    </a:moveTo>
                    <a:cubicBezTo>
                      <a:pt x="10523" y="5545"/>
                      <a:pt x="10680" y="5672"/>
                      <a:pt x="10712" y="5829"/>
                    </a:cubicBezTo>
                    <a:lnTo>
                      <a:pt x="11216" y="8570"/>
                    </a:lnTo>
                    <a:cubicBezTo>
                      <a:pt x="11247" y="8790"/>
                      <a:pt x="11027" y="8980"/>
                      <a:pt x="10838" y="8980"/>
                    </a:cubicBezTo>
                    <a:lnTo>
                      <a:pt x="10460" y="8980"/>
                    </a:lnTo>
                    <a:cubicBezTo>
                      <a:pt x="10239" y="8790"/>
                      <a:pt x="10019" y="8633"/>
                      <a:pt x="9767" y="8507"/>
                    </a:cubicBezTo>
                    <a:cubicBezTo>
                      <a:pt x="10019" y="8255"/>
                      <a:pt x="10145" y="7940"/>
                      <a:pt x="10145" y="7562"/>
                    </a:cubicBezTo>
                    <a:cubicBezTo>
                      <a:pt x="10145" y="6806"/>
                      <a:pt x="9515" y="6176"/>
                      <a:pt x="8759" y="6176"/>
                    </a:cubicBezTo>
                    <a:cubicBezTo>
                      <a:pt x="8002" y="6176"/>
                      <a:pt x="7372" y="6806"/>
                      <a:pt x="7372" y="7562"/>
                    </a:cubicBezTo>
                    <a:cubicBezTo>
                      <a:pt x="7372" y="7908"/>
                      <a:pt x="7498" y="8223"/>
                      <a:pt x="7719" y="8507"/>
                    </a:cubicBezTo>
                    <a:cubicBezTo>
                      <a:pt x="7498" y="8633"/>
                      <a:pt x="7246" y="8790"/>
                      <a:pt x="7057" y="8980"/>
                    </a:cubicBezTo>
                    <a:lnTo>
                      <a:pt x="4883" y="8980"/>
                    </a:lnTo>
                    <a:cubicBezTo>
                      <a:pt x="4694" y="8790"/>
                      <a:pt x="4442" y="8633"/>
                      <a:pt x="4222" y="8507"/>
                    </a:cubicBezTo>
                    <a:cubicBezTo>
                      <a:pt x="4474" y="8255"/>
                      <a:pt x="4568" y="7940"/>
                      <a:pt x="4568" y="7562"/>
                    </a:cubicBezTo>
                    <a:cubicBezTo>
                      <a:pt x="4568" y="6806"/>
                      <a:pt x="3938" y="6176"/>
                      <a:pt x="3214" y="6176"/>
                    </a:cubicBezTo>
                    <a:cubicBezTo>
                      <a:pt x="2458" y="6176"/>
                      <a:pt x="1828" y="6806"/>
                      <a:pt x="1828" y="7562"/>
                    </a:cubicBezTo>
                    <a:cubicBezTo>
                      <a:pt x="1828" y="7908"/>
                      <a:pt x="1954" y="8223"/>
                      <a:pt x="2174" y="8507"/>
                    </a:cubicBezTo>
                    <a:cubicBezTo>
                      <a:pt x="1922" y="8633"/>
                      <a:pt x="1701" y="8790"/>
                      <a:pt x="1512" y="8980"/>
                    </a:cubicBezTo>
                    <a:lnTo>
                      <a:pt x="1103" y="8980"/>
                    </a:lnTo>
                    <a:cubicBezTo>
                      <a:pt x="882" y="8980"/>
                      <a:pt x="725" y="8790"/>
                      <a:pt x="756" y="8570"/>
                    </a:cubicBezTo>
                    <a:lnTo>
                      <a:pt x="1260" y="5829"/>
                    </a:lnTo>
                    <a:cubicBezTo>
                      <a:pt x="1323" y="5672"/>
                      <a:pt x="1418" y="5545"/>
                      <a:pt x="1638" y="5545"/>
                    </a:cubicBezTo>
                    <a:close/>
                    <a:moveTo>
                      <a:pt x="3214" y="8948"/>
                    </a:moveTo>
                    <a:cubicBezTo>
                      <a:pt x="4127" y="8948"/>
                      <a:pt x="4915" y="9736"/>
                      <a:pt x="4915" y="10712"/>
                    </a:cubicBezTo>
                    <a:lnTo>
                      <a:pt x="4915" y="11059"/>
                    </a:lnTo>
                    <a:lnTo>
                      <a:pt x="1481" y="11059"/>
                    </a:lnTo>
                    <a:lnTo>
                      <a:pt x="1481" y="10712"/>
                    </a:lnTo>
                    <a:cubicBezTo>
                      <a:pt x="1481" y="9736"/>
                      <a:pt x="2269" y="8948"/>
                      <a:pt x="3214" y="8948"/>
                    </a:cubicBezTo>
                    <a:close/>
                    <a:moveTo>
                      <a:pt x="8759" y="8948"/>
                    </a:moveTo>
                    <a:cubicBezTo>
                      <a:pt x="9704" y="8948"/>
                      <a:pt x="10491" y="9736"/>
                      <a:pt x="10491" y="10712"/>
                    </a:cubicBezTo>
                    <a:lnTo>
                      <a:pt x="10491" y="11059"/>
                    </a:lnTo>
                    <a:lnTo>
                      <a:pt x="7026" y="11059"/>
                    </a:lnTo>
                    <a:lnTo>
                      <a:pt x="7026" y="10712"/>
                    </a:lnTo>
                    <a:cubicBezTo>
                      <a:pt x="7026" y="9736"/>
                      <a:pt x="7813" y="8948"/>
                      <a:pt x="8759" y="8948"/>
                    </a:cubicBezTo>
                    <a:close/>
                    <a:moveTo>
                      <a:pt x="5986" y="1"/>
                    </a:moveTo>
                    <a:cubicBezTo>
                      <a:pt x="5262" y="1"/>
                      <a:pt x="4631" y="631"/>
                      <a:pt x="4631" y="1387"/>
                    </a:cubicBezTo>
                    <a:cubicBezTo>
                      <a:pt x="4631" y="1733"/>
                      <a:pt x="4726" y="2048"/>
                      <a:pt x="4978" y="2269"/>
                    </a:cubicBezTo>
                    <a:cubicBezTo>
                      <a:pt x="4127" y="2679"/>
                      <a:pt x="3592" y="3498"/>
                      <a:pt x="3592" y="4474"/>
                    </a:cubicBezTo>
                    <a:lnTo>
                      <a:pt x="3592" y="4852"/>
                    </a:lnTo>
                    <a:lnTo>
                      <a:pt x="1670" y="4852"/>
                    </a:lnTo>
                    <a:cubicBezTo>
                      <a:pt x="1166" y="4852"/>
                      <a:pt x="725" y="5199"/>
                      <a:pt x="630" y="5703"/>
                    </a:cubicBezTo>
                    <a:lnTo>
                      <a:pt x="126" y="8475"/>
                    </a:lnTo>
                    <a:cubicBezTo>
                      <a:pt x="0" y="9043"/>
                      <a:pt x="473" y="9610"/>
                      <a:pt x="1071" y="9673"/>
                    </a:cubicBezTo>
                    <a:cubicBezTo>
                      <a:pt x="914" y="9988"/>
                      <a:pt x="819" y="10366"/>
                      <a:pt x="819" y="10744"/>
                    </a:cubicBezTo>
                    <a:lnTo>
                      <a:pt x="819" y="11468"/>
                    </a:lnTo>
                    <a:cubicBezTo>
                      <a:pt x="819" y="11657"/>
                      <a:pt x="977" y="11815"/>
                      <a:pt x="1197" y="11815"/>
                    </a:cubicBezTo>
                    <a:lnTo>
                      <a:pt x="5356" y="11815"/>
                    </a:lnTo>
                    <a:cubicBezTo>
                      <a:pt x="5545" y="11815"/>
                      <a:pt x="5703" y="11657"/>
                      <a:pt x="5703" y="11468"/>
                    </a:cubicBezTo>
                    <a:lnTo>
                      <a:pt x="5703" y="10744"/>
                    </a:lnTo>
                    <a:cubicBezTo>
                      <a:pt x="5703" y="10366"/>
                      <a:pt x="5640" y="9988"/>
                      <a:pt x="5482" y="9673"/>
                    </a:cubicBezTo>
                    <a:lnTo>
                      <a:pt x="6648" y="9673"/>
                    </a:lnTo>
                    <a:cubicBezTo>
                      <a:pt x="6490" y="9988"/>
                      <a:pt x="6427" y="10366"/>
                      <a:pt x="6427" y="10744"/>
                    </a:cubicBezTo>
                    <a:lnTo>
                      <a:pt x="6427" y="11468"/>
                    </a:lnTo>
                    <a:cubicBezTo>
                      <a:pt x="6427" y="11657"/>
                      <a:pt x="6585" y="11815"/>
                      <a:pt x="6774" y="11815"/>
                    </a:cubicBezTo>
                    <a:lnTo>
                      <a:pt x="10838" y="11815"/>
                    </a:lnTo>
                    <a:cubicBezTo>
                      <a:pt x="11027" y="11815"/>
                      <a:pt x="11184" y="11657"/>
                      <a:pt x="11184" y="11468"/>
                    </a:cubicBezTo>
                    <a:lnTo>
                      <a:pt x="11184" y="10744"/>
                    </a:lnTo>
                    <a:cubicBezTo>
                      <a:pt x="11184" y="10366"/>
                      <a:pt x="11121" y="9988"/>
                      <a:pt x="10964" y="9673"/>
                    </a:cubicBezTo>
                    <a:cubicBezTo>
                      <a:pt x="11563" y="9610"/>
                      <a:pt x="11972" y="9043"/>
                      <a:pt x="11878" y="8475"/>
                    </a:cubicBezTo>
                    <a:lnTo>
                      <a:pt x="11342" y="5703"/>
                    </a:lnTo>
                    <a:cubicBezTo>
                      <a:pt x="11279" y="5199"/>
                      <a:pt x="10838" y="4852"/>
                      <a:pt x="10334" y="4852"/>
                    </a:cubicBezTo>
                    <a:lnTo>
                      <a:pt x="8412" y="4852"/>
                    </a:lnTo>
                    <a:lnTo>
                      <a:pt x="8412" y="4474"/>
                    </a:lnTo>
                    <a:cubicBezTo>
                      <a:pt x="8412" y="3498"/>
                      <a:pt x="7845" y="2679"/>
                      <a:pt x="7026" y="2269"/>
                    </a:cubicBezTo>
                    <a:cubicBezTo>
                      <a:pt x="7246" y="2048"/>
                      <a:pt x="7372" y="1733"/>
                      <a:pt x="7372" y="1387"/>
                    </a:cubicBezTo>
                    <a:cubicBezTo>
                      <a:pt x="7372" y="631"/>
                      <a:pt x="6742" y="1"/>
                      <a:pt x="598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7678" name="Google Shape;9170;p73">
                <a:extLst>
                  <a:ext uri="{FF2B5EF4-FFF2-40B4-BE49-F238E27FC236}">
                    <a16:creationId xmlns:a16="http://schemas.microsoft.com/office/drawing/2014/main" id="{49180716-CEA7-5E21-1801-E8F8985F9560}"/>
                  </a:ext>
                </a:extLst>
              </p:cNvPr>
              <p:cNvSpPr/>
              <p:nvPr/>
            </p:nvSpPr>
            <p:spPr>
              <a:xfrm>
                <a:off x="10369466" y="1689879"/>
                <a:ext cx="320895" cy="496599"/>
              </a:xfrm>
              <a:custGeom>
                <a:avLst/>
                <a:gdLst/>
                <a:ahLst/>
                <a:cxnLst/>
                <a:rect l="l" t="t" r="r" b="b"/>
                <a:pathLst>
                  <a:path w="7594" h="11752" extrusionOk="0">
                    <a:moveTo>
                      <a:pt x="6585" y="662"/>
                    </a:moveTo>
                    <a:cubicBezTo>
                      <a:pt x="6774" y="662"/>
                      <a:pt x="6932" y="819"/>
                      <a:pt x="6932" y="1008"/>
                    </a:cubicBezTo>
                    <a:cubicBezTo>
                      <a:pt x="6932" y="1197"/>
                      <a:pt x="6774" y="1355"/>
                      <a:pt x="6585" y="1355"/>
                    </a:cubicBezTo>
                    <a:lnTo>
                      <a:pt x="1040" y="1355"/>
                    </a:lnTo>
                    <a:cubicBezTo>
                      <a:pt x="820" y="1355"/>
                      <a:pt x="662" y="1197"/>
                      <a:pt x="662" y="1008"/>
                    </a:cubicBezTo>
                    <a:cubicBezTo>
                      <a:pt x="662" y="819"/>
                      <a:pt x="820" y="662"/>
                      <a:pt x="1040" y="662"/>
                    </a:cubicBezTo>
                    <a:close/>
                    <a:moveTo>
                      <a:pt x="6175" y="2048"/>
                    </a:moveTo>
                    <a:lnTo>
                      <a:pt x="6175" y="2867"/>
                    </a:lnTo>
                    <a:cubicBezTo>
                      <a:pt x="5435" y="3277"/>
                      <a:pt x="4600" y="3481"/>
                      <a:pt x="3765" y="3481"/>
                    </a:cubicBezTo>
                    <a:cubicBezTo>
                      <a:pt x="2930" y="3481"/>
                      <a:pt x="2096" y="3277"/>
                      <a:pt x="1355" y="2867"/>
                    </a:cubicBezTo>
                    <a:lnTo>
                      <a:pt x="1355" y="2048"/>
                    </a:lnTo>
                    <a:close/>
                    <a:moveTo>
                      <a:pt x="1418" y="3686"/>
                    </a:moveTo>
                    <a:lnTo>
                      <a:pt x="1418" y="3686"/>
                    </a:lnTo>
                    <a:cubicBezTo>
                      <a:pt x="2174" y="4001"/>
                      <a:pt x="2962" y="4190"/>
                      <a:pt x="3781" y="4190"/>
                    </a:cubicBezTo>
                    <a:cubicBezTo>
                      <a:pt x="4600" y="4190"/>
                      <a:pt x="5388" y="4033"/>
                      <a:pt x="6144" y="3686"/>
                    </a:cubicBezTo>
                    <a:lnTo>
                      <a:pt x="6144" y="3686"/>
                    </a:lnTo>
                    <a:cubicBezTo>
                      <a:pt x="5860" y="4757"/>
                      <a:pt x="4915" y="5545"/>
                      <a:pt x="3781" y="5545"/>
                    </a:cubicBezTo>
                    <a:cubicBezTo>
                      <a:pt x="2647" y="5545"/>
                      <a:pt x="1702" y="4757"/>
                      <a:pt x="1418" y="3686"/>
                    </a:cubicBezTo>
                    <a:close/>
                    <a:moveTo>
                      <a:pt x="3435" y="6238"/>
                    </a:moveTo>
                    <a:lnTo>
                      <a:pt x="3435" y="7813"/>
                    </a:lnTo>
                    <a:lnTo>
                      <a:pt x="1544" y="9704"/>
                    </a:lnTo>
                    <a:lnTo>
                      <a:pt x="1355" y="9704"/>
                    </a:lnTo>
                    <a:lnTo>
                      <a:pt x="1355" y="8695"/>
                    </a:lnTo>
                    <a:cubicBezTo>
                      <a:pt x="1355" y="7467"/>
                      <a:pt x="2237" y="6427"/>
                      <a:pt x="3435" y="6238"/>
                    </a:cubicBezTo>
                    <a:close/>
                    <a:moveTo>
                      <a:pt x="3781" y="8443"/>
                    </a:moveTo>
                    <a:lnTo>
                      <a:pt x="5041" y="9704"/>
                    </a:lnTo>
                    <a:lnTo>
                      <a:pt x="2552" y="9704"/>
                    </a:lnTo>
                    <a:lnTo>
                      <a:pt x="3781" y="8443"/>
                    </a:lnTo>
                    <a:close/>
                    <a:moveTo>
                      <a:pt x="4128" y="6238"/>
                    </a:moveTo>
                    <a:cubicBezTo>
                      <a:pt x="5325" y="6396"/>
                      <a:pt x="6207" y="7435"/>
                      <a:pt x="6207" y="8695"/>
                    </a:cubicBezTo>
                    <a:lnTo>
                      <a:pt x="6207" y="9704"/>
                    </a:lnTo>
                    <a:lnTo>
                      <a:pt x="6018" y="9704"/>
                    </a:lnTo>
                    <a:lnTo>
                      <a:pt x="4128" y="7813"/>
                    </a:lnTo>
                    <a:lnTo>
                      <a:pt x="4128" y="6238"/>
                    </a:lnTo>
                    <a:close/>
                    <a:moveTo>
                      <a:pt x="6553" y="10397"/>
                    </a:moveTo>
                    <a:cubicBezTo>
                      <a:pt x="6743" y="10428"/>
                      <a:pt x="6900" y="10586"/>
                      <a:pt x="6900" y="10743"/>
                    </a:cubicBezTo>
                    <a:cubicBezTo>
                      <a:pt x="6900" y="10932"/>
                      <a:pt x="6743" y="11090"/>
                      <a:pt x="6553" y="11090"/>
                    </a:cubicBezTo>
                    <a:lnTo>
                      <a:pt x="977" y="11090"/>
                    </a:lnTo>
                    <a:cubicBezTo>
                      <a:pt x="788" y="11090"/>
                      <a:pt x="631" y="10932"/>
                      <a:pt x="631" y="10743"/>
                    </a:cubicBezTo>
                    <a:cubicBezTo>
                      <a:pt x="631" y="10554"/>
                      <a:pt x="788" y="10397"/>
                      <a:pt x="977" y="10397"/>
                    </a:cubicBezTo>
                    <a:close/>
                    <a:moveTo>
                      <a:pt x="1009" y="0"/>
                    </a:moveTo>
                    <a:cubicBezTo>
                      <a:pt x="442" y="0"/>
                      <a:pt x="0" y="473"/>
                      <a:pt x="0" y="1008"/>
                    </a:cubicBezTo>
                    <a:cubicBezTo>
                      <a:pt x="0" y="1449"/>
                      <a:pt x="284" y="1827"/>
                      <a:pt x="694" y="1985"/>
                    </a:cubicBezTo>
                    <a:lnTo>
                      <a:pt x="694" y="3088"/>
                    </a:lnTo>
                    <a:cubicBezTo>
                      <a:pt x="694" y="4316"/>
                      <a:pt x="1387" y="5356"/>
                      <a:pt x="2395" y="5860"/>
                    </a:cubicBezTo>
                    <a:cubicBezTo>
                      <a:pt x="1387" y="6364"/>
                      <a:pt x="694" y="7435"/>
                      <a:pt x="694" y="8664"/>
                    </a:cubicBezTo>
                    <a:lnTo>
                      <a:pt x="694" y="9767"/>
                    </a:lnTo>
                    <a:cubicBezTo>
                      <a:pt x="316" y="9924"/>
                      <a:pt x="0" y="10271"/>
                      <a:pt x="0" y="10743"/>
                    </a:cubicBezTo>
                    <a:cubicBezTo>
                      <a:pt x="0" y="11342"/>
                      <a:pt x="473" y="11751"/>
                      <a:pt x="1009" y="11751"/>
                    </a:cubicBezTo>
                    <a:lnTo>
                      <a:pt x="6585" y="11751"/>
                    </a:lnTo>
                    <a:cubicBezTo>
                      <a:pt x="7152" y="11751"/>
                      <a:pt x="7593" y="11279"/>
                      <a:pt x="7593" y="10743"/>
                    </a:cubicBezTo>
                    <a:cubicBezTo>
                      <a:pt x="7593" y="10302"/>
                      <a:pt x="7310" y="9924"/>
                      <a:pt x="6900" y="9767"/>
                    </a:cubicBezTo>
                    <a:lnTo>
                      <a:pt x="6900" y="8664"/>
                    </a:lnTo>
                    <a:cubicBezTo>
                      <a:pt x="6900" y="7435"/>
                      <a:pt x="6207" y="6364"/>
                      <a:pt x="5199" y="5860"/>
                    </a:cubicBezTo>
                    <a:cubicBezTo>
                      <a:pt x="6207" y="5387"/>
                      <a:pt x="6900" y="4316"/>
                      <a:pt x="6900" y="3088"/>
                    </a:cubicBezTo>
                    <a:lnTo>
                      <a:pt x="6900" y="1985"/>
                    </a:lnTo>
                    <a:cubicBezTo>
                      <a:pt x="7278" y="1827"/>
                      <a:pt x="7593" y="1481"/>
                      <a:pt x="7593" y="1008"/>
                    </a:cubicBezTo>
                    <a:cubicBezTo>
                      <a:pt x="7593" y="410"/>
                      <a:pt x="7121" y="0"/>
                      <a:pt x="65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7679" name="Google Shape;9171;p73">
                <a:extLst>
                  <a:ext uri="{FF2B5EF4-FFF2-40B4-BE49-F238E27FC236}">
                    <a16:creationId xmlns:a16="http://schemas.microsoft.com/office/drawing/2014/main" id="{B7562C5E-05F1-AD25-6E20-B52B235BAF7B}"/>
                  </a:ext>
                </a:extLst>
              </p:cNvPr>
              <p:cNvSpPr/>
              <p:nvPr/>
            </p:nvSpPr>
            <p:spPr>
              <a:xfrm>
                <a:off x="1401076" y="1687873"/>
                <a:ext cx="503233" cy="500612"/>
              </a:xfrm>
              <a:custGeom>
                <a:avLst/>
                <a:gdLst/>
                <a:ahLst/>
                <a:cxnLst/>
                <a:rect l="l" t="t" r="r" b="b"/>
                <a:pathLst>
                  <a:path w="11909" h="11847" extrusionOk="0">
                    <a:moveTo>
                      <a:pt x="3560" y="2647"/>
                    </a:moveTo>
                    <a:lnTo>
                      <a:pt x="3560" y="3561"/>
                    </a:lnTo>
                    <a:lnTo>
                      <a:pt x="2615" y="3561"/>
                    </a:lnTo>
                    <a:lnTo>
                      <a:pt x="3560" y="2647"/>
                    </a:lnTo>
                    <a:close/>
                    <a:moveTo>
                      <a:pt x="6616" y="4222"/>
                    </a:moveTo>
                    <a:cubicBezTo>
                      <a:pt x="7971" y="4285"/>
                      <a:pt x="9074" y="5325"/>
                      <a:pt x="9074" y="6680"/>
                    </a:cubicBezTo>
                    <a:cubicBezTo>
                      <a:pt x="9074" y="8003"/>
                      <a:pt x="7971" y="9106"/>
                      <a:pt x="6616" y="9106"/>
                    </a:cubicBezTo>
                    <a:cubicBezTo>
                      <a:pt x="5293" y="9106"/>
                      <a:pt x="4190" y="8003"/>
                      <a:pt x="4190" y="6680"/>
                    </a:cubicBezTo>
                    <a:cubicBezTo>
                      <a:pt x="4190" y="5325"/>
                      <a:pt x="5293" y="4222"/>
                      <a:pt x="6616" y="4222"/>
                    </a:cubicBezTo>
                    <a:close/>
                    <a:moveTo>
                      <a:pt x="7687" y="757"/>
                    </a:moveTo>
                    <a:lnTo>
                      <a:pt x="7687" y="1513"/>
                    </a:lnTo>
                    <a:lnTo>
                      <a:pt x="3875" y="1513"/>
                    </a:lnTo>
                    <a:cubicBezTo>
                      <a:pt x="3781" y="1513"/>
                      <a:pt x="3655" y="1544"/>
                      <a:pt x="3623" y="1639"/>
                    </a:cubicBezTo>
                    <a:lnTo>
                      <a:pt x="1512" y="3718"/>
                    </a:lnTo>
                    <a:cubicBezTo>
                      <a:pt x="1418" y="3813"/>
                      <a:pt x="1386" y="3876"/>
                      <a:pt x="1386" y="3939"/>
                    </a:cubicBezTo>
                    <a:lnTo>
                      <a:pt x="1386" y="9862"/>
                    </a:lnTo>
                    <a:lnTo>
                      <a:pt x="662" y="9862"/>
                    </a:lnTo>
                    <a:lnTo>
                      <a:pt x="662" y="757"/>
                    </a:lnTo>
                    <a:close/>
                    <a:moveTo>
                      <a:pt x="8380" y="2175"/>
                    </a:moveTo>
                    <a:lnTo>
                      <a:pt x="8380" y="4128"/>
                    </a:lnTo>
                    <a:cubicBezTo>
                      <a:pt x="7876" y="3813"/>
                      <a:pt x="7278" y="3592"/>
                      <a:pt x="6648" y="3592"/>
                    </a:cubicBezTo>
                    <a:cubicBezTo>
                      <a:pt x="4915" y="3592"/>
                      <a:pt x="3560" y="5010"/>
                      <a:pt x="3560" y="6711"/>
                    </a:cubicBezTo>
                    <a:cubicBezTo>
                      <a:pt x="3560" y="8444"/>
                      <a:pt x="4946" y="9830"/>
                      <a:pt x="6648" y="9830"/>
                    </a:cubicBezTo>
                    <a:cubicBezTo>
                      <a:pt x="7120" y="9830"/>
                      <a:pt x="7593" y="9704"/>
                      <a:pt x="8002" y="9515"/>
                    </a:cubicBezTo>
                    <a:lnTo>
                      <a:pt x="8380" y="9893"/>
                    </a:lnTo>
                    <a:lnTo>
                      <a:pt x="8380" y="10492"/>
                    </a:lnTo>
                    <a:lnTo>
                      <a:pt x="2079" y="10492"/>
                    </a:lnTo>
                    <a:lnTo>
                      <a:pt x="2079" y="4285"/>
                    </a:lnTo>
                    <a:lnTo>
                      <a:pt x="3875" y="4285"/>
                    </a:lnTo>
                    <a:cubicBezTo>
                      <a:pt x="4064" y="4285"/>
                      <a:pt x="4222" y="4128"/>
                      <a:pt x="4222" y="3907"/>
                    </a:cubicBezTo>
                    <a:lnTo>
                      <a:pt x="4222" y="2175"/>
                    </a:lnTo>
                    <a:close/>
                    <a:moveTo>
                      <a:pt x="9074" y="8633"/>
                    </a:moveTo>
                    <a:lnTo>
                      <a:pt x="11027" y="10618"/>
                    </a:lnTo>
                    <a:cubicBezTo>
                      <a:pt x="11153" y="10744"/>
                      <a:pt x="11153" y="10964"/>
                      <a:pt x="11027" y="11090"/>
                    </a:cubicBezTo>
                    <a:cubicBezTo>
                      <a:pt x="10964" y="11153"/>
                      <a:pt x="10877" y="11185"/>
                      <a:pt x="10791" y="11185"/>
                    </a:cubicBezTo>
                    <a:cubicBezTo>
                      <a:pt x="10704" y="11185"/>
                      <a:pt x="10617" y="11153"/>
                      <a:pt x="10554" y="11090"/>
                    </a:cubicBezTo>
                    <a:lnTo>
                      <a:pt x="8601" y="9106"/>
                    </a:lnTo>
                    <a:cubicBezTo>
                      <a:pt x="8790" y="9011"/>
                      <a:pt x="8948" y="8791"/>
                      <a:pt x="9074" y="8633"/>
                    </a:cubicBezTo>
                    <a:close/>
                    <a:moveTo>
                      <a:pt x="347" y="1"/>
                    </a:moveTo>
                    <a:cubicBezTo>
                      <a:pt x="158" y="1"/>
                      <a:pt x="0" y="190"/>
                      <a:pt x="0" y="379"/>
                    </a:cubicBezTo>
                    <a:lnTo>
                      <a:pt x="0" y="10145"/>
                    </a:lnTo>
                    <a:cubicBezTo>
                      <a:pt x="0" y="10334"/>
                      <a:pt x="158" y="10492"/>
                      <a:pt x="347" y="10492"/>
                    </a:cubicBezTo>
                    <a:lnTo>
                      <a:pt x="1386" y="10492"/>
                    </a:lnTo>
                    <a:lnTo>
                      <a:pt x="1386" y="10838"/>
                    </a:lnTo>
                    <a:cubicBezTo>
                      <a:pt x="1386" y="11059"/>
                      <a:pt x="1544" y="11216"/>
                      <a:pt x="1733" y="11216"/>
                    </a:cubicBezTo>
                    <a:lnTo>
                      <a:pt x="8695" y="11216"/>
                    </a:lnTo>
                    <a:cubicBezTo>
                      <a:pt x="8916" y="11216"/>
                      <a:pt x="9074" y="11059"/>
                      <a:pt x="9074" y="10838"/>
                    </a:cubicBezTo>
                    <a:lnTo>
                      <a:pt x="9074" y="10586"/>
                    </a:lnTo>
                    <a:lnTo>
                      <a:pt x="10050" y="11563"/>
                    </a:lnTo>
                    <a:cubicBezTo>
                      <a:pt x="10239" y="11752"/>
                      <a:pt x="10507" y="11847"/>
                      <a:pt x="10775" y="11847"/>
                    </a:cubicBezTo>
                    <a:cubicBezTo>
                      <a:pt x="11043" y="11847"/>
                      <a:pt x="11310" y="11752"/>
                      <a:pt x="11499" y="11563"/>
                    </a:cubicBezTo>
                    <a:cubicBezTo>
                      <a:pt x="11909" y="11153"/>
                      <a:pt x="11909" y="10492"/>
                      <a:pt x="11499" y="10114"/>
                    </a:cubicBezTo>
                    <a:lnTo>
                      <a:pt x="9420" y="8003"/>
                    </a:lnTo>
                    <a:cubicBezTo>
                      <a:pt x="9609" y="7625"/>
                      <a:pt x="9735" y="7152"/>
                      <a:pt x="9735" y="6680"/>
                    </a:cubicBezTo>
                    <a:cubicBezTo>
                      <a:pt x="9735" y="5924"/>
                      <a:pt x="9452" y="5262"/>
                      <a:pt x="9011" y="4695"/>
                    </a:cubicBezTo>
                    <a:lnTo>
                      <a:pt x="9011" y="1828"/>
                    </a:lnTo>
                    <a:cubicBezTo>
                      <a:pt x="9011" y="1639"/>
                      <a:pt x="8853" y="1481"/>
                      <a:pt x="8664" y="1481"/>
                    </a:cubicBezTo>
                    <a:lnTo>
                      <a:pt x="8317" y="1481"/>
                    </a:lnTo>
                    <a:lnTo>
                      <a:pt x="8317" y="379"/>
                    </a:lnTo>
                    <a:cubicBezTo>
                      <a:pt x="8317" y="190"/>
                      <a:pt x="8160" y="1"/>
                      <a:pt x="79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7680" name="Google Shape;9172;p73">
                <a:extLst>
                  <a:ext uri="{FF2B5EF4-FFF2-40B4-BE49-F238E27FC236}">
                    <a16:creationId xmlns:a16="http://schemas.microsoft.com/office/drawing/2014/main" id="{E7B7509D-C007-E594-CC03-2DC5EC58C591}"/>
                  </a:ext>
                </a:extLst>
              </p:cNvPr>
              <p:cNvGrpSpPr/>
              <p:nvPr/>
            </p:nvGrpSpPr>
            <p:grpSpPr>
              <a:xfrm>
                <a:off x="1400413" y="2281623"/>
                <a:ext cx="504585" cy="499303"/>
                <a:chOff x="1049375" y="2318350"/>
                <a:chExt cx="298525" cy="295400"/>
              </a:xfrm>
              <a:grpFill/>
            </p:grpSpPr>
            <p:sp>
              <p:nvSpPr>
                <p:cNvPr id="17816" name="Google Shape;9173;p73">
                  <a:extLst>
                    <a:ext uri="{FF2B5EF4-FFF2-40B4-BE49-F238E27FC236}">
                      <a16:creationId xmlns:a16="http://schemas.microsoft.com/office/drawing/2014/main" id="{D066B87F-BBD1-EEB8-4446-D6F701508A7F}"/>
                    </a:ext>
                  </a:extLst>
                </p:cNvPr>
                <p:cNvSpPr/>
                <p:nvPr/>
              </p:nvSpPr>
              <p:spPr>
                <a:xfrm>
                  <a:off x="1101350" y="2492325"/>
                  <a:ext cx="70125" cy="5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" h="2021" extrusionOk="0">
                      <a:moveTo>
                        <a:pt x="2473" y="0"/>
                      </a:moveTo>
                      <a:cubicBezTo>
                        <a:pt x="2377" y="0"/>
                        <a:pt x="2273" y="32"/>
                        <a:pt x="2206" y="99"/>
                      </a:cubicBezTo>
                      <a:lnTo>
                        <a:pt x="1072" y="1233"/>
                      </a:lnTo>
                      <a:lnTo>
                        <a:pt x="599" y="761"/>
                      </a:lnTo>
                      <a:cubicBezTo>
                        <a:pt x="536" y="713"/>
                        <a:pt x="449" y="690"/>
                        <a:pt x="363" y="690"/>
                      </a:cubicBezTo>
                      <a:cubicBezTo>
                        <a:pt x="276" y="690"/>
                        <a:pt x="189" y="713"/>
                        <a:pt x="126" y="761"/>
                      </a:cubicBezTo>
                      <a:cubicBezTo>
                        <a:pt x="0" y="887"/>
                        <a:pt x="0" y="1139"/>
                        <a:pt x="126" y="1233"/>
                      </a:cubicBezTo>
                      <a:lnTo>
                        <a:pt x="820" y="1958"/>
                      </a:lnTo>
                      <a:cubicBezTo>
                        <a:pt x="914" y="2021"/>
                        <a:pt x="977" y="2021"/>
                        <a:pt x="1072" y="2021"/>
                      </a:cubicBezTo>
                      <a:cubicBezTo>
                        <a:pt x="1135" y="2021"/>
                        <a:pt x="1261" y="1989"/>
                        <a:pt x="1292" y="1926"/>
                      </a:cubicBezTo>
                      <a:lnTo>
                        <a:pt x="2678" y="540"/>
                      </a:lnTo>
                      <a:cubicBezTo>
                        <a:pt x="2804" y="414"/>
                        <a:pt x="2804" y="162"/>
                        <a:pt x="2678" y="68"/>
                      </a:cubicBezTo>
                      <a:cubicBezTo>
                        <a:pt x="2634" y="24"/>
                        <a:pt x="2557" y="0"/>
                        <a:pt x="24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17" name="Google Shape;9174;p73">
                  <a:extLst>
                    <a:ext uri="{FF2B5EF4-FFF2-40B4-BE49-F238E27FC236}">
                      <a16:creationId xmlns:a16="http://schemas.microsoft.com/office/drawing/2014/main" id="{9203B9CD-1F02-0C94-3E71-A1D56C5921EF}"/>
                    </a:ext>
                  </a:extLst>
                </p:cNvPr>
                <p:cNvSpPr/>
                <p:nvPr/>
              </p:nvSpPr>
              <p:spPr>
                <a:xfrm>
                  <a:off x="1101350" y="2440525"/>
                  <a:ext cx="70125" cy="5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" h="2046" extrusionOk="0">
                      <a:moveTo>
                        <a:pt x="2469" y="1"/>
                      </a:moveTo>
                      <a:cubicBezTo>
                        <a:pt x="2374" y="1"/>
                        <a:pt x="2272" y="40"/>
                        <a:pt x="2206" y="123"/>
                      </a:cubicBezTo>
                      <a:lnTo>
                        <a:pt x="1072" y="1257"/>
                      </a:lnTo>
                      <a:lnTo>
                        <a:pt x="599" y="785"/>
                      </a:lnTo>
                      <a:cubicBezTo>
                        <a:pt x="536" y="738"/>
                        <a:pt x="449" y="714"/>
                        <a:pt x="363" y="714"/>
                      </a:cubicBezTo>
                      <a:cubicBezTo>
                        <a:pt x="276" y="714"/>
                        <a:pt x="189" y="738"/>
                        <a:pt x="126" y="785"/>
                      </a:cubicBezTo>
                      <a:cubicBezTo>
                        <a:pt x="0" y="911"/>
                        <a:pt x="0" y="1163"/>
                        <a:pt x="126" y="1257"/>
                      </a:cubicBezTo>
                      <a:lnTo>
                        <a:pt x="820" y="1982"/>
                      </a:lnTo>
                      <a:cubicBezTo>
                        <a:pt x="914" y="2045"/>
                        <a:pt x="977" y="2045"/>
                        <a:pt x="1072" y="2045"/>
                      </a:cubicBezTo>
                      <a:cubicBezTo>
                        <a:pt x="1135" y="2045"/>
                        <a:pt x="1261" y="2014"/>
                        <a:pt x="1292" y="1951"/>
                      </a:cubicBezTo>
                      <a:lnTo>
                        <a:pt x="2678" y="564"/>
                      </a:lnTo>
                      <a:cubicBezTo>
                        <a:pt x="2804" y="438"/>
                        <a:pt x="2804" y="186"/>
                        <a:pt x="2678" y="92"/>
                      </a:cubicBezTo>
                      <a:cubicBezTo>
                        <a:pt x="2634" y="32"/>
                        <a:pt x="2554" y="1"/>
                        <a:pt x="246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18" name="Google Shape;9175;p73">
                  <a:extLst>
                    <a:ext uri="{FF2B5EF4-FFF2-40B4-BE49-F238E27FC236}">
                      <a16:creationId xmlns:a16="http://schemas.microsoft.com/office/drawing/2014/main" id="{58D810BE-4F5C-28AB-E4B9-536B0F92AF8D}"/>
                    </a:ext>
                  </a:extLst>
                </p:cNvPr>
                <p:cNvSpPr/>
                <p:nvPr/>
              </p:nvSpPr>
              <p:spPr>
                <a:xfrm>
                  <a:off x="1101350" y="2388550"/>
                  <a:ext cx="70125" cy="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" h="2045" extrusionOk="0">
                      <a:moveTo>
                        <a:pt x="2469" y="1"/>
                      </a:moveTo>
                      <a:cubicBezTo>
                        <a:pt x="2374" y="1"/>
                        <a:pt x="2272" y="40"/>
                        <a:pt x="2206" y="123"/>
                      </a:cubicBezTo>
                      <a:lnTo>
                        <a:pt x="1072" y="1257"/>
                      </a:lnTo>
                      <a:lnTo>
                        <a:pt x="599" y="785"/>
                      </a:lnTo>
                      <a:cubicBezTo>
                        <a:pt x="536" y="722"/>
                        <a:pt x="449" y="690"/>
                        <a:pt x="363" y="690"/>
                      </a:cubicBezTo>
                      <a:cubicBezTo>
                        <a:pt x="276" y="690"/>
                        <a:pt x="189" y="722"/>
                        <a:pt x="126" y="785"/>
                      </a:cubicBezTo>
                      <a:cubicBezTo>
                        <a:pt x="0" y="911"/>
                        <a:pt x="0" y="1131"/>
                        <a:pt x="126" y="1257"/>
                      </a:cubicBezTo>
                      <a:lnTo>
                        <a:pt x="820" y="1982"/>
                      </a:lnTo>
                      <a:cubicBezTo>
                        <a:pt x="914" y="2045"/>
                        <a:pt x="977" y="2045"/>
                        <a:pt x="1072" y="2045"/>
                      </a:cubicBezTo>
                      <a:cubicBezTo>
                        <a:pt x="1135" y="2045"/>
                        <a:pt x="1261" y="2013"/>
                        <a:pt x="1292" y="1919"/>
                      </a:cubicBezTo>
                      <a:lnTo>
                        <a:pt x="2678" y="532"/>
                      </a:lnTo>
                      <a:cubicBezTo>
                        <a:pt x="2804" y="438"/>
                        <a:pt x="2804" y="186"/>
                        <a:pt x="2678" y="91"/>
                      </a:cubicBezTo>
                      <a:cubicBezTo>
                        <a:pt x="2634" y="32"/>
                        <a:pt x="2554" y="1"/>
                        <a:pt x="246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19" name="Google Shape;9176;p73">
                  <a:extLst>
                    <a:ext uri="{FF2B5EF4-FFF2-40B4-BE49-F238E27FC236}">
                      <a16:creationId xmlns:a16="http://schemas.microsoft.com/office/drawing/2014/main" id="{3E84E2D0-0638-5A88-98BE-CC51082D20C2}"/>
                    </a:ext>
                  </a:extLst>
                </p:cNvPr>
                <p:cNvSpPr/>
                <p:nvPr/>
              </p:nvSpPr>
              <p:spPr>
                <a:xfrm>
                  <a:off x="1049375" y="2318350"/>
                  <a:ext cx="298525" cy="2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1" h="11816" extrusionOk="0">
                      <a:moveTo>
                        <a:pt x="6963" y="1198"/>
                      </a:moveTo>
                      <a:lnTo>
                        <a:pt x="7876" y="2143"/>
                      </a:lnTo>
                      <a:lnTo>
                        <a:pt x="6963" y="2143"/>
                      </a:lnTo>
                      <a:lnTo>
                        <a:pt x="6963" y="1198"/>
                      </a:lnTo>
                      <a:close/>
                      <a:moveTo>
                        <a:pt x="10286" y="3498"/>
                      </a:moveTo>
                      <a:cubicBezTo>
                        <a:pt x="10373" y="3498"/>
                        <a:pt x="10460" y="3530"/>
                        <a:pt x="10523" y="3593"/>
                      </a:cubicBezTo>
                      <a:lnTo>
                        <a:pt x="10995" y="4065"/>
                      </a:lnTo>
                      <a:cubicBezTo>
                        <a:pt x="11184" y="4223"/>
                        <a:pt x="11184" y="4475"/>
                        <a:pt x="11027" y="4569"/>
                      </a:cubicBezTo>
                      <a:lnTo>
                        <a:pt x="10806" y="4821"/>
                      </a:lnTo>
                      <a:lnTo>
                        <a:pt x="9798" y="3845"/>
                      </a:lnTo>
                      <a:lnTo>
                        <a:pt x="10050" y="3593"/>
                      </a:lnTo>
                      <a:cubicBezTo>
                        <a:pt x="10113" y="3530"/>
                        <a:pt x="10200" y="3498"/>
                        <a:pt x="10286" y="3498"/>
                      </a:cubicBezTo>
                      <a:close/>
                      <a:moveTo>
                        <a:pt x="9294" y="4349"/>
                      </a:moveTo>
                      <a:lnTo>
                        <a:pt x="10271" y="5325"/>
                      </a:lnTo>
                      <a:lnTo>
                        <a:pt x="7845" y="7783"/>
                      </a:lnTo>
                      <a:lnTo>
                        <a:pt x="6868" y="6774"/>
                      </a:lnTo>
                      <a:lnTo>
                        <a:pt x="9294" y="4349"/>
                      </a:lnTo>
                      <a:close/>
                      <a:moveTo>
                        <a:pt x="6585" y="7499"/>
                      </a:moveTo>
                      <a:lnTo>
                        <a:pt x="7183" y="8098"/>
                      </a:lnTo>
                      <a:lnTo>
                        <a:pt x="6427" y="8255"/>
                      </a:lnTo>
                      <a:lnTo>
                        <a:pt x="6585" y="7499"/>
                      </a:lnTo>
                      <a:close/>
                      <a:moveTo>
                        <a:pt x="6994" y="10398"/>
                      </a:moveTo>
                      <a:lnTo>
                        <a:pt x="6994" y="10776"/>
                      </a:lnTo>
                      <a:cubicBezTo>
                        <a:pt x="6994" y="10870"/>
                        <a:pt x="7057" y="10996"/>
                        <a:pt x="7089" y="11122"/>
                      </a:cubicBezTo>
                      <a:lnTo>
                        <a:pt x="1071" y="11122"/>
                      </a:lnTo>
                      <a:cubicBezTo>
                        <a:pt x="882" y="11122"/>
                        <a:pt x="693" y="10965"/>
                        <a:pt x="693" y="10776"/>
                      </a:cubicBezTo>
                      <a:lnTo>
                        <a:pt x="693" y="10398"/>
                      </a:lnTo>
                      <a:close/>
                      <a:moveTo>
                        <a:pt x="6270" y="663"/>
                      </a:moveTo>
                      <a:lnTo>
                        <a:pt x="6270" y="2458"/>
                      </a:lnTo>
                      <a:cubicBezTo>
                        <a:pt x="6270" y="2647"/>
                        <a:pt x="6427" y="2805"/>
                        <a:pt x="6616" y="2805"/>
                      </a:cubicBezTo>
                      <a:lnTo>
                        <a:pt x="8349" y="2805"/>
                      </a:lnTo>
                      <a:lnTo>
                        <a:pt x="8349" y="4286"/>
                      </a:lnTo>
                      <a:lnTo>
                        <a:pt x="6112" y="6554"/>
                      </a:lnTo>
                      <a:cubicBezTo>
                        <a:pt x="6081" y="6585"/>
                        <a:pt x="6018" y="6680"/>
                        <a:pt x="6018" y="6711"/>
                      </a:cubicBezTo>
                      <a:lnTo>
                        <a:pt x="5608" y="8633"/>
                      </a:lnTo>
                      <a:cubicBezTo>
                        <a:pt x="5545" y="8759"/>
                        <a:pt x="5608" y="8885"/>
                        <a:pt x="5671" y="8948"/>
                      </a:cubicBezTo>
                      <a:cubicBezTo>
                        <a:pt x="5742" y="9019"/>
                        <a:pt x="5813" y="9055"/>
                        <a:pt x="5897" y="9055"/>
                      </a:cubicBezTo>
                      <a:cubicBezTo>
                        <a:pt x="5925" y="9055"/>
                        <a:pt x="5955" y="9051"/>
                        <a:pt x="5986" y="9043"/>
                      </a:cubicBezTo>
                      <a:lnTo>
                        <a:pt x="7908" y="8602"/>
                      </a:lnTo>
                      <a:cubicBezTo>
                        <a:pt x="8002" y="8602"/>
                        <a:pt x="8034" y="8570"/>
                        <a:pt x="8065" y="8507"/>
                      </a:cubicBezTo>
                      <a:lnTo>
                        <a:pt x="8349" y="8255"/>
                      </a:lnTo>
                      <a:lnTo>
                        <a:pt x="8349" y="10807"/>
                      </a:lnTo>
                      <a:lnTo>
                        <a:pt x="8380" y="10807"/>
                      </a:lnTo>
                      <a:cubicBezTo>
                        <a:pt x="8380" y="10996"/>
                        <a:pt x="8223" y="11154"/>
                        <a:pt x="8034" y="11154"/>
                      </a:cubicBezTo>
                      <a:cubicBezTo>
                        <a:pt x="7845" y="11154"/>
                        <a:pt x="7687" y="10996"/>
                        <a:pt x="7687" y="10807"/>
                      </a:cubicBezTo>
                      <a:lnTo>
                        <a:pt x="7687" y="10083"/>
                      </a:lnTo>
                      <a:cubicBezTo>
                        <a:pt x="7687" y="9893"/>
                        <a:pt x="7530" y="9736"/>
                        <a:pt x="7309" y="9736"/>
                      </a:cubicBezTo>
                      <a:lnTo>
                        <a:pt x="1386" y="9736"/>
                      </a:lnTo>
                      <a:lnTo>
                        <a:pt x="1386" y="663"/>
                      </a:lnTo>
                      <a:close/>
                      <a:moveTo>
                        <a:pt x="1071" y="1"/>
                      </a:moveTo>
                      <a:cubicBezTo>
                        <a:pt x="882" y="1"/>
                        <a:pt x="693" y="158"/>
                        <a:pt x="693" y="379"/>
                      </a:cubicBezTo>
                      <a:lnTo>
                        <a:pt x="693" y="9736"/>
                      </a:lnTo>
                      <a:lnTo>
                        <a:pt x="347" y="9736"/>
                      </a:lnTo>
                      <a:cubicBezTo>
                        <a:pt x="158" y="9736"/>
                        <a:pt x="0" y="9893"/>
                        <a:pt x="0" y="10083"/>
                      </a:cubicBezTo>
                      <a:lnTo>
                        <a:pt x="0" y="10807"/>
                      </a:lnTo>
                      <a:cubicBezTo>
                        <a:pt x="0" y="11406"/>
                        <a:pt x="473" y="11815"/>
                        <a:pt x="1008" y="11815"/>
                      </a:cubicBezTo>
                      <a:lnTo>
                        <a:pt x="8002" y="11815"/>
                      </a:lnTo>
                      <a:cubicBezTo>
                        <a:pt x="8569" y="11815"/>
                        <a:pt x="9011" y="11343"/>
                        <a:pt x="9011" y="10807"/>
                      </a:cubicBezTo>
                      <a:lnTo>
                        <a:pt x="9011" y="7562"/>
                      </a:lnTo>
                      <a:lnTo>
                        <a:pt x="11499" y="5105"/>
                      </a:lnTo>
                      <a:cubicBezTo>
                        <a:pt x="11940" y="4664"/>
                        <a:pt x="11940" y="4034"/>
                        <a:pt x="11531" y="3593"/>
                      </a:cubicBezTo>
                      <a:lnTo>
                        <a:pt x="11058" y="3120"/>
                      </a:lnTo>
                      <a:cubicBezTo>
                        <a:pt x="10869" y="2931"/>
                        <a:pt x="10609" y="2836"/>
                        <a:pt x="10346" y="2836"/>
                      </a:cubicBezTo>
                      <a:cubicBezTo>
                        <a:pt x="10082" y="2836"/>
                        <a:pt x="9814" y="2931"/>
                        <a:pt x="9609" y="3120"/>
                      </a:cubicBezTo>
                      <a:lnTo>
                        <a:pt x="9105" y="3624"/>
                      </a:lnTo>
                      <a:lnTo>
                        <a:pt x="9105" y="2490"/>
                      </a:lnTo>
                      <a:cubicBezTo>
                        <a:pt x="9105" y="2427"/>
                        <a:pt x="9074" y="2332"/>
                        <a:pt x="8979" y="2269"/>
                      </a:cubicBezTo>
                      <a:lnTo>
                        <a:pt x="6900" y="127"/>
                      </a:lnTo>
                      <a:cubicBezTo>
                        <a:pt x="6805" y="64"/>
                        <a:pt x="6742" y="1"/>
                        <a:pt x="66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681" name="Google Shape;9177;p73">
                <a:extLst>
                  <a:ext uri="{FF2B5EF4-FFF2-40B4-BE49-F238E27FC236}">
                    <a16:creationId xmlns:a16="http://schemas.microsoft.com/office/drawing/2014/main" id="{9C392A5D-EDE3-F460-F38B-C2E0AC6A9B3F}"/>
                  </a:ext>
                </a:extLst>
              </p:cNvPr>
              <p:cNvGrpSpPr/>
              <p:nvPr/>
            </p:nvGrpSpPr>
            <p:grpSpPr>
              <a:xfrm>
                <a:off x="1401090" y="2923331"/>
                <a:ext cx="503233" cy="503233"/>
                <a:chOff x="1049375" y="2680675"/>
                <a:chExt cx="297725" cy="297725"/>
              </a:xfrm>
              <a:grpFill/>
            </p:grpSpPr>
            <p:sp>
              <p:nvSpPr>
                <p:cNvPr id="17814" name="Google Shape;9178;p73">
                  <a:extLst>
                    <a:ext uri="{FF2B5EF4-FFF2-40B4-BE49-F238E27FC236}">
                      <a16:creationId xmlns:a16="http://schemas.microsoft.com/office/drawing/2014/main" id="{22B28EC9-05C7-90F7-A476-E7AA62E66B4D}"/>
                    </a:ext>
                  </a:extLst>
                </p:cNvPr>
                <p:cNvSpPr/>
                <p:nvPr/>
              </p:nvSpPr>
              <p:spPr>
                <a:xfrm>
                  <a:off x="1113175" y="2752350"/>
                  <a:ext cx="161475" cy="15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9" h="6239" extrusionOk="0">
                      <a:moveTo>
                        <a:pt x="3403" y="2079"/>
                      </a:moveTo>
                      <a:cubicBezTo>
                        <a:pt x="3781" y="2079"/>
                        <a:pt x="4096" y="2394"/>
                        <a:pt x="4096" y="2773"/>
                      </a:cubicBezTo>
                      <a:cubicBezTo>
                        <a:pt x="4096" y="3182"/>
                        <a:pt x="3781" y="3497"/>
                        <a:pt x="3403" y="3497"/>
                      </a:cubicBezTo>
                      <a:cubicBezTo>
                        <a:pt x="2993" y="3434"/>
                        <a:pt x="2678" y="3119"/>
                        <a:pt x="2678" y="2773"/>
                      </a:cubicBezTo>
                      <a:cubicBezTo>
                        <a:pt x="2678" y="2394"/>
                        <a:pt x="2993" y="2079"/>
                        <a:pt x="3403" y="2079"/>
                      </a:cubicBezTo>
                      <a:close/>
                      <a:moveTo>
                        <a:pt x="3371" y="693"/>
                      </a:moveTo>
                      <a:cubicBezTo>
                        <a:pt x="4694" y="693"/>
                        <a:pt x="5765" y="1796"/>
                        <a:pt x="5765" y="3119"/>
                      </a:cubicBezTo>
                      <a:cubicBezTo>
                        <a:pt x="5765" y="3686"/>
                        <a:pt x="5545" y="4222"/>
                        <a:pt x="5198" y="4663"/>
                      </a:cubicBezTo>
                      <a:cubicBezTo>
                        <a:pt x="5072" y="4442"/>
                        <a:pt x="4915" y="4190"/>
                        <a:pt x="4694" y="4001"/>
                      </a:cubicBezTo>
                      <a:cubicBezTo>
                        <a:pt x="4568" y="3907"/>
                        <a:pt x="4442" y="3812"/>
                        <a:pt x="4348" y="3749"/>
                      </a:cubicBezTo>
                      <a:cubicBezTo>
                        <a:pt x="4568" y="3529"/>
                        <a:pt x="4726" y="3182"/>
                        <a:pt x="4726" y="2804"/>
                      </a:cubicBezTo>
                      <a:cubicBezTo>
                        <a:pt x="4726" y="2079"/>
                        <a:pt x="4096" y="1449"/>
                        <a:pt x="3340" y="1449"/>
                      </a:cubicBezTo>
                      <a:cubicBezTo>
                        <a:pt x="2615" y="1449"/>
                        <a:pt x="1985" y="2079"/>
                        <a:pt x="1985" y="2804"/>
                      </a:cubicBezTo>
                      <a:cubicBezTo>
                        <a:pt x="1985" y="3182"/>
                        <a:pt x="2142" y="3529"/>
                        <a:pt x="2363" y="3749"/>
                      </a:cubicBezTo>
                      <a:lnTo>
                        <a:pt x="2016" y="4001"/>
                      </a:lnTo>
                      <a:cubicBezTo>
                        <a:pt x="1827" y="4190"/>
                        <a:pt x="1607" y="4442"/>
                        <a:pt x="1512" y="4663"/>
                      </a:cubicBezTo>
                      <a:cubicBezTo>
                        <a:pt x="1040" y="4064"/>
                        <a:pt x="882" y="3434"/>
                        <a:pt x="945" y="2773"/>
                      </a:cubicBezTo>
                      <a:cubicBezTo>
                        <a:pt x="1103" y="1670"/>
                        <a:pt x="2111" y="693"/>
                        <a:pt x="3371" y="693"/>
                      </a:cubicBezTo>
                      <a:close/>
                      <a:moveTo>
                        <a:pt x="3371" y="4159"/>
                      </a:moveTo>
                      <a:cubicBezTo>
                        <a:pt x="4001" y="4159"/>
                        <a:pt x="4505" y="4600"/>
                        <a:pt x="4694" y="5135"/>
                      </a:cubicBezTo>
                      <a:cubicBezTo>
                        <a:pt x="4316" y="5387"/>
                        <a:pt x="3875" y="5545"/>
                        <a:pt x="3371" y="5545"/>
                      </a:cubicBezTo>
                      <a:cubicBezTo>
                        <a:pt x="2898" y="5545"/>
                        <a:pt x="2426" y="5387"/>
                        <a:pt x="2016" y="5135"/>
                      </a:cubicBezTo>
                      <a:cubicBezTo>
                        <a:pt x="2174" y="4537"/>
                        <a:pt x="2741" y="4159"/>
                        <a:pt x="3371" y="4159"/>
                      </a:cubicBezTo>
                      <a:close/>
                      <a:moveTo>
                        <a:pt x="3308" y="0"/>
                      </a:moveTo>
                      <a:cubicBezTo>
                        <a:pt x="1701" y="0"/>
                        <a:pt x="441" y="1229"/>
                        <a:pt x="252" y="2710"/>
                      </a:cubicBezTo>
                      <a:cubicBezTo>
                        <a:pt x="0" y="4600"/>
                        <a:pt x="1512" y="6238"/>
                        <a:pt x="3371" y="6238"/>
                      </a:cubicBezTo>
                      <a:cubicBezTo>
                        <a:pt x="5104" y="6238"/>
                        <a:pt x="6459" y="4820"/>
                        <a:pt x="6459" y="3119"/>
                      </a:cubicBezTo>
                      <a:cubicBezTo>
                        <a:pt x="6459" y="1386"/>
                        <a:pt x="5041" y="0"/>
                        <a:pt x="33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15" name="Google Shape;9179;p73">
                  <a:extLst>
                    <a:ext uri="{FF2B5EF4-FFF2-40B4-BE49-F238E27FC236}">
                      <a16:creationId xmlns:a16="http://schemas.microsoft.com/office/drawing/2014/main" id="{B50A64B9-8F4B-3A90-7B66-9878D6902722}"/>
                    </a:ext>
                  </a:extLst>
                </p:cNvPr>
                <p:cNvSpPr/>
                <p:nvPr/>
              </p:nvSpPr>
              <p:spPr>
                <a:xfrm>
                  <a:off x="1049375" y="2680675"/>
                  <a:ext cx="297725" cy="29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9" h="11909" extrusionOk="0">
                      <a:moveTo>
                        <a:pt x="6270" y="1512"/>
                      </a:moveTo>
                      <a:cubicBezTo>
                        <a:pt x="8475" y="1670"/>
                        <a:pt x="10239" y="3434"/>
                        <a:pt x="10397" y="5640"/>
                      </a:cubicBezTo>
                      <a:lnTo>
                        <a:pt x="10082" y="5640"/>
                      </a:lnTo>
                      <a:cubicBezTo>
                        <a:pt x="9893" y="5640"/>
                        <a:pt x="9735" y="5797"/>
                        <a:pt x="9735" y="5986"/>
                      </a:cubicBezTo>
                      <a:cubicBezTo>
                        <a:pt x="9735" y="6207"/>
                        <a:pt x="9893" y="6364"/>
                        <a:pt x="10082" y="6364"/>
                      </a:cubicBezTo>
                      <a:lnTo>
                        <a:pt x="10397" y="6364"/>
                      </a:lnTo>
                      <a:cubicBezTo>
                        <a:pt x="10239" y="8569"/>
                        <a:pt x="8475" y="10334"/>
                        <a:pt x="6270" y="10491"/>
                      </a:cubicBezTo>
                      <a:lnTo>
                        <a:pt x="6270" y="10176"/>
                      </a:lnTo>
                      <a:cubicBezTo>
                        <a:pt x="6270" y="9987"/>
                        <a:pt x="6112" y="9830"/>
                        <a:pt x="5923" y="9830"/>
                      </a:cubicBezTo>
                      <a:cubicBezTo>
                        <a:pt x="5703" y="9830"/>
                        <a:pt x="5545" y="9987"/>
                        <a:pt x="5545" y="10176"/>
                      </a:cubicBezTo>
                      <a:lnTo>
                        <a:pt x="5545" y="10491"/>
                      </a:lnTo>
                      <a:cubicBezTo>
                        <a:pt x="3340" y="10334"/>
                        <a:pt x="1575" y="8569"/>
                        <a:pt x="1418" y="6364"/>
                      </a:cubicBezTo>
                      <a:lnTo>
                        <a:pt x="1733" y="6364"/>
                      </a:lnTo>
                      <a:cubicBezTo>
                        <a:pt x="1922" y="6364"/>
                        <a:pt x="2079" y="6207"/>
                        <a:pt x="2079" y="5986"/>
                      </a:cubicBezTo>
                      <a:cubicBezTo>
                        <a:pt x="2142" y="5797"/>
                        <a:pt x="1985" y="5640"/>
                        <a:pt x="1764" y="5640"/>
                      </a:cubicBezTo>
                      <a:lnTo>
                        <a:pt x="1418" y="5640"/>
                      </a:lnTo>
                      <a:cubicBezTo>
                        <a:pt x="1575" y="3434"/>
                        <a:pt x="3340" y="1670"/>
                        <a:pt x="5545" y="1512"/>
                      </a:cubicBezTo>
                      <a:lnTo>
                        <a:pt x="5545" y="1827"/>
                      </a:lnTo>
                      <a:cubicBezTo>
                        <a:pt x="5545" y="2016"/>
                        <a:pt x="5703" y="2174"/>
                        <a:pt x="5923" y="2174"/>
                      </a:cubicBezTo>
                      <a:cubicBezTo>
                        <a:pt x="6112" y="2174"/>
                        <a:pt x="6270" y="2016"/>
                        <a:pt x="6270" y="1827"/>
                      </a:cubicBezTo>
                      <a:lnTo>
                        <a:pt x="6270" y="1512"/>
                      </a:lnTo>
                      <a:close/>
                      <a:moveTo>
                        <a:pt x="5955" y="0"/>
                      </a:moveTo>
                      <a:cubicBezTo>
                        <a:pt x="5766" y="0"/>
                        <a:pt x="5608" y="158"/>
                        <a:pt x="5608" y="347"/>
                      </a:cubicBezTo>
                      <a:lnTo>
                        <a:pt x="5608" y="756"/>
                      </a:lnTo>
                      <a:cubicBezTo>
                        <a:pt x="2993" y="914"/>
                        <a:pt x="914" y="2993"/>
                        <a:pt x="756" y="5608"/>
                      </a:cubicBezTo>
                      <a:lnTo>
                        <a:pt x="347" y="5608"/>
                      </a:lnTo>
                      <a:cubicBezTo>
                        <a:pt x="158" y="5608"/>
                        <a:pt x="0" y="5766"/>
                        <a:pt x="0" y="5955"/>
                      </a:cubicBezTo>
                      <a:cubicBezTo>
                        <a:pt x="0" y="6144"/>
                        <a:pt x="158" y="6301"/>
                        <a:pt x="347" y="6301"/>
                      </a:cubicBezTo>
                      <a:lnTo>
                        <a:pt x="756" y="6301"/>
                      </a:lnTo>
                      <a:cubicBezTo>
                        <a:pt x="914" y="8916"/>
                        <a:pt x="2993" y="10995"/>
                        <a:pt x="5608" y="11153"/>
                      </a:cubicBezTo>
                      <a:lnTo>
                        <a:pt x="5608" y="11562"/>
                      </a:lnTo>
                      <a:cubicBezTo>
                        <a:pt x="5608" y="11751"/>
                        <a:pt x="5766" y="11909"/>
                        <a:pt x="5955" y="11909"/>
                      </a:cubicBezTo>
                      <a:cubicBezTo>
                        <a:pt x="6144" y="11909"/>
                        <a:pt x="6301" y="11751"/>
                        <a:pt x="6301" y="11562"/>
                      </a:cubicBezTo>
                      <a:lnTo>
                        <a:pt x="6301" y="11153"/>
                      </a:lnTo>
                      <a:cubicBezTo>
                        <a:pt x="8916" y="10995"/>
                        <a:pt x="10995" y="8916"/>
                        <a:pt x="11153" y="6301"/>
                      </a:cubicBezTo>
                      <a:lnTo>
                        <a:pt x="11531" y="6301"/>
                      </a:lnTo>
                      <a:cubicBezTo>
                        <a:pt x="11751" y="6301"/>
                        <a:pt x="11909" y="6144"/>
                        <a:pt x="11909" y="5955"/>
                      </a:cubicBezTo>
                      <a:cubicBezTo>
                        <a:pt x="11909" y="5766"/>
                        <a:pt x="11751" y="5608"/>
                        <a:pt x="11531" y="5608"/>
                      </a:cubicBezTo>
                      <a:lnTo>
                        <a:pt x="11153" y="5608"/>
                      </a:lnTo>
                      <a:cubicBezTo>
                        <a:pt x="10995" y="2993"/>
                        <a:pt x="8916" y="914"/>
                        <a:pt x="6301" y="756"/>
                      </a:cubicBezTo>
                      <a:lnTo>
                        <a:pt x="6301" y="347"/>
                      </a:lnTo>
                      <a:cubicBezTo>
                        <a:pt x="6301" y="158"/>
                        <a:pt x="6144" y="0"/>
                        <a:pt x="595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682" name="Google Shape;9180;p73">
                <a:extLst>
                  <a:ext uri="{FF2B5EF4-FFF2-40B4-BE49-F238E27FC236}">
                    <a16:creationId xmlns:a16="http://schemas.microsoft.com/office/drawing/2014/main" id="{85825ABF-39E7-2034-3F46-2C6FC8EB5729}"/>
                  </a:ext>
                </a:extLst>
              </p:cNvPr>
              <p:cNvGrpSpPr/>
              <p:nvPr/>
            </p:nvGrpSpPr>
            <p:grpSpPr>
              <a:xfrm>
                <a:off x="4571962" y="1688532"/>
                <a:ext cx="499261" cy="499303"/>
                <a:chOff x="2872725" y="1954475"/>
                <a:chExt cx="295375" cy="295400"/>
              </a:xfrm>
              <a:grpFill/>
            </p:grpSpPr>
            <p:sp>
              <p:nvSpPr>
                <p:cNvPr id="17811" name="Google Shape;9181;p73">
                  <a:extLst>
                    <a:ext uri="{FF2B5EF4-FFF2-40B4-BE49-F238E27FC236}">
                      <a16:creationId xmlns:a16="http://schemas.microsoft.com/office/drawing/2014/main" id="{A6D438DA-2628-C80C-D206-3B12A4B68E5C}"/>
                    </a:ext>
                  </a:extLst>
                </p:cNvPr>
                <p:cNvSpPr/>
                <p:nvPr/>
              </p:nvSpPr>
              <p:spPr>
                <a:xfrm>
                  <a:off x="2959350" y="1954475"/>
                  <a:ext cx="122100" cy="13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" h="5578" extrusionOk="0">
                      <a:moveTo>
                        <a:pt x="2395" y="694"/>
                      </a:moveTo>
                      <a:cubicBezTo>
                        <a:pt x="2805" y="694"/>
                        <a:pt x="3120" y="1009"/>
                        <a:pt x="3120" y="1418"/>
                      </a:cubicBezTo>
                      <a:cubicBezTo>
                        <a:pt x="3120" y="1797"/>
                        <a:pt x="2805" y="2112"/>
                        <a:pt x="2395" y="2112"/>
                      </a:cubicBezTo>
                      <a:cubicBezTo>
                        <a:pt x="2017" y="2112"/>
                        <a:pt x="1702" y="1797"/>
                        <a:pt x="1702" y="1418"/>
                      </a:cubicBezTo>
                      <a:cubicBezTo>
                        <a:pt x="1733" y="1009"/>
                        <a:pt x="2048" y="694"/>
                        <a:pt x="2395" y="694"/>
                      </a:cubicBezTo>
                      <a:close/>
                      <a:moveTo>
                        <a:pt x="2395" y="2742"/>
                      </a:moveTo>
                      <a:cubicBezTo>
                        <a:pt x="3340" y="2742"/>
                        <a:pt x="4128" y="3529"/>
                        <a:pt x="4128" y="4537"/>
                      </a:cubicBezTo>
                      <a:lnTo>
                        <a:pt x="4128" y="4884"/>
                      </a:lnTo>
                      <a:lnTo>
                        <a:pt x="662" y="4884"/>
                      </a:lnTo>
                      <a:lnTo>
                        <a:pt x="662" y="4537"/>
                      </a:lnTo>
                      <a:cubicBezTo>
                        <a:pt x="662" y="3529"/>
                        <a:pt x="1450" y="2742"/>
                        <a:pt x="2395" y="2742"/>
                      </a:cubicBezTo>
                      <a:close/>
                      <a:moveTo>
                        <a:pt x="2490" y="1"/>
                      </a:moveTo>
                      <a:cubicBezTo>
                        <a:pt x="1733" y="1"/>
                        <a:pt x="1103" y="631"/>
                        <a:pt x="1103" y="1387"/>
                      </a:cubicBezTo>
                      <a:cubicBezTo>
                        <a:pt x="1103" y="1734"/>
                        <a:pt x="1229" y="2049"/>
                        <a:pt x="1450" y="2332"/>
                      </a:cubicBezTo>
                      <a:cubicBezTo>
                        <a:pt x="568" y="2710"/>
                        <a:pt x="1" y="3529"/>
                        <a:pt x="1" y="4537"/>
                      </a:cubicBezTo>
                      <a:lnTo>
                        <a:pt x="1" y="5231"/>
                      </a:lnTo>
                      <a:cubicBezTo>
                        <a:pt x="1" y="5420"/>
                        <a:pt x="158" y="5577"/>
                        <a:pt x="347" y="5577"/>
                      </a:cubicBezTo>
                      <a:lnTo>
                        <a:pt x="4537" y="5577"/>
                      </a:lnTo>
                      <a:cubicBezTo>
                        <a:pt x="4726" y="5577"/>
                        <a:pt x="4884" y="5420"/>
                        <a:pt x="4884" y="5231"/>
                      </a:cubicBezTo>
                      <a:lnTo>
                        <a:pt x="4884" y="4537"/>
                      </a:lnTo>
                      <a:cubicBezTo>
                        <a:pt x="4884" y="3529"/>
                        <a:pt x="4317" y="2710"/>
                        <a:pt x="3498" y="2332"/>
                      </a:cubicBezTo>
                      <a:cubicBezTo>
                        <a:pt x="3750" y="2080"/>
                        <a:pt x="3844" y="1765"/>
                        <a:pt x="3844" y="1387"/>
                      </a:cubicBezTo>
                      <a:cubicBezTo>
                        <a:pt x="3844" y="631"/>
                        <a:pt x="3214" y="1"/>
                        <a:pt x="24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12" name="Google Shape;9182;p73">
                  <a:extLst>
                    <a:ext uri="{FF2B5EF4-FFF2-40B4-BE49-F238E27FC236}">
                      <a16:creationId xmlns:a16="http://schemas.microsoft.com/office/drawing/2014/main" id="{FE446367-D440-7C9D-8075-2ECD5390FA34}"/>
                    </a:ext>
                  </a:extLst>
                </p:cNvPr>
                <p:cNvSpPr/>
                <p:nvPr/>
              </p:nvSpPr>
              <p:spPr>
                <a:xfrm>
                  <a:off x="2906575" y="2146650"/>
                  <a:ext cx="191425" cy="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7" h="2774" extrusionOk="0">
                      <a:moveTo>
                        <a:pt x="1419" y="694"/>
                      </a:moveTo>
                      <a:lnTo>
                        <a:pt x="1419" y="2080"/>
                      </a:lnTo>
                      <a:lnTo>
                        <a:pt x="694" y="2080"/>
                      </a:lnTo>
                      <a:lnTo>
                        <a:pt x="694" y="694"/>
                      </a:lnTo>
                      <a:close/>
                      <a:moveTo>
                        <a:pt x="2773" y="694"/>
                      </a:moveTo>
                      <a:lnTo>
                        <a:pt x="2773" y="2080"/>
                      </a:lnTo>
                      <a:lnTo>
                        <a:pt x="2080" y="2080"/>
                      </a:lnTo>
                      <a:lnTo>
                        <a:pt x="2080" y="694"/>
                      </a:lnTo>
                      <a:close/>
                      <a:moveTo>
                        <a:pt x="4159" y="694"/>
                      </a:moveTo>
                      <a:lnTo>
                        <a:pt x="4159" y="2080"/>
                      </a:lnTo>
                      <a:lnTo>
                        <a:pt x="3466" y="2080"/>
                      </a:lnTo>
                      <a:lnTo>
                        <a:pt x="3466" y="694"/>
                      </a:lnTo>
                      <a:close/>
                      <a:moveTo>
                        <a:pt x="6995" y="694"/>
                      </a:moveTo>
                      <a:lnTo>
                        <a:pt x="6995" y="2080"/>
                      </a:lnTo>
                      <a:lnTo>
                        <a:pt x="4884" y="2080"/>
                      </a:lnTo>
                      <a:lnTo>
                        <a:pt x="4884" y="694"/>
                      </a:lnTo>
                      <a:close/>
                      <a:moveTo>
                        <a:pt x="347" y="1"/>
                      </a:moveTo>
                      <a:cubicBezTo>
                        <a:pt x="158" y="1"/>
                        <a:pt x="1" y="158"/>
                        <a:pt x="1" y="347"/>
                      </a:cubicBezTo>
                      <a:lnTo>
                        <a:pt x="1" y="2427"/>
                      </a:lnTo>
                      <a:cubicBezTo>
                        <a:pt x="1" y="2616"/>
                        <a:pt x="158" y="2773"/>
                        <a:pt x="347" y="2773"/>
                      </a:cubicBezTo>
                      <a:lnTo>
                        <a:pt x="7310" y="2773"/>
                      </a:lnTo>
                      <a:cubicBezTo>
                        <a:pt x="7499" y="2773"/>
                        <a:pt x="7657" y="2616"/>
                        <a:pt x="7657" y="2427"/>
                      </a:cubicBezTo>
                      <a:lnTo>
                        <a:pt x="7657" y="347"/>
                      </a:lnTo>
                      <a:cubicBezTo>
                        <a:pt x="7657" y="127"/>
                        <a:pt x="7499" y="1"/>
                        <a:pt x="73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13" name="Google Shape;9183;p73">
                  <a:extLst>
                    <a:ext uri="{FF2B5EF4-FFF2-40B4-BE49-F238E27FC236}">
                      <a16:creationId xmlns:a16="http://schemas.microsoft.com/office/drawing/2014/main" id="{69A071B6-F865-959F-5756-9AAB03734A7D}"/>
                    </a:ext>
                  </a:extLst>
                </p:cNvPr>
                <p:cNvSpPr/>
                <p:nvPr/>
              </p:nvSpPr>
              <p:spPr>
                <a:xfrm>
                  <a:off x="2872725" y="2112000"/>
                  <a:ext cx="295375" cy="13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5" h="5515" extrusionOk="0">
                      <a:moveTo>
                        <a:pt x="11121" y="2080"/>
                      </a:moveTo>
                      <a:lnTo>
                        <a:pt x="11121" y="3466"/>
                      </a:lnTo>
                      <a:lnTo>
                        <a:pt x="10397" y="3466"/>
                      </a:lnTo>
                      <a:lnTo>
                        <a:pt x="10397" y="2080"/>
                      </a:lnTo>
                      <a:close/>
                      <a:moveTo>
                        <a:pt x="9389" y="662"/>
                      </a:moveTo>
                      <a:cubicBezTo>
                        <a:pt x="9578" y="662"/>
                        <a:pt x="9735" y="820"/>
                        <a:pt x="9735" y="1009"/>
                      </a:cubicBezTo>
                      <a:lnTo>
                        <a:pt x="9735" y="4474"/>
                      </a:lnTo>
                      <a:cubicBezTo>
                        <a:pt x="9735" y="4663"/>
                        <a:pt x="9578" y="4852"/>
                        <a:pt x="9389" y="4852"/>
                      </a:cubicBezTo>
                      <a:lnTo>
                        <a:pt x="1040" y="4852"/>
                      </a:lnTo>
                      <a:cubicBezTo>
                        <a:pt x="819" y="4852"/>
                        <a:pt x="662" y="4663"/>
                        <a:pt x="662" y="4474"/>
                      </a:cubicBezTo>
                      <a:lnTo>
                        <a:pt x="662" y="1009"/>
                      </a:lnTo>
                      <a:cubicBezTo>
                        <a:pt x="662" y="820"/>
                        <a:pt x="819" y="662"/>
                        <a:pt x="1040" y="662"/>
                      </a:cubicBezTo>
                      <a:close/>
                      <a:moveTo>
                        <a:pt x="1040" y="1"/>
                      </a:moveTo>
                      <a:cubicBezTo>
                        <a:pt x="441" y="1"/>
                        <a:pt x="0" y="473"/>
                        <a:pt x="0" y="1009"/>
                      </a:cubicBezTo>
                      <a:lnTo>
                        <a:pt x="0" y="4474"/>
                      </a:lnTo>
                      <a:cubicBezTo>
                        <a:pt x="0" y="5073"/>
                        <a:pt x="473" y="5514"/>
                        <a:pt x="1040" y="5514"/>
                      </a:cubicBezTo>
                      <a:lnTo>
                        <a:pt x="9357" y="5514"/>
                      </a:lnTo>
                      <a:cubicBezTo>
                        <a:pt x="9956" y="5514"/>
                        <a:pt x="10397" y="5041"/>
                        <a:pt x="10397" y="4474"/>
                      </a:cubicBezTo>
                      <a:lnTo>
                        <a:pt x="10397" y="4128"/>
                      </a:lnTo>
                      <a:lnTo>
                        <a:pt x="11436" y="4128"/>
                      </a:lnTo>
                      <a:cubicBezTo>
                        <a:pt x="11625" y="4128"/>
                        <a:pt x="11783" y="3970"/>
                        <a:pt x="11783" y="3781"/>
                      </a:cubicBezTo>
                      <a:lnTo>
                        <a:pt x="11783" y="1702"/>
                      </a:lnTo>
                      <a:cubicBezTo>
                        <a:pt x="11814" y="1513"/>
                        <a:pt x="11657" y="1387"/>
                        <a:pt x="11468" y="1387"/>
                      </a:cubicBezTo>
                      <a:lnTo>
                        <a:pt x="10397" y="1387"/>
                      </a:lnTo>
                      <a:lnTo>
                        <a:pt x="10397" y="1009"/>
                      </a:lnTo>
                      <a:cubicBezTo>
                        <a:pt x="10397" y="442"/>
                        <a:pt x="9924" y="1"/>
                        <a:pt x="935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683" name="Google Shape;9184;p73">
                <a:extLst>
                  <a:ext uri="{FF2B5EF4-FFF2-40B4-BE49-F238E27FC236}">
                    <a16:creationId xmlns:a16="http://schemas.microsoft.com/office/drawing/2014/main" id="{C8A50F2D-CF9F-8DB4-9678-E646D6A0D2DE}"/>
                  </a:ext>
                </a:extLst>
              </p:cNvPr>
              <p:cNvGrpSpPr/>
              <p:nvPr/>
            </p:nvGrpSpPr>
            <p:grpSpPr>
              <a:xfrm>
                <a:off x="4602577" y="2280292"/>
                <a:ext cx="438032" cy="501965"/>
                <a:chOff x="2890050" y="2318350"/>
                <a:chExt cx="259150" cy="296975"/>
              </a:xfrm>
              <a:grpFill/>
            </p:grpSpPr>
            <p:sp>
              <p:nvSpPr>
                <p:cNvPr id="17809" name="Google Shape;9185;p73">
                  <a:extLst>
                    <a:ext uri="{FF2B5EF4-FFF2-40B4-BE49-F238E27FC236}">
                      <a16:creationId xmlns:a16="http://schemas.microsoft.com/office/drawing/2014/main" id="{C421F685-F7E0-67EC-8F97-62B8C8D430A1}"/>
                    </a:ext>
                  </a:extLst>
                </p:cNvPr>
                <p:cNvSpPr/>
                <p:nvPr/>
              </p:nvSpPr>
              <p:spPr>
                <a:xfrm>
                  <a:off x="2936525" y="2353025"/>
                  <a:ext cx="160700" cy="15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28" h="6239" extrusionOk="0">
                      <a:moveTo>
                        <a:pt x="3371" y="2048"/>
                      </a:moveTo>
                      <a:cubicBezTo>
                        <a:pt x="3749" y="2048"/>
                        <a:pt x="4064" y="2363"/>
                        <a:pt x="4064" y="2773"/>
                      </a:cubicBezTo>
                      <a:cubicBezTo>
                        <a:pt x="4064" y="3151"/>
                        <a:pt x="3749" y="3466"/>
                        <a:pt x="3371" y="3466"/>
                      </a:cubicBezTo>
                      <a:cubicBezTo>
                        <a:pt x="2961" y="3466"/>
                        <a:pt x="2646" y="3151"/>
                        <a:pt x="2646" y="2773"/>
                      </a:cubicBezTo>
                      <a:cubicBezTo>
                        <a:pt x="2646" y="2363"/>
                        <a:pt x="2961" y="2048"/>
                        <a:pt x="3371" y="2048"/>
                      </a:cubicBezTo>
                      <a:close/>
                      <a:moveTo>
                        <a:pt x="3308" y="662"/>
                      </a:moveTo>
                      <a:cubicBezTo>
                        <a:pt x="4663" y="662"/>
                        <a:pt x="5734" y="1764"/>
                        <a:pt x="5734" y="3119"/>
                      </a:cubicBezTo>
                      <a:cubicBezTo>
                        <a:pt x="5734" y="3655"/>
                        <a:pt x="5513" y="4159"/>
                        <a:pt x="5167" y="4663"/>
                      </a:cubicBezTo>
                      <a:cubicBezTo>
                        <a:pt x="4978" y="4253"/>
                        <a:pt x="4694" y="3938"/>
                        <a:pt x="4316" y="3686"/>
                      </a:cubicBezTo>
                      <a:cubicBezTo>
                        <a:pt x="4537" y="3466"/>
                        <a:pt x="4694" y="3119"/>
                        <a:pt x="4694" y="2741"/>
                      </a:cubicBezTo>
                      <a:cubicBezTo>
                        <a:pt x="4694" y="2016"/>
                        <a:pt x="4064" y="1386"/>
                        <a:pt x="3308" y="1386"/>
                      </a:cubicBezTo>
                      <a:cubicBezTo>
                        <a:pt x="2583" y="1386"/>
                        <a:pt x="1953" y="2016"/>
                        <a:pt x="1953" y="2741"/>
                      </a:cubicBezTo>
                      <a:cubicBezTo>
                        <a:pt x="1953" y="3119"/>
                        <a:pt x="2111" y="3466"/>
                        <a:pt x="2331" y="3686"/>
                      </a:cubicBezTo>
                      <a:cubicBezTo>
                        <a:pt x="1953" y="3907"/>
                        <a:pt x="1670" y="4253"/>
                        <a:pt x="1481" y="4663"/>
                      </a:cubicBezTo>
                      <a:cubicBezTo>
                        <a:pt x="1008" y="4096"/>
                        <a:pt x="851" y="3434"/>
                        <a:pt x="914" y="2773"/>
                      </a:cubicBezTo>
                      <a:cubicBezTo>
                        <a:pt x="1071" y="1670"/>
                        <a:pt x="2048" y="662"/>
                        <a:pt x="3308" y="662"/>
                      </a:cubicBezTo>
                      <a:close/>
                      <a:moveTo>
                        <a:pt x="3308" y="4190"/>
                      </a:moveTo>
                      <a:cubicBezTo>
                        <a:pt x="3938" y="4190"/>
                        <a:pt x="4442" y="4600"/>
                        <a:pt x="4663" y="5167"/>
                      </a:cubicBezTo>
                      <a:cubicBezTo>
                        <a:pt x="4253" y="5387"/>
                        <a:pt x="3844" y="5545"/>
                        <a:pt x="3308" y="5545"/>
                      </a:cubicBezTo>
                      <a:cubicBezTo>
                        <a:pt x="2835" y="5545"/>
                        <a:pt x="2363" y="5387"/>
                        <a:pt x="1985" y="5167"/>
                      </a:cubicBezTo>
                      <a:cubicBezTo>
                        <a:pt x="2142" y="4568"/>
                        <a:pt x="2678" y="4190"/>
                        <a:pt x="3308" y="4190"/>
                      </a:cubicBezTo>
                      <a:close/>
                      <a:moveTo>
                        <a:pt x="3308" y="0"/>
                      </a:moveTo>
                      <a:cubicBezTo>
                        <a:pt x="1701" y="0"/>
                        <a:pt x="410" y="1229"/>
                        <a:pt x="252" y="2678"/>
                      </a:cubicBezTo>
                      <a:cubicBezTo>
                        <a:pt x="0" y="4600"/>
                        <a:pt x="1481" y="6238"/>
                        <a:pt x="3308" y="6238"/>
                      </a:cubicBezTo>
                      <a:cubicBezTo>
                        <a:pt x="5041" y="6238"/>
                        <a:pt x="6427" y="4820"/>
                        <a:pt x="6427" y="3119"/>
                      </a:cubicBezTo>
                      <a:cubicBezTo>
                        <a:pt x="6427" y="1386"/>
                        <a:pt x="5009" y="0"/>
                        <a:pt x="33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10" name="Google Shape;9186;p73">
                  <a:extLst>
                    <a:ext uri="{FF2B5EF4-FFF2-40B4-BE49-F238E27FC236}">
                      <a16:creationId xmlns:a16="http://schemas.microsoft.com/office/drawing/2014/main" id="{3C1663A0-D951-719B-BE2F-6A83A8E09B7A}"/>
                    </a:ext>
                  </a:extLst>
                </p:cNvPr>
                <p:cNvSpPr/>
                <p:nvPr/>
              </p:nvSpPr>
              <p:spPr>
                <a:xfrm>
                  <a:off x="2890050" y="2318350"/>
                  <a:ext cx="259150" cy="29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6" h="11879" extrusionOk="0">
                      <a:moveTo>
                        <a:pt x="5167" y="694"/>
                      </a:moveTo>
                      <a:cubicBezTo>
                        <a:pt x="7309" y="694"/>
                        <a:pt x="9011" y="2427"/>
                        <a:pt x="9011" y="4506"/>
                      </a:cubicBezTo>
                      <a:cubicBezTo>
                        <a:pt x="9011" y="5640"/>
                        <a:pt x="8475" y="6711"/>
                        <a:pt x="7656" y="7405"/>
                      </a:cubicBezTo>
                      <a:lnTo>
                        <a:pt x="5167" y="9547"/>
                      </a:lnTo>
                      <a:lnTo>
                        <a:pt x="2710" y="7405"/>
                      </a:lnTo>
                      <a:cubicBezTo>
                        <a:pt x="1796" y="6585"/>
                        <a:pt x="1229" y="5420"/>
                        <a:pt x="1386" y="4034"/>
                      </a:cubicBezTo>
                      <a:cubicBezTo>
                        <a:pt x="1575" y="2206"/>
                        <a:pt x="3151" y="694"/>
                        <a:pt x="5167" y="694"/>
                      </a:cubicBezTo>
                      <a:close/>
                      <a:moveTo>
                        <a:pt x="8475" y="8980"/>
                      </a:moveTo>
                      <a:lnTo>
                        <a:pt x="9546" y="11122"/>
                      </a:lnTo>
                      <a:lnTo>
                        <a:pt x="977" y="11122"/>
                      </a:lnTo>
                      <a:lnTo>
                        <a:pt x="2017" y="8980"/>
                      </a:lnTo>
                      <a:lnTo>
                        <a:pt x="3529" y="8980"/>
                      </a:lnTo>
                      <a:lnTo>
                        <a:pt x="4978" y="10240"/>
                      </a:lnTo>
                      <a:cubicBezTo>
                        <a:pt x="5073" y="10272"/>
                        <a:pt x="5136" y="10335"/>
                        <a:pt x="5230" y="10335"/>
                      </a:cubicBezTo>
                      <a:cubicBezTo>
                        <a:pt x="5293" y="10335"/>
                        <a:pt x="5388" y="10272"/>
                        <a:pt x="5451" y="10240"/>
                      </a:cubicBezTo>
                      <a:lnTo>
                        <a:pt x="6900" y="8980"/>
                      </a:lnTo>
                      <a:close/>
                      <a:moveTo>
                        <a:pt x="5107" y="1"/>
                      </a:moveTo>
                      <a:cubicBezTo>
                        <a:pt x="2772" y="1"/>
                        <a:pt x="912" y="1815"/>
                        <a:pt x="662" y="3939"/>
                      </a:cubicBezTo>
                      <a:cubicBezTo>
                        <a:pt x="441" y="5483"/>
                        <a:pt x="1040" y="6932"/>
                        <a:pt x="2174" y="7940"/>
                      </a:cubicBezTo>
                      <a:lnTo>
                        <a:pt x="2615" y="8318"/>
                      </a:lnTo>
                      <a:lnTo>
                        <a:pt x="1638" y="8318"/>
                      </a:lnTo>
                      <a:cubicBezTo>
                        <a:pt x="1575" y="8318"/>
                        <a:pt x="1481" y="8413"/>
                        <a:pt x="1449" y="8507"/>
                      </a:cubicBezTo>
                      <a:lnTo>
                        <a:pt x="63" y="11343"/>
                      </a:lnTo>
                      <a:cubicBezTo>
                        <a:pt x="0" y="11469"/>
                        <a:pt x="0" y="11595"/>
                        <a:pt x="63" y="11721"/>
                      </a:cubicBezTo>
                      <a:cubicBezTo>
                        <a:pt x="126" y="11815"/>
                        <a:pt x="221" y="11878"/>
                        <a:pt x="347" y="11878"/>
                      </a:cubicBezTo>
                      <a:lnTo>
                        <a:pt x="10019" y="11878"/>
                      </a:lnTo>
                      <a:cubicBezTo>
                        <a:pt x="10145" y="11878"/>
                        <a:pt x="10271" y="11784"/>
                        <a:pt x="10302" y="11721"/>
                      </a:cubicBezTo>
                      <a:cubicBezTo>
                        <a:pt x="10365" y="11595"/>
                        <a:pt x="10365" y="11469"/>
                        <a:pt x="10302" y="11343"/>
                      </a:cubicBezTo>
                      <a:lnTo>
                        <a:pt x="8916" y="8507"/>
                      </a:lnTo>
                      <a:cubicBezTo>
                        <a:pt x="8885" y="8413"/>
                        <a:pt x="8727" y="8318"/>
                        <a:pt x="8601" y="8318"/>
                      </a:cubicBezTo>
                      <a:lnTo>
                        <a:pt x="7624" y="8318"/>
                      </a:lnTo>
                      <a:lnTo>
                        <a:pt x="8065" y="7940"/>
                      </a:lnTo>
                      <a:cubicBezTo>
                        <a:pt x="9042" y="7090"/>
                        <a:pt x="9641" y="5829"/>
                        <a:pt x="9641" y="4506"/>
                      </a:cubicBezTo>
                      <a:cubicBezTo>
                        <a:pt x="9641" y="2049"/>
                        <a:pt x="7656" y="1"/>
                        <a:pt x="5167" y="1"/>
                      </a:cubicBezTo>
                      <a:cubicBezTo>
                        <a:pt x="5147" y="1"/>
                        <a:pt x="5127" y="1"/>
                        <a:pt x="510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7684" name="Google Shape;9187;p73">
                <a:extLst>
                  <a:ext uri="{FF2B5EF4-FFF2-40B4-BE49-F238E27FC236}">
                    <a16:creationId xmlns:a16="http://schemas.microsoft.com/office/drawing/2014/main" id="{B3F317AC-55C1-DCA2-31E6-87062C0E776E}"/>
                  </a:ext>
                </a:extLst>
              </p:cNvPr>
              <p:cNvSpPr/>
              <p:nvPr/>
            </p:nvSpPr>
            <p:spPr>
              <a:xfrm>
                <a:off x="4659775" y="2923979"/>
                <a:ext cx="323559" cy="501923"/>
              </a:xfrm>
              <a:custGeom>
                <a:avLst/>
                <a:gdLst/>
                <a:ahLst/>
                <a:cxnLst/>
                <a:rect l="l" t="t" r="r" b="b"/>
                <a:pathLst>
                  <a:path w="7657" h="11878" extrusionOk="0">
                    <a:moveTo>
                      <a:pt x="3813" y="1387"/>
                    </a:moveTo>
                    <a:cubicBezTo>
                      <a:pt x="4254" y="1387"/>
                      <a:pt x="4664" y="1670"/>
                      <a:pt x="4821" y="2112"/>
                    </a:cubicBezTo>
                    <a:lnTo>
                      <a:pt x="2836" y="2112"/>
                    </a:lnTo>
                    <a:cubicBezTo>
                      <a:pt x="2994" y="1702"/>
                      <a:pt x="3372" y="1387"/>
                      <a:pt x="3813" y="1387"/>
                    </a:cubicBezTo>
                    <a:close/>
                    <a:moveTo>
                      <a:pt x="4947" y="2805"/>
                    </a:moveTo>
                    <a:cubicBezTo>
                      <a:pt x="5199" y="2805"/>
                      <a:pt x="5357" y="3057"/>
                      <a:pt x="5294" y="3277"/>
                    </a:cubicBezTo>
                    <a:lnTo>
                      <a:pt x="4947" y="4222"/>
                    </a:lnTo>
                    <a:lnTo>
                      <a:pt x="2679" y="4222"/>
                    </a:lnTo>
                    <a:lnTo>
                      <a:pt x="2364" y="3277"/>
                    </a:lnTo>
                    <a:cubicBezTo>
                      <a:pt x="2332" y="3025"/>
                      <a:pt x="2490" y="2805"/>
                      <a:pt x="2710" y="2805"/>
                    </a:cubicBezTo>
                    <a:close/>
                    <a:moveTo>
                      <a:pt x="4916" y="4852"/>
                    </a:moveTo>
                    <a:lnTo>
                      <a:pt x="5514" y="8381"/>
                    </a:lnTo>
                    <a:lnTo>
                      <a:pt x="2175" y="8381"/>
                    </a:lnTo>
                    <a:lnTo>
                      <a:pt x="2773" y="4852"/>
                    </a:lnTo>
                    <a:close/>
                    <a:moveTo>
                      <a:pt x="5955" y="9074"/>
                    </a:moveTo>
                    <a:cubicBezTo>
                      <a:pt x="6144" y="9074"/>
                      <a:pt x="6302" y="9232"/>
                      <a:pt x="6302" y="9421"/>
                    </a:cubicBezTo>
                    <a:lnTo>
                      <a:pt x="6302" y="9799"/>
                    </a:lnTo>
                    <a:lnTo>
                      <a:pt x="1450" y="9799"/>
                    </a:lnTo>
                    <a:lnTo>
                      <a:pt x="1450" y="9421"/>
                    </a:lnTo>
                    <a:cubicBezTo>
                      <a:pt x="1419" y="9232"/>
                      <a:pt x="1576" y="9074"/>
                      <a:pt x="1765" y="9074"/>
                    </a:cubicBezTo>
                    <a:close/>
                    <a:moveTo>
                      <a:pt x="6648" y="10460"/>
                    </a:moveTo>
                    <a:cubicBezTo>
                      <a:pt x="6806" y="10460"/>
                      <a:pt x="6964" y="10618"/>
                      <a:pt x="6964" y="10807"/>
                    </a:cubicBezTo>
                    <a:lnTo>
                      <a:pt x="6964" y="11153"/>
                    </a:lnTo>
                    <a:lnTo>
                      <a:pt x="757" y="11153"/>
                    </a:lnTo>
                    <a:lnTo>
                      <a:pt x="757" y="10807"/>
                    </a:lnTo>
                    <a:cubicBezTo>
                      <a:pt x="757" y="10618"/>
                      <a:pt x="915" y="10460"/>
                      <a:pt x="1104" y="10460"/>
                    </a:cubicBezTo>
                    <a:close/>
                    <a:moveTo>
                      <a:pt x="3782" y="1"/>
                    </a:moveTo>
                    <a:cubicBezTo>
                      <a:pt x="3592" y="1"/>
                      <a:pt x="3435" y="158"/>
                      <a:pt x="3435" y="379"/>
                    </a:cubicBezTo>
                    <a:lnTo>
                      <a:pt x="3435" y="757"/>
                    </a:lnTo>
                    <a:cubicBezTo>
                      <a:pt x="2679" y="914"/>
                      <a:pt x="2143" y="1544"/>
                      <a:pt x="2049" y="2301"/>
                    </a:cubicBezTo>
                    <a:cubicBezTo>
                      <a:pt x="1702" y="2521"/>
                      <a:pt x="1545" y="3025"/>
                      <a:pt x="1671" y="3466"/>
                    </a:cubicBezTo>
                    <a:lnTo>
                      <a:pt x="1891" y="4191"/>
                    </a:lnTo>
                    <a:lnTo>
                      <a:pt x="1702" y="4191"/>
                    </a:lnTo>
                    <a:cubicBezTo>
                      <a:pt x="1513" y="4191"/>
                      <a:pt x="1356" y="4348"/>
                      <a:pt x="1356" y="4537"/>
                    </a:cubicBezTo>
                    <a:cubicBezTo>
                      <a:pt x="1356" y="4758"/>
                      <a:pt x="1513" y="4915"/>
                      <a:pt x="1702" y="4915"/>
                    </a:cubicBezTo>
                    <a:lnTo>
                      <a:pt x="1986" y="4915"/>
                    </a:lnTo>
                    <a:lnTo>
                      <a:pt x="1387" y="8444"/>
                    </a:lnTo>
                    <a:cubicBezTo>
                      <a:pt x="1009" y="8570"/>
                      <a:pt x="726" y="8948"/>
                      <a:pt x="726" y="9421"/>
                    </a:cubicBezTo>
                    <a:lnTo>
                      <a:pt x="726" y="9830"/>
                    </a:lnTo>
                    <a:cubicBezTo>
                      <a:pt x="316" y="9988"/>
                      <a:pt x="1" y="10334"/>
                      <a:pt x="1" y="10807"/>
                    </a:cubicBezTo>
                    <a:lnTo>
                      <a:pt x="1" y="11531"/>
                    </a:lnTo>
                    <a:cubicBezTo>
                      <a:pt x="1" y="11720"/>
                      <a:pt x="158" y="11878"/>
                      <a:pt x="347" y="11878"/>
                    </a:cubicBezTo>
                    <a:lnTo>
                      <a:pt x="7279" y="11878"/>
                    </a:lnTo>
                    <a:cubicBezTo>
                      <a:pt x="7499" y="11878"/>
                      <a:pt x="7657" y="11720"/>
                      <a:pt x="7657" y="11531"/>
                    </a:cubicBezTo>
                    <a:lnTo>
                      <a:pt x="7657" y="10807"/>
                    </a:lnTo>
                    <a:cubicBezTo>
                      <a:pt x="7657" y="10366"/>
                      <a:pt x="7373" y="9988"/>
                      <a:pt x="6932" y="9830"/>
                    </a:cubicBezTo>
                    <a:lnTo>
                      <a:pt x="6932" y="9421"/>
                    </a:lnTo>
                    <a:cubicBezTo>
                      <a:pt x="6932" y="8948"/>
                      <a:pt x="6617" y="8570"/>
                      <a:pt x="6176" y="8444"/>
                    </a:cubicBezTo>
                    <a:lnTo>
                      <a:pt x="5609" y="4915"/>
                    </a:lnTo>
                    <a:lnTo>
                      <a:pt x="5861" y="4915"/>
                    </a:lnTo>
                    <a:cubicBezTo>
                      <a:pt x="6081" y="4915"/>
                      <a:pt x="6207" y="4758"/>
                      <a:pt x="6207" y="4537"/>
                    </a:cubicBezTo>
                    <a:cubicBezTo>
                      <a:pt x="6207" y="4348"/>
                      <a:pt x="6081" y="4191"/>
                      <a:pt x="5861" y="4191"/>
                    </a:cubicBezTo>
                    <a:lnTo>
                      <a:pt x="5672" y="4191"/>
                    </a:lnTo>
                    <a:lnTo>
                      <a:pt x="5924" y="3466"/>
                    </a:lnTo>
                    <a:cubicBezTo>
                      <a:pt x="6081" y="3025"/>
                      <a:pt x="5861" y="2584"/>
                      <a:pt x="5514" y="2301"/>
                    </a:cubicBezTo>
                    <a:cubicBezTo>
                      <a:pt x="5451" y="1513"/>
                      <a:pt x="4884" y="914"/>
                      <a:pt x="4128" y="757"/>
                    </a:cubicBezTo>
                    <a:lnTo>
                      <a:pt x="4128" y="379"/>
                    </a:lnTo>
                    <a:cubicBezTo>
                      <a:pt x="4128" y="158"/>
                      <a:pt x="3971" y="1"/>
                      <a:pt x="378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7685" name="Google Shape;9188;p73">
                <a:extLst>
                  <a:ext uri="{FF2B5EF4-FFF2-40B4-BE49-F238E27FC236}">
                    <a16:creationId xmlns:a16="http://schemas.microsoft.com/office/drawing/2014/main" id="{4A041CA6-466D-A5DC-F156-8A1F69E6C097}"/>
                  </a:ext>
                </a:extLst>
              </p:cNvPr>
              <p:cNvGrpSpPr/>
              <p:nvPr/>
            </p:nvGrpSpPr>
            <p:grpSpPr>
              <a:xfrm>
                <a:off x="7744368" y="1689229"/>
                <a:ext cx="497908" cy="497908"/>
                <a:chOff x="4685050" y="1945825"/>
                <a:chExt cx="294575" cy="294575"/>
              </a:xfrm>
              <a:grpFill/>
            </p:grpSpPr>
            <p:sp>
              <p:nvSpPr>
                <p:cNvPr id="17804" name="Google Shape;9189;p73">
                  <a:extLst>
                    <a:ext uri="{FF2B5EF4-FFF2-40B4-BE49-F238E27FC236}">
                      <a16:creationId xmlns:a16="http://schemas.microsoft.com/office/drawing/2014/main" id="{23869CD7-5EBE-147C-B3BC-7015A85CA954}"/>
                    </a:ext>
                  </a:extLst>
                </p:cNvPr>
                <p:cNvSpPr/>
                <p:nvPr/>
              </p:nvSpPr>
              <p:spPr>
                <a:xfrm>
                  <a:off x="4720475" y="2086025"/>
                  <a:ext cx="1047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4852" extrusionOk="0">
                      <a:moveTo>
                        <a:pt x="2017" y="693"/>
                      </a:moveTo>
                      <a:cubicBezTo>
                        <a:pt x="2427" y="693"/>
                        <a:pt x="2742" y="1008"/>
                        <a:pt x="2742" y="1386"/>
                      </a:cubicBezTo>
                      <a:cubicBezTo>
                        <a:pt x="2742" y="1796"/>
                        <a:pt x="2427" y="2111"/>
                        <a:pt x="2017" y="2111"/>
                      </a:cubicBezTo>
                      <a:cubicBezTo>
                        <a:pt x="1639" y="2111"/>
                        <a:pt x="1324" y="1796"/>
                        <a:pt x="1324" y="1386"/>
                      </a:cubicBezTo>
                      <a:cubicBezTo>
                        <a:pt x="1324" y="1008"/>
                        <a:pt x="1639" y="693"/>
                        <a:pt x="2017" y="693"/>
                      </a:cubicBezTo>
                      <a:close/>
                      <a:moveTo>
                        <a:pt x="2017" y="2772"/>
                      </a:moveTo>
                      <a:cubicBezTo>
                        <a:pt x="2773" y="2772"/>
                        <a:pt x="3403" y="3403"/>
                        <a:pt x="3403" y="4127"/>
                      </a:cubicBezTo>
                      <a:lnTo>
                        <a:pt x="631" y="4127"/>
                      </a:lnTo>
                      <a:cubicBezTo>
                        <a:pt x="631" y="3403"/>
                        <a:pt x="1261" y="2772"/>
                        <a:pt x="2017" y="2772"/>
                      </a:cubicBezTo>
                      <a:close/>
                      <a:moveTo>
                        <a:pt x="2049" y="0"/>
                      </a:moveTo>
                      <a:cubicBezTo>
                        <a:pt x="1324" y="0"/>
                        <a:pt x="694" y="630"/>
                        <a:pt x="694" y="1386"/>
                      </a:cubicBezTo>
                      <a:cubicBezTo>
                        <a:pt x="694" y="1733"/>
                        <a:pt x="851" y="2111"/>
                        <a:pt x="1072" y="2331"/>
                      </a:cubicBezTo>
                      <a:cubicBezTo>
                        <a:pt x="442" y="2678"/>
                        <a:pt x="1" y="3340"/>
                        <a:pt x="1" y="4127"/>
                      </a:cubicBezTo>
                      <a:lnTo>
                        <a:pt x="1" y="4505"/>
                      </a:lnTo>
                      <a:cubicBezTo>
                        <a:pt x="1" y="4694"/>
                        <a:pt x="158" y="4852"/>
                        <a:pt x="379" y="4852"/>
                      </a:cubicBezTo>
                      <a:lnTo>
                        <a:pt x="3844" y="4852"/>
                      </a:lnTo>
                      <a:cubicBezTo>
                        <a:pt x="4033" y="4852"/>
                        <a:pt x="4191" y="4694"/>
                        <a:pt x="4191" y="4505"/>
                      </a:cubicBezTo>
                      <a:lnTo>
                        <a:pt x="4191" y="4127"/>
                      </a:lnTo>
                      <a:cubicBezTo>
                        <a:pt x="4096" y="3340"/>
                        <a:pt x="3687" y="2678"/>
                        <a:pt x="3057" y="2331"/>
                      </a:cubicBezTo>
                      <a:cubicBezTo>
                        <a:pt x="3277" y="2111"/>
                        <a:pt x="3435" y="1733"/>
                        <a:pt x="3435" y="1386"/>
                      </a:cubicBezTo>
                      <a:cubicBezTo>
                        <a:pt x="3435" y="630"/>
                        <a:pt x="2805" y="0"/>
                        <a:pt x="204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05" name="Google Shape;9190;p73">
                  <a:extLst>
                    <a:ext uri="{FF2B5EF4-FFF2-40B4-BE49-F238E27FC236}">
                      <a16:creationId xmlns:a16="http://schemas.microsoft.com/office/drawing/2014/main" id="{C0F8D9FE-21D7-7D40-EE5D-830D24E1C3BC}"/>
                    </a:ext>
                  </a:extLst>
                </p:cNvPr>
                <p:cNvSpPr/>
                <p:nvPr/>
              </p:nvSpPr>
              <p:spPr>
                <a:xfrm>
                  <a:off x="4685050" y="1945825"/>
                  <a:ext cx="294575" cy="29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3" h="11783" extrusionOk="0">
                      <a:moveTo>
                        <a:pt x="6900" y="693"/>
                      </a:moveTo>
                      <a:lnTo>
                        <a:pt x="6900" y="1418"/>
                      </a:lnTo>
                      <a:lnTo>
                        <a:pt x="4820" y="1418"/>
                      </a:lnTo>
                      <a:lnTo>
                        <a:pt x="4820" y="693"/>
                      </a:lnTo>
                      <a:close/>
                      <a:moveTo>
                        <a:pt x="7215" y="2111"/>
                      </a:moveTo>
                      <a:cubicBezTo>
                        <a:pt x="7404" y="2111"/>
                        <a:pt x="7561" y="2269"/>
                        <a:pt x="7561" y="2458"/>
                      </a:cubicBezTo>
                      <a:cubicBezTo>
                        <a:pt x="7561" y="2678"/>
                        <a:pt x="7404" y="2836"/>
                        <a:pt x="7215" y="2836"/>
                      </a:cubicBezTo>
                      <a:lnTo>
                        <a:pt x="4474" y="2836"/>
                      </a:lnTo>
                      <a:cubicBezTo>
                        <a:pt x="4253" y="2836"/>
                        <a:pt x="4096" y="2678"/>
                        <a:pt x="4096" y="2458"/>
                      </a:cubicBezTo>
                      <a:cubicBezTo>
                        <a:pt x="4096" y="2269"/>
                        <a:pt x="4316" y="2111"/>
                        <a:pt x="4474" y="2111"/>
                      </a:cubicBezTo>
                      <a:close/>
                      <a:moveTo>
                        <a:pt x="6900" y="3497"/>
                      </a:moveTo>
                      <a:lnTo>
                        <a:pt x="6900" y="4568"/>
                      </a:lnTo>
                      <a:cubicBezTo>
                        <a:pt x="6900" y="4757"/>
                        <a:pt x="6742" y="4915"/>
                        <a:pt x="6553" y="4915"/>
                      </a:cubicBezTo>
                      <a:lnTo>
                        <a:pt x="5167" y="4915"/>
                      </a:lnTo>
                      <a:cubicBezTo>
                        <a:pt x="4978" y="4915"/>
                        <a:pt x="4820" y="4757"/>
                        <a:pt x="4820" y="4568"/>
                      </a:cubicBezTo>
                      <a:lnTo>
                        <a:pt x="4820" y="3497"/>
                      </a:lnTo>
                      <a:close/>
                      <a:moveTo>
                        <a:pt x="10775" y="4883"/>
                      </a:moveTo>
                      <a:cubicBezTo>
                        <a:pt x="10964" y="4883"/>
                        <a:pt x="11121" y="5041"/>
                        <a:pt x="11121" y="5230"/>
                      </a:cubicBezTo>
                      <a:lnTo>
                        <a:pt x="11121" y="10775"/>
                      </a:lnTo>
                      <a:cubicBezTo>
                        <a:pt x="11121" y="10964"/>
                        <a:pt x="10964" y="11121"/>
                        <a:pt x="10775" y="11121"/>
                      </a:cubicBezTo>
                      <a:lnTo>
                        <a:pt x="1008" y="11121"/>
                      </a:lnTo>
                      <a:cubicBezTo>
                        <a:pt x="788" y="11121"/>
                        <a:pt x="630" y="10964"/>
                        <a:pt x="630" y="10775"/>
                      </a:cubicBezTo>
                      <a:lnTo>
                        <a:pt x="630" y="5230"/>
                      </a:lnTo>
                      <a:cubicBezTo>
                        <a:pt x="630" y="5041"/>
                        <a:pt x="788" y="4883"/>
                        <a:pt x="1008" y="4883"/>
                      </a:cubicBezTo>
                      <a:lnTo>
                        <a:pt x="4190" y="4883"/>
                      </a:lnTo>
                      <a:cubicBezTo>
                        <a:pt x="4348" y="5261"/>
                        <a:pt x="4694" y="5577"/>
                        <a:pt x="5167" y="5577"/>
                      </a:cubicBezTo>
                      <a:lnTo>
                        <a:pt x="6553" y="5577"/>
                      </a:lnTo>
                      <a:cubicBezTo>
                        <a:pt x="6994" y="5577"/>
                        <a:pt x="7372" y="5293"/>
                        <a:pt x="7530" y="4883"/>
                      </a:cubicBezTo>
                      <a:close/>
                      <a:moveTo>
                        <a:pt x="4505" y="0"/>
                      </a:moveTo>
                      <a:cubicBezTo>
                        <a:pt x="4316" y="0"/>
                        <a:pt x="4159" y="158"/>
                        <a:pt x="4159" y="347"/>
                      </a:cubicBezTo>
                      <a:lnTo>
                        <a:pt x="4159" y="1449"/>
                      </a:lnTo>
                      <a:cubicBezTo>
                        <a:pt x="3749" y="1607"/>
                        <a:pt x="3434" y="1953"/>
                        <a:pt x="3434" y="2426"/>
                      </a:cubicBezTo>
                      <a:cubicBezTo>
                        <a:pt x="3434" y="2867"/>
                        <a:pt x="3718" y="3245"/>
                        <a:pt x="4159" y="3403"/>
                      </a:cubicBezTo>
                      <a:lnTo>
                        <a:pt x="4159" y="4190"/>
                      </a:lnTo>
                      <a:lnTo>
                        <a:pt x="1040" y="4190"/>
                      </a:lnTo>
                      <a:cubicBezTo>
                        <a:pt x="441" y="4190"/>
                        <a:pt x="0" y="4663"/>
                        <a:pt x="0" y="5230"/>
                      </a:cubicBezTo>
                      <a:lnTo>
                        <a:pt x="0" y="10775"/>
                      </a:lnTo>
                      <a:cubicBezTo>
                        <a:pt x="0" y="11373"/>
                        <a:pt x="473" y="11783"/>
                        <a:pt x="1040" y="11783"/>
                      </a:cubicBezTo>
                      <a:lnTo>
                        <a:pt x="10775" y="11783"/>
                      </a:lnTo>
                      <a:cubicBezTo>
                        <a:pt x="11342" y="11783"/>
                        <a:pt x="11783" y="11310"/>
                        <a:pt x="11783" y="10775"/>
                      </a:cubicBezTo>
                      <a:lnTo>
                        <a:pt x="11783" y="5230"/>
                      </a:lnTo>
                      <a:cubicBezTo>
                        <a:pt x="11783" y="4663"/>
                        <a:pt x="11342" y="4190"/>
                        <a:pt x="10775" y="4190"/>
                      </a:cubicBezTo>
                      <a:lnTo>
                        <a:pt x="7624" y="4190"/>
                      </a:lnTo>
                      <a:lnTo>
                        <a:pt x="7624" y="3403"/>
                      </a:lnTo>
                      <a:cubicBezTo>
                        <a:pt x="8002" y="3245"/>
                        <a:pt x="8317" y="2899"/>
                        <a:pt x="8317" y="2426"/>
                      </a:cubicBezTo>
                      <a:cubicBezTo>
                        <a:pt x="8317" y="1985"/>
                        <a:pt x="8034" y="1607"/>
                        <a:pt x="7624" y="1449"/>
                      </a:cubicBezTo>
                      <a:lnTo>
                        <a:pt x="7624" y="347"/>
                      </a:lnTo>
                      <a:cubicBezTo>
                        <a:pt x="7624" y="158"/>
                        <a:pt x="7467" y="0"/>
                        <a:pt x="724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06" name="Google Shape;9191;p73">
                  <a:extLst>
                    <a:ext uri="{FF2B5EF4-FFF2-40B4-BE49-F238E27FC236}">
                      <a16:creationId xmlns:a16="http://schemas.microsoft.com/office/drawing/2014/main" id="{DB8F0F58-24B7-E672-140B-C976BD876E0E}"/>
                    </a:ext>
                  </a:extLst>
                </p:cNvPr>
                <p:cNvSpPr/>
                <p:nvPr/>
              </p:nvSpPr>
              <p:spPr>
                <a:xfrm>
                  <a:off x="4840200" y="2103350"/>
                  <a:ext cx="104775" cy="1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694" extrusionOk="0">
                      <a:moveTo>
                        <a:pt x="347" y="0"/>
                      </a:moveTo>
                      <a:cubicBezTo>
                        <a:pt x="158" y="0"/>
                        <a:pt x="0" y="158"/>
                        <a:pt x="0" y="347"/>
                      </a:cubicBezTo>
                      <a:cubicBezTo>
                        <a:pt x="0" y="536"/>
                        <a:pt x="158" y="693"/>
                        <a:pt x="347" y="693"/>
                      </a:cubicBezTo>
                      <a:lnTo>
                        <a:pt x="3844" y="693"/>
                      </a:lnTo>
                      <a:cubicBezTo>
                        <a:pt x="4033" y="693"/>
                        <a:pt x="4191" y="536"/>
                        <a:pt x="4191" y="347"/>
                      </a:cubicBezTo>
                      <a:cubicBezTo>
                        <a:pt x="4191" y="158"/>
                        <a:pt x="4033" y="0"/>
                        <a:pt x="384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07" name="Google Shape;9192;p73">
                  <a:extLst>
                    <a:ext uri="{FF2B5EF4-FFF2-40B4-BE49-F238E27FC236}">
                      <a16:creationId xmlns:a16="http://schemas.microsoft.com/office/drawing/2014/main" id="{D365CA78-01DE-0539-6937-068C281E9DBD}"/>
                    </a:ext>
                  </a:extLst>
                </p:cNvPr>
                <p:cNvSpPr/>
                <p:nvPr/>
              </p:nvSpPr>
              <p:spPr>
                <a:xfrm>
                  <a:off x="4840200" y="2137200"/>
                  <a:ext cx="104775" cy="1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726" extrusionOk="0">
                      <a:moveTo>
                        <a:pt x="347" y="1"/>
                      </a:moveTo>
                      <a:cubicBezTo>
                        <a:pt x="158" y="1"/>
                        <a:pt x="0" y="158"/>
                        <a:pt x="0" y="379"/>
                      </a:cubicBezTo>
                      <a:cubicBezTo>
                        <a:pt x="0" y="568"/>
                        <a:pt x="158" y="725"/>
                        <a:pt x="347" y="725"/>
                      </a:cubicBezTo>
                      <a:lnTo>
                        <a:pt x="3844" y="725"/>
                      </a:lnTo>
                      <a:cubicBezTo>
                        <a:pt x="4033" y="725"/>
                        <a:pt x="4191" y="568"/>
                        <a:pt x="4191" y="379"/>
                      </a:cubicBezTo>
                      <a:cubicBezTo>
                        <a:pt x="4191" y="158"/>
                        <a:pt x="4033" y="1"/>
                        <a:pt x="384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08" name="Google Shape;9193;p73">
                  <a:extLst>
                    <a:ext uri="{FF2B5EF4-FFF2-40B4-BE49-F238E27FC236}">
                      <a16:creationId xmlns:a16="http://schemas.microsoft.com/office/drawing/2014/main" id="{92CAAA88-FAB1-0F47-8C02-5701AF71B020}"/>
                    </a:ext>
                  </a:extLst>
                </p:cNvPr>
                <p:cNvSpPr/>
                <p:nvPr/>
              </p:nvSpPr>
              <p:spPr>
                <a:xfrm>
                  <a:off x="4840200" y="2171875"/>
                  <a:ext cx="104775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725" extrusionOk="0">
                      <a:moveTo>
                        <a:pt x="347" y="0"/>
                      </a:moveTo>
                      <a:cubicBezTo>
                        <a:pt x="158" y="0"/>
                        <a:pt x="0" y="158"/>
                        <a:pt x="0" y="347"/>
                      </a:cubicBezTo>
                      <a:cubicBezTo>
                        <a:pt x="0" y="567"/>
                        <a:pt x="158" y="725"/>
                        <a:pt x="347" y="725"/>
                      </a:cubicBezTo>
                      <a:lnTo>
                        <a:pt x="3844" y="725"/>
                      </a:lnTo>
                      <a:cubicBezTo>
                        <a:pt x="4033" y="725"/>
                        <a:pt x="4191" y="567"/>
                        <a:pt x="4191" y="347"/>
                      </a:cubicBezTo>
                      <a:cubicBezTo>
                        <a:pt x="4191" y="158"/>
                        <a:pt x="4033" y="0"/>
                        <a:pt x="384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7686" name="Google Shape;9194;p73">
                <a:extLst>
                  <a:ext uri="{FF2B5EF4-FFF2-40B4-BE49-F238E27FC236}">
                    <a16:creationId xmlns:a16="http://schemas.microsoft.com/office/drawing/2014/main" id="{30B65611-99EA-10D9-D997-4C48DC3F10C2}"/>
                  </a:ext>
                </a:extLst>
              </p:cNvPr>
              <p:cNvSpPr/>
              <p:nvPr/>
            </p:nvSpPr>
            <p:spPr>
              <a:xfrm>
                <a:off x="7743630" y="2282294"/>
                <a:ext cx="499261" cy="497951"/>
              </a:xfrm>
              <a:custGeom>
                <a:avLst/>
                <a:gdLst/>
                <a:ahLst/>
                <a:cxnLst/>
                <a:rect l="l" t="t" r="r" b="b"/>
                <a:pathLst>
                  <a:path w="11815" h="11784" extrusionOk="0">
                    <a:moveTo>
                      <a:pt x="5923" y="2080"/>
                    </a:moveTo>
                    <a:cubicBezTo>
                      <a:pt x="6459" y="2080"/>
                      <a:pt x="6932" y="2552"/>
                      <a:pt x="6932" y="3119"/>
                    </a:cubicBezTo>
                    <a:lnTo>
                      <a:pt x="6932" y="3466"/>
                    </a:lnTo>
                    <a:lnTo>
                      <a:pt x="4884" y="3466"/>
                    </a:lnTo>
                    <a:lnTo>
                      <a:pt x="4884" y="3119"/>
                    </a:lnTo>
                    <a:cubicBezTo>
                      <a:pt x="4884" y="2521"/>
                      <a:pt x="5356" y="2080"/>
                      <a:pt x="5923" y="2080"/>
                    </a:cubicBezTo>
                    <a:close/>
                    <a:moveTo>
                      <a:pt x="5923" y="662"/>
                    </a:moveTo>
                    <a:cubicBezTo>
                      <a:pt x="7247" y="662"/>
                      <a:pt x="8349" y="1765"/>
                      <a:pt x="8349" y="3119"/>
                    </a:cubicBezTo>
                    <a:lnTo>
                      <a:pt x="8349" y="3466"/>
                    </a:lnTo>
                    <a:lnTo>
                      <a:pt x="7656" y="3466"/>
                    </a:lnTo>
                    <a:lnTo>
                      <a:pt x="7656" y="3119"/>
                    </a:lnTo>
                    <a:cubicBezTo>
                      <a:pt x="7656" y="2174"/>
                      <a:pt x="6869" y="1387"/>
                      <a:pt x="5923" y="1387"/>
                    </a:cubicBezTo>
                    <a:cubicBezTo>
                      <a:pt x="4978" y="1387"/>
                      <a:pt x="4191" y="2174"/>
                      <a:pt x="4191" y="3119"/>
                    </a:cubicBezTo>
                    <a:lnTo>
                      <a:pt x="4191" y="3466"/>
                    </a:lnTo>
                    <a:lnTo>
                      <a:pt x="3466" y="3466"/>
                    </a:lnTo>
                    <a:lnTo>
                      <a:pt x="3466" y="3119"/>
                    </a:lnTo>
                    <a:cubicBezTo>
                      <a:pt x="3466" y="1765"/>
                      <a:pt x="4569" y="662"/>
                      <a:pt x="5923" y="662"/>
                    </a:cubicBezTo>
                    <a:close/>
                    <a:moveTo>
                      <a:pt x="1387" y="4191"/>
                    </a:moveTo>
                    <a:lnTo>
                      <a:pt x="1387" y="6742"/>
                    </a:lnTo>
                    <a:cubicBezTo>
                      <a:pt x="946" y="6490"/>
                      <a:pt x="662" y="6018"/>
                      <a:pt x="662" y="5545"/>
                    </a:cubicBezTo>
                    <a:lnTo>
                      <a:pt x="662" y="4537"/>
                    </a:lnTo>
                    <a:cubicBezTo>
                      <a:pt x="662" y="4348"/>
                      <a:pt x="820" y="4191"/>
                      <a:pt x="1040" y="4191"/>
                    </a:cubicBezTo>
                    <a:close/>
                    <a:moveTo>
                      <a:pt x="10775" y="4128"/>
                    </a:moveTo>
                    <a:cubicBezTo>
                      <a:pt x="10996" y="4128"/>
                      <a:pt x="11153" y="4285"/>
                      <a:pt x="11153" y="4506"/>
                    </a:cubicBezTo>
                    <a:lnTo>
                      <a:pt x="11153" y="5545"/>
                    </a:lnTo>
                    <a:cubicBezTo>
                      <a:pt x="11153" y="6081"/>
                      <a:pt x="10870" y="6490"/>
                      <a:pt x="10429" y="6742"/>
                    </a:cubicBezTo>
                    <a:lnTo>
                      <a:pt x="10429" y="4128"/>
                    </a:lnTo>
                    <a:close/>
                    <a:moveTo>
                      <a:pt x="8349" y="4191"/>
                    </a:moveTo>
                    <a:lnTo>
                      <a:pt x="8349" y="6931"/>
                    </a:lnTo>
                    <a:lnTo>
                      <a:pt x="3498" y="6931"/>
                    </a:lnTo>
                    <a:lnTo>
                      <a:pt x="3498" y="4191"/>
                    </a:lnTo>
                    <a:close/>
                    <a:moveTo>
                      <a:pt x="6270" y="7593"/>
                    </a:moveTo>
                    <a:lnTo>
                      <a:pt x="6270" y="7971"/>
                    </a:lnTo>
                    <a:cubicBezTo>
                      <a:pt x="6270" y="8160"/>
                      <a:pt x="6112" y="8318"/>
                      <a:pt x="5923" y="8318"/>
                    </a:cubicBezTo>
                    <a:cubicBezTo>
                      <a:pt x="5703" y="8318"/>
                      <a:pt x="5545" y="8160"/>
                      <a:pt x="5545" y="7971"/>
                    </a:cubicBezTo>
                    <a:lnTo>
                      <a:pt x="5545" y="7593"/>
                    </a:lnTo>
                    <a:close/>
                    <a:moveTo>
                      <a:pt x="662" y="7089"/>
                    </a:moveTo>
                    <a:cubicBezTo>
                      <a:pt x="883" y="7278"/>
                      <a:pt x="1103" y="7404"/>
                      <a:pt x="1387" y="7467"/>
                    </a:cubicBezTo>
                    <a:lnTo>
                      <a:pt x="1387" y="11153"/>
                    </a:lnTo>
                    <a:lnTo>
                      <a:pt x="1040" y="11153"/>
                    </a:lnTo>
                    <a:cubicBezTo>
                      <a:pt x="820" y="11153"/>
                      <a:pt x="662" y="10996"/>
                      <a:pt x="662" y="10807"/>
                    </a:cubicBezTo>
                    <a:lnTo>
                      <a:pt x="662" y="7089"/>
                    </a:lnTo>
                    <a:close/>
                    <a:moveTo>
                      <a:pt x="2804" y="4191"/>
                    </a:moveTo>
                    <a:lnTo>
                      <a:pt x="2804" y="11153"/>
                    </a:lnTo>
                    <a:lnTo>
                      <a:pt x="2080" y="11153"/>
                    </a:lnTo>
                    <a:lnTo>
                      <a:pt x="2080" y="4191"/>
                    </a:lnTo>
                    <a:close/>
                    <a:moveTo>
                      <a:pt x="8318" y="7656"/>
                    </a:moveTo>
                    <a:lnTo>
                      <a:pt x="8318" y="11153"/>
                    </a:lnTo>
                    <a:lnTo>
                      <a:pt x="3498" y="11153"/>
                    </a:lnTo>
                    <a:lnTo>
                      <a:pt x="3498" y="7656"/>
                    </a:lnTo>
                    <a:lnTo>
                      <a:pt x="4884" y="7656"/>
                    </a:lnTo>
                    <a:lnTo>
                      <a:pt x="4884" y="8003"/>
                    </a:lnTo>
                    <a:cubicBezTo>
                      <a:pt x="4884" y="8601"/>
                      <a:pt x="5356" y="9011"/>
                      <a:pt x="5923" y="9011"/>
                    </a:cubicBezTo>
                    <a:cubicBezTo>
                      <a:pt x="6459" y="9011"/>
                      <a:pt x="6932" y="8538"/>
                      <a:pt x="6932" y="8003"/>
                    </a:cubicBezTo>
                    <a:lnTo>
                      <a:pt x="6932" y="7656"/>
                    </a:lnTo>
                    <a:close/>
                    <a:moveTo>
                      <a:pt x="9767" y="4191"/>
                    </a:moveTo>
                    <a:lnTo>
                      <a:pt x="9767" y="11153"/>
                    </a:lnTo>
                    <a:lnTo>
                      <a:pt x="9074" y="11153"/>
                    </a:lnTo>
                    <a:lnTo>
                      <a:pt x="9074" y="4191"/>
                    </a:lnTo>
                    <a:close/>
                    <a:moveTo>
                      <a:pt x="11153" y="7120"/>
                    </a:moveTo>
                    <a:lnTo>
                      <a:pt x="11153" y="10807"/>
                    </a:lnTo>
                    <a:cubicBezTo>
                      <a:pt x="11153" y="10996"/>
                      <a:pt x="10996" y="11153"/>
                      <a:pt x="10807" y="11153"/>
                    </a:cubicBezTo>
                    <a:lnTo>
                      <a:pt x="10429" y="11153"/>
                    </a:lnTo>
                    <a:lnTo>
                      <a:pt x="10429" y="7530"/>
                    </a:lnTo>
                    <a:cubicBezTo>
                      <a:pt x="10712" y="7436"/>
                      <a:pt x="10964" y="7278"/>
                      <a:pt x="11153" y="7120"/>
                    </a:cubicBezTo>
                    <a:close/>
                    <a:moveTo>
                      <a:pt x="5923" y="0"/>
                    </a:moveTo>
                    <a:cubicBezTo>
                      <a:pt x="4191" y="0"/>
                      <a:pt x="2804" y="1418"/>
                      <a:pt x="2804" y="3119"/>
                    </a:cubicBezTo>
                    <a:lnTo>
                      <a:pt x="2804" y="3466"/>
                    </a:lnTo>
                    <a:lnTo>
                      <a:pt x="1040" y="3466"/>
                    </a:lnTo>
                    <a:cubicBezTo>
                      <a:pt x="442" y="3466"/>
                      <a:pt x="1" y="3939"/>
                      <a:pt x="1" y="4474"/>
                    </a:cubicBezTo>
                    <a:lnTo>
                      <a:pt x="1" y="5514"/>
                    </a:lnTo>
                    <a:lnTo>
                      <a:pt x="1" y="10744"/>
                    </a:lnTo>
                    <a:cubicBezTo>
                      <a:pt x="1" y="11342"/>
                      <a:pt x="473" y="11783"/>
                      <a:pt x="1040" y="11783"/>
                    </a:cubicBezTo>
                    <a:lnTo>
                      <a:pt x="10807" y="11783"/>
                    </a:lnTo>
                    <a:cubicBezTo>
                      <a:pt x="11374" y="11783"/>
                      <a:pt x="11815" y="11311"/>
                      <a:pt x="11815" y="10744"/>
                    </a:cubicBezTo>
                    <a:lnTo>
                      <a:pt x="11815" y="5514"/>
                    </a:lnTo>
                    <a:lnTo>
                      <a:pt x="11815" y="4474"/>
                    </a:lnTo>
                    <a:cubicBezTo>
                      <a:pt x="11815" y="3939"/>
                      <a:pt x="11374" y="3466"/>
                      <a:pt x="10807" y="3466"/>
                    </a:cubicBezTo>
                    <a:lnTo>
                      <a:pt x="9011" y="3466"/>
                    </a:lnTo>
                    <a:lnTo>
                      <a:pt x="9011" y="3119"/>
                    </a:lnTo>
                    <a:cubicBezTo>
                      <a:pt x="9011" y="1387"/>
                      <a:pt x="7593" y="0"/>
                      <a:pt x="592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7687" name="Google Shape;9195;p73">
                <a:extLst>
                  <a:ext uri="{FF2B5EF4-FFF2-40B4-BE49-F238E27FC236}">
                    <a16:creationId xmlns:a16="http://schemas.microsoft.com/office/drawing/2014/main" id="{0913EBB4-4091-56EB-E986-AFCB8B39DE20}"/>
                  </a:ext>
                </a:extLst>
              </p:cNvPr>
              <p:cNvSpPr/>
              <p:nvPr/>
            </p:nvSpPr>
            <p:spPr>
              <a:xfrm>
                <a:off x="7773590" y="2923979"/>
                <a:ext cx="439341" cy="501923"/>
              </a:xfrm>
              <a:custGeom>
                <a:avLst/>
                <a:gdLst/>
                <a:ahLst/>
                <a:cxnLst/>
                <a:rect l="l" t="t" r="r" b="b"/>
                <a:pathLst>
                  <a:path w="10397" h="11878" extrusionOk="0">
                    <a:moveTo>
                      <a:pt x="5135" y="725"/>
                    </a:moveTo>
                    <a:cubicBezTo>
                      <a:pt x="6868" y="725"/>
                      <a:pt x="8254" y="2142"/>
                      <a:pt x="8254" y="3844"/>
                    </a:cubicBezTo>
                    <a:lnTo>
                      <a:pt x="8254" y="5923"/>
                    </a:lnTo>
                    <a:cubicBezTo>
                      <a:pt x="8254" y="6112"/>
                      <a:pt x="8097" y="6270"/>
                      <a:pt x="7908" y="6270"/>
                    </a:cubicBezTo>
                    <a:lnTo>
                      <a:pt x="7498" y="6270"/>
                    </a:lnTo>
                    <a:cubicBezTo>
                      <a:pt x="7561" y="6144"/>
                      <a:pt x="7561" y="6049"/>
                      <a:pt x="7561" y="5923"/>
                    </a:cubicBezTo>
                    <a:lnTo>
                      <a:pt x="7561" y="3844"/>
                    </a:lnTo>
                    <a:cubicBezTo>
                      <a:pt x="7561" y="3623"/>
                      <a:pt x="7404" y="3466"/>
                      <a:pt x="7183" y="3466"/>
                    </a:cubicBezTo>
                    <a:lnTo>
                      <a:pt x="6490" y="3466"/>
                    </a:lnTo>
                    <a:cubicBezTo>
                      <a:pt x="5892" y="3466"/>
                      <a:pt x="5450" y="2993"/>
                      <a:pt x="5450" y="2458"/>
                    </a:cubicBezTo>
                    <a:lnTo>
                      <a:pt x="5450" y="1733"/>
                    </a:lnTo>
                    <a:cubicBezTo>
                      <a:pt x="5450" y="1544"/>
                      <a:pt x="5293" y="1386"/>
                      <a:pt x="5104" y="1386"/>
                    </a:cubicBezTo>
                    <a:cubicBezTo>
                      <a:pt x="4915" y="1386"/>
                      <a:pt x="4757" y="1544"/>
                      <a:pt x="4757" y="1733"/>
                    </a:cubicBezTo>
                    <a:lnTo>
                      <a:pt x="4757" y="2458"/>
                    </a:lnTo>
                    <a:cubicBezTo>
                      <a:pt x="4757" y="3056"/>
                      <a:pt x="4285" y="3466"/>
                      <a:pt x="3718" y="3466"/>
                    </a:cubicBezTo>
                    <a:lnTo>
                      <a:pt x="3088" y="3466"/>
                    </a:lnTo>
                    <a:cubicBezTo>
                      <a:pt x="2899" y="3466"/>
                      <a:pt x="2741" y="3623"/>
                      <a:pt x="2741" y="3844"/>
                    </a:cubicBezTo>
                    <a:lnTo>
                      <a:pt x="2741" y="5923"/>
                    </a:lnTo>
                    <a:cubicBezTo>
                      <a:pt x="2741" y="6049"/>
                      <a:pt x="2741" y="6144"/>
                      <a:pt x="2773" y="6270"/>
                    </a:cubicBezTo>
                    <a:lnTo>
                      <a:pt x="2395" y="6270"/>
                    </a:lnTo>
                    <a:cubicBezTo>
                      <a:pt x="2205" y="6270"/>
                      <a:pt x="2048" y="6112"/>
                      <a:pt x="2048" y="5923"/>
                    </a:cubicBezTo>
                    <a:lnTo>
                      <a:pt x="2048" y="3844"/>
                    </a:lnTo>
                    <a:cubicBezTo>
                      <a:pt x="2048" y="2111"/>
                      <a:pt x="3466" y="725"/>
                      <a:pt x="5135" y="725"/>
                    </a:cubicBezTo>
                    <a:close/>
                    <a:moveTo>
                      <a:pt x="5230" y="3466"/>
                    </a:moveTo>
                    <a:cubicBezTo>
                      <a:pt x="5545" y="3907"/>
                      <a:pt x="6049" y="4190"/>
                      <a:pt x="6585" y="4190"/>
                    </a:cubicBezTo>
                    <a:lnTo>
                      <a:pt x="6963" y="4190"/>
                    </a:lnTo>
                    <a:lnTo>
                      <a:pt x="6963" y="5955"/>
                    </a:lnTo>
                    <a:lnTo>
                      <a:pt x="6931" y="5955"/>
                    </a:lnTo>
                    <a:cubicBezTo>
                      <a:pt x="6931" y="6553"/>
                      <a:pt x="6459" y="6994"/>
                      <a:pt x="5892" y="6994"/>
                    </a:cubicBezTo>
                    <a:lnTo>
                      <a:pt x="4505" y="6994"/>
                    </a:lnTo>
                    <a:cubicBezTo>
                      <a:pt x="3938" y="6994"/>
                      <a:pt x="3497" y="6522"/>
                      <a:pt x="3497" y="5955"/>
                    </a:cubicBezTo>
                    <a:lnTo>
                      <a:pt x="3497" y="4190"/>
                    </a:lnTo>
                    <a:lnTo>
                      <a:pt x="3844" y="4190"/>
                    </a:lnTo>
                    <a:cubicBezTo>
                      <a:pt x="4379" y="4190"/>
                      <a:pt x="4915" y="3907"/>
                      <a:pt x="5230" y="3466"/>
                    </a:cubicBezTo>
                    <a:close/>
                    <a:moveTo>
                      <a:pt x="6301" y="7624"/>
                    </a:moveTo>
                    <a:cubicBezTo>
                      <a:pt x="6396" y="8034"/>
                      <a:pt x="6805" y="8349"/>
                      <a:pt x="7278" y="8349"/>
                    </a:cubicBezTo>
                    <a:lnTo>
                      <a:pt x="7624" y="8349"/>
                    </a:lnTo>
                    <a:lnTo>
                      <a:pt x="7624" y="9200"/>
                    </a:lnTo>
                    <a:cubicBezTo>
                      <a:pt x="6852" y="9546"/>
                      <a:pt x="6025" y="9719"/>
                      <a:pt x="5198" y="9719"/>
                    </a:cubicBezTo>
                    <a:cubicBezTo>
                      <a:pt x="4371" y="9719"/>
                      <a:pt x="3544" y="9546"/>
                      <a:pt x="2773" y="9200"/>
                    </a:cubicBezTo>
                    <a:lnTo>
                      <a:pt x="2773" y="8349"/>
                    </a:lnTo>
                    <a:lnTo>
                      <a:pt x="3119" y="8349"/>
                    </a:lnTo>
                    <a:cubicBezTo>
                      <a:pt x="3560" y="8349"/>
                      <a:pt x="3970" y="8034"/>
                      <a:pt x="4127" y="7624"/>
                    </a:cubicBezTo>
                    <a:cubicBezTo>
                      <a:pt x="4253" y="7656"/>
                      <a:pt x="4411" y="7656"/>
                      <a:pt x="4505" y="7656"/>
                    </a:cubicBezTo>
                    <a:lnTo>
                      <a:pt x="5892" y="7656"/>
                    </a:lnTo>
                    <a:cubicBezTo>
                      <a:pt x="6018" y="7656"/>
                      <a:pt x="6175" y="7656"/>
                      <a:pt x="6301" y="7624"/>
                    </a:cubicBezTo>
                    <a:close/>
                    <a:moveTo>
                      <a:pt x="2079" y="8349"/>
                    </a:moveTo>
                    <a:lnTo>
                      <a:pt x="2079" y="11153"/>
                    </a:lnTo>
                    <a:lnTo>
                      <a:pt x="693" y="11153"/>
                    </a:lnTo>
                    <a:lnTo>
                      <a:pt x="693" y="9389"/>
                    </a:lnTo>
                    <a:cubicBezTo>
                      <a:pt x="693" y="8790"/>
                      <a:pt x="1166" y="8349"/>
                      <a:pt x="1733" y="8349"/>
                    </a:cubicBezTo>
                    <a:close/>
                    <a:moveTo>
                      <a:pt x="7656" y="9924"/>
                    </a:moveTo>
                    <a:lnTo>
                      <a:pt x="7656" y="11153"/>
                    </a:lnTo>
                    <a:lnTo>
                      <a:pt x="2773" y="11153"/>
                    </a:lnTo>
                    <a:lnTo>
                      <a:pt x="2773" y="9924"/>
                    </a:lnTo>
                    <a:cubicBezTo>
                      <a:pt x="3560" y="10239"/>
                      <a:pt x="4411" y="10397"/>
                      <a:pt x="5230" y="10397"/>
                    </a:cubicBezTo>
                    <a:cubicBezTo>
                      <a:pt x="6049" y="10397"/>
                      <a:pt x="6868" y="10239"/>
                      <a:pt x="7656" y="9924"/>
                    </a:cubicBezTo>
                    <a:close/>
                    <a:moveTo>
                      <a:pt x="8664" y="8349"/>
                    </a:moveTo>
                    <a:cubicBezTo>
                      <a:pt x="9231" y="8349"/>
                      <a:pt x="9672" y="8821"/>
                      <a:pt x="9672" y="9389"/>
                    </a:cubicBezTo>
                    <a:lnTo>
                      <a:pt x="9672" y="11153"/>
                    </a:lnTo>
                    <a:lnTo>
                      <a:pt x="8286" y="11153"/>
                    </a:lnTo>
                    <a:lnTo>
                      <a:pt x="8286" y="8349"/>
                    </a:lnTo>
                    <a:close/>
                    <a:moveTo>
                      <a:pt x="5198" y="0"/>
                    </a:moveTo>
                    <a:cubicBezTo>
                      <a:pt x="3088" y="0"/>
                      <a:pt x="1355" y="1701"/>
                      <a:pt x="1355" y="3844"/>
                    </a:cubicBezTo>
                    <a:lnTo>
                      <a:pt x="1355" y="5923"/>
                    </a:lnTo>
                    <a:cubicBezTo>
                      <a:pt x="1355" y="6522"/>
                      <a:pt x="1827" y="6931"/>
                      <a:pt x="2395" y="6931"/>
                    </a:cubicBezTo>
                    <a:lnTo>
                      <a:pt x="3088" y="6931"/>
                    </a:lnTo>
                    <a:cubicBezTo>
                      <a:pt x="3182" y="7057"/>
                      <a:pt x="3308" y="7183"/>
                      <a:pt x="3466" y="7309"/>
                    </a:cubicBezTo>
                    <a:cubicBezTo>
                      <a:pt x="3466" y="7530"/>
                      <a:pt x="3308" y="7687"/>
                      <a:pt x="3088" y="7687"/>
                    </a:cubicBezTo>
                    <a:lnTo>
                      <a:pt x="1733" y="7687"/>
                    </a:lnTo>
                    <a:cubicBezTo>
                      <a:pt x="788" y="7687"/>
                      <a:pt x="0" y="8475"/>
                      <a:pt x="0" y="9420"/>
                    </a:cubicBezTo>
                    <a:lnTo>
                      <a:pt x="0" y="11499"/>
                    </a:lnTo>
                    <a:cubicBezTo>
                      <a:pt x="0" y="11720"/>
                      <a:pt x="158" y="11877"/>
                      <a:pt x="347" y="11877"/>
                    </a:cubicBezTo>
                    <a:lnTo>
                      <a:pt x="10019" y="11877"/>
                    </a:lnTo>
                    <a:cubicBezTo>
                      <a:pt x="10239" y="11877"/>
                      <a:pt x="10397" y="11720"/>
                      <a:pt x="10397" y="11499"/>
                    </a:cubicBezTo>
                    <a:lnTo>
                      <a:pt x="10397" y="9420"/>
                    </a:lnTo>
                    <a:cubicBezTo>
                      <a:pt x="10397" y="8475"/>
                      <a:pt x="9609" y="7687"/>
                      <a:pt x="8664" y="7687"/>
                    </a:cubicBezTo>
                    <a:lnTo>
                      <a:pt x="7278" y="7687"/>
                    </a:lnTo>
                    <a:cubicBezTo>
                      <a:pt x="7089" y="7687"/>
                      <a:pt x="6931" y="7530"/>
                      <a:pt x="6931" y="7341"/>
                    </a:cubicBezTo>
                    <a:cubicBezTo>
                      <a:pt x="7026" y="7246"/>
                      <a:pt x="7152" y="7152"/>
                      <a:pt x="7278" y="6994"/>
                    </a:cubicBezTo>
                    <a:lnTo>
                      <a:pt x="7971" y="6994"/>
                    </a:lnTo>
                    <a:cubicBezTo>
                      <a:pt x="8569" y="6994"/>
                      <a:pt x="9011" y="6522"/>
                      <a:pt x="9011" y="5955"/>
                    </a:cubicBezTo>
                    <a:lnTo>
                      <a:pt x="9011" y="3844"/>
                    </a:lnTo>
                    <a:cubicBezTo>
                      <a:pt x="9011" y="1733"/>
                      <a:pt x="7309" y="0"/>
                      <a:pt x="519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7688" name="Google Shape;9196;p73">
                <a:extLst>
                  <a:ext uri="{FF2B5EF4-FFF2-40B4-BE49-F238E27FC236}">
                    <a16:creationId xmlns:a16="http://schemas.microsoft.com/office/drawing/2014/main" id="{7A830820-7BB6-0E77-AF78-ACCCEC6B3CE7}"/>
                  </a:ext>
                </a:extLst>
              </p:cNvPr>
              <p:cNvGrpSpPr/>
              <p:nvPr/>
            </p:nvGrpSpPr>
            <p:grpSpPr>
              <a:xfrm>
                <a:off x="10280367" y="2282300"/>
                <a:ext cx="499261" cy="497951"/>
                <a:chOff x="6131900" y="2301825"/>
                <a:chExt cx="295375" cy="294600"/>
              </a:xfrm>
              <a:grpFill/>
            </p:grpSpPr>
            <p:sp>
              <p:nvSpPr>
                <p:cNvPr id="17800" name="Google Shape;9197;p73">
                  <a:extLst>
                    <a:ext uri="{FF2B5EF4-FFF2-40B4-BE49-F238E27FC236}">
                      <a16:creationId xmlns:a16="http://schemas.microsoft.com/office/drawing/2014/main" id="{D605DBE8-2D91-4C05-148F-3BB361487085}"/>
                    </a:ext>
                  </a:extLst>
                </p:cNvPr>
                <p:cNvSpPr/>
                <p:nvPr/>
              </p:nvSpPr>
              <p:spPr>
                <a:xfrm>
                  <a:off x="6131900" y="2301825"/>
                  <a:ext cx="295375" cy="2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5" h="11784" extrusionOk="0">
                      <a:moveTo>
                        <a:pt x="3813" y="630"/>
                      </a:moveTo>
                      <a:cubicBezTo>
                        <a:pt x="4002" y="630"/>
                        <a:pt x="4159" y="788"/>
                        <a:pt x="4159" y="977"/>
                      </a:cubicBezTo>
                      <a:lnTo>
                        <a:pt x="4159" y="1355"/>
                      </a:lnTo>
                      <a:lnTo>
                        <a:pt x="1387" y="1355"/>
                      </a:lnTo>
                      <a:lnTo>
                        <a:pt x="1387" y="977"/>
                      </a:lnTo>
                      <a:lnTo>
                        <a:pt x="1355" y="977"/>
                      </a:lnTo>
                      <a:cubicBezTo>
                        <a:pt x="1355" y="788"/>
                        <a:pt x="1513" y="630"/>
                        <a:pt x="1733" y="630"/>
                      </a:cubicBezTo>
                      <a:close/>
                      <a:moveTo>
                        <a:pt x="10114" y="1355"/>
                      </a:moveTo>
                      <a:cubicBezTo>
                        <a:pt x="10303" y="1355"/>
                        <a:pt x="10460" y="1513"/>
                        <a:pt x="10460" y="1702"/>
                      </a:cubicBezTo>
                      <a:lnTo>
                        <a:pt x="10460" y="3434"/>
                      </a:lnTo>
                      <a:lnTo>
                        <a:pt x="7688" y="3434"/>
                      </a:lnTo>
                      <a:cubicBezTo>
                        <a:pt x="7656" y="3277"/>
                        <a:pt x="7656" y="1859"/>
                        <a:pt x="7656" y="1702"/>
                      </a:cubicBezTo>
                      <a:cubicBezTo>
                        <a:pt x="7656" y="1513"/>
                        <a:pt x="7814" y="1355"/>
                        <a:pt x="8034" y="1355"/>
                      </a:cubicBezTo>
                      <a:close/>
                      <a:moveTo>
                        <a:pt x="4128" y="2048"/>
                      </a:moveTo>
                      <a:lnTo>
                        <a:pt x="4128" y="4821"/>
                      </a:lnTo>
                      <a:lnTo>
                        <a:pt x="1355" y="4821"/>
                      </a:lnTo>
                      <a:lnTo>
                        <a:pt x="1355" y="2048"/>
                      </a:lnTo>
                      <a:close/>
                      <a:moveTo>
                        <a:pt x="6617" y="2048"/>
                      </a:moveTo>
                      <a:cubicBezTo>
                        <a:pt x="6806" y="2048"/>
                        <a:pt x="6963" y="2206"/>
                        <a:pt x="6963" y="2395"/>
                      </a:cubicBezTo>
                      <a:lnTo>
                        <a:pt x="6963" y="4852"/>
                      </a:lnTo>
                      <a:lnTo>
                        <a:pt x="4821" y="4852"/>
                      </a:lnTo>
                      <a:lnTo>
                        <a:pt x="4821" y="2395"/>
                      </a:lnTo>
                      <a:cubicBezTo>
                        <a:pt x="4821" y="2206"/>
                        <a:pt x="4978" y="2048"/>
                        <a:pt x="5167" y="2048"/>
                      </a:cubicBezTo>
                      <a:close/>
                      <a:moveTo>
                        <a:pt x="10429" y="4127"/>
                      </a:moveTo>
                      <a:lnTo>
                        <a:pt x="10429" y="4852"/>
                      </a:lnTo>
                      <a:lnTo>
                        <a:pt x="7656" y="4852"/>
                      </a:lnTo>
                      <a:lnTo>
                        <a:pt x="7656" y="4127"/>
                      </a:lnTo>
                      <a:close/>
                      <a:moveTo>
                        <a:pt x="10775" y="5514"/>
                      </a:moveTo>
                      <a:cubicBezTo>
                        <a:pt x="10964" y="5514"/>
                        <a:pt x="11122" y="5671"/>
                        <a:pt x="11122" y="5860"/>
                      </a:cubicBezTo>
                      <a:lnTo>
                        <a:pt x="11122" y="10744"/>
                      </a:lnTo>
                      <a:cubicBezTo>
                        <a:pt x="11122" y="10964"/>
                        <a:pt x="10964" y="11122"/>
                        <a:pt x="10775" y="11122"/>
                      </a:cubicBezTo>
                      <a:lnTo>
                        <a:pt x="1009" y="11122"/>
                      </a:lnTo>
                      <a:cubicBezTo>
                        <a:pt x="820" y="11122"/>
                        <a:pt x="662" y="10964"/>
                        <a:pt x="662" y="10744"/>
                      </a:cubicBezTo>
                      <a:lnTo>
                        <a:pt x="662" y="5860"/>
                      </a:lnTo>
                      <a:cubicBezTo>
                        <a:pt x="662" y="5671"/>
                        <a:pt x="820" y="5514"/>
                        <a:pt x="1009" y="5514"/>
                      </a:cubicBezTo>
                      <a:close/>
                      <a:moveTo>
                        <a:pt x="1733" y="0"/>
                      </a:moveTo>
                      <a:cubicBezTo>
                        <a:pt x="1135" y="0"/>
                        <a:pt x="694" y="473"/>
                        <a:pt x="694" y="1040"/>
                      </a:cubicBezTo>
                      <a:lnTo>
                        <a:pt x="694" y="4884"/>
                      </a:lnTo>
                      <a:cubicBezTo>
                        <a:pt x="316" y="5041"/>
                        <a:pt x="1" y="5388"/>
                        <a:pt x="1" y="5860"/>
                      </a:cubicBezTo>
                      <a:lnTo>
                        <a:pt x="1" y="10744"/>
                      </a:lnTo>
                      <a:cubicBezTo>
                        <a:pt x="1" y="11342"/>
                        <a:pt x="473" y="11783"/>
                        <a:pt x="1009" y="11783"/>
                      </a:cubicBezTo>
                      <a:lnTo>
                        <a:pt x="10775" y="11783"/>
                      </a:lnTo>
                      <a:cubicBezTo>
                        <a:pt x="11374" y="11783"/>
                        <a:pt x="11815" y="11311"/>
                        <a:pt x="11815" y="10744"/>
                      </a:cubicBezTo>
                      <a:lnTo>
                        <a:pt x="11815" y="5860"/>
                      </a:lnTo>
                      <a:cubicBezTo>
                        <a:pt x="11815" y="5388"/>
                        <a:pt x="11531" y="5010"/>
                        <a:pt x="11122" y="4884"/>
                      </a:cubicBezTo>
                      <a:lnTo>
                        <a:pt x="11122" y="1702"/>
                      </a:lnTo>
                      <a:cubicBezTo>
                        <a:pt x="11122" y="1103"/>
                        <a:pt x="10649" y="662"/>
                        <a:pt x="10114" y="662"/>
                      </a:cubicBezTo>
                      <a:lnTo>
                        <a:pt x="8034" y="662"/>
                      </a:lnTo>
                      <a:cubicBezTo>
                        <a:pt x="7530" y="662"/>
                        <a:pt x="7152" y="977"/>
                        <a:pt x="7026" y="1418"/>
                      </a:cubicBezTo>
                      <a:cubicBezTo>
                        <a:pt x="6932" y="1387"/>
                        <a:pt x="6806" y="1355"/>
                        <a:pt x="6648" y="1355"/>
                      </a:cubicBezTo>
                      <a:lnTo>
                        <a:pt x="5230" y="1355"/>
                      </a:lnTo>
                      <a:cubicBezTo>
                        <a:pt x="5104" y="1355"/>
                        <a:pt x="4978" y="1387"/>
                        <a:pt x="4884" y="1418"/>
                      </a:cubicBezTo>
                      <a:lnTo>
                        <a:pt x="4884" y="1040"/>
                      </a:lnTo>
                      <a:cubicBezTo>
                        <a:pt x="4884" y="441"/>
                        <a:pt x="4380" y="0"/>
                        <a:pt x="384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01" name="Google Shape;9198;p73">
                  <a:extLst>
                    <a:ext uri="{FF2B5EF4-FFF2-40B4-BE49-F238E27FC236}">
                      <a16:creationId xmlns:a16="http://schemas.microsoft.com/office/drawing/2014/main" id="{9D0919B2-F457-A7D1-B1E8-885BFC2D8245}"/>
                    </a:ext>
                  </a:extLst>
                </p:cNvPr>
                <p:cNvSpPr/>
                <p:nvPr/>
              </p:nvSpPr>
              <p:spPr>
                <a:xfrm>
                  <a:off x="6218550" y="2456200"/>
                  <a:ext cx="122100" cy="5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" h="2049" extrusionOk="0">
                      <a:moveTo>
                        <a:pt x="3844" y="725"/>
                      </a:moveTo>
                      <a:cubicBezTo>
                        <a:pt x="4033" y="725"/>
                        <a:pt x="4190" y="882"/>
                        <a:pt x="4190" y="1071"/>
                      </a:cubicBezTo>
                      <a:cubicBezTo>
                        <a:pt x="4190" y="1260"/>
                        <a:pt x="4033" y="1418"/>
                        <a:pt x="3844" y="1418"/>
                      </a:cubicBezTo>
                      <a:lnTo>
                        <a:pt x="1008" y="1418"/>
                      </a:lnTo>
                      <a:cubicBezTo>
                        <a:pt x="819" y="1418"/>
                        <a:pt x="662" y="1260"/>
                        <a:pt x="662" y="1071"/>
                      </a:cubicBezTo>
                      <a:cubicBezTo>
                        <a:pt x="662" y="882"/>
                        <a:pt x="819" y="725"/>
                        <a:pt x="1008" y="725"/>
                      </a:cubicBezTo>
                      <a:close/>
                      <a:moveTo>
                        <a:pt x="1008" y="0"/>
                      </a:moveTo>
                      <a:cubicBezTo>
                        <a:pt x="410" y="0"/>
                        <a:pt x="0" y="473"/>
                        <a:pt x="0" y="1040"/>
                      </a:cubicBezTo>
                      <a:cubicBezTo>
                        <a:pt x="0" y="1639"/>
                        <a:pt x="473" y="2048"/>
                        <a:pt x="1008" y="2048"/>
                      </a:cubicBezTo>
                      <a:lnTo>
                        <a:pt x="3844" y="2048"/>
                      </a:lnTo>
                      <a:cubicBezTo>
                        <a:pt x="4442" y="2048"/>
                        <a:pt x="4883" y="1576"/>
                        <a:pt x="4883" y="1040"/>
                      </a:cubicBezTo>
                      <a:cubicBezTo>
                        <a:pt x="4852" y="473"/>
                        <a:pt x="4411" y="0"/>
                        <a:pt x="384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02" name="Google Shape;9199;p73">
                  <a:extLst>
                    <a:ext uri="{FF2B5EF4-FFF2-40B4-BE49-F238E27FC236}">
                      <a16:creationId xmlns:a16="http://schemas.microsoft.com/office/drawing/2014/main" id="{8401C5CE-1D05-4067-3756-C02C95CEACF3}"/>
                    </a:ext>
                  </a:extLst>
                </p:cNvPr>
                <p:cNvSpPr/>
                <p:nvPr/>
              </p:nvSpPr>
              <p:spPr>
                <a:xfrm>
                  <a:off x="6340625" y="2353025"/>
                  <a:ext cx="35475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725" extrusionOk="0">
                      <a:moveTo>
                        <a:pt x="347" y="0"/>
                      </a:moveTo>
                      <a:cubicBezTo>
                        <a:pt x="158" y="0"/>
                        <a:pt x="0" y="158"/>
                        <a:pt x="0" y="347"/>
                      </a:cubicBezTo>
                      <a:cubicBezTo>
                        <a:pt x="0" y="567"/>
                        <a:pt x="158" y="725"/>
                        <a:pt x="347" y="725"/>
                      </a:cubicBezTo>
                      <a:lnTo>
                        <a:pt x="1040" y="725"/>
                      </a:lnTo>
                      <a:cubicBezTo>
                        <a:pt x="1261" y="725"/>
                        <a:pt x="1418" y="567"/>
                        <a:pt x="1418" y="347"/>
                      </a:cubicBezTo>
                      <a:cubicBezTo>
                        <a:pt x="1355" y="158"/>
                        <a:pt x="1198" y="0"/>
                        <a:pt x="104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03" name="Google Shape;9200;p73">
                  <a:extLst>
                    <a:ext uri="{FF2B5EF4-FFF2-40B4-BE49-F238E27FC236}">
                      <a16:creationId xmlns:a16="http://schemas.microsoft.com/office/drawing/2014/main" id="{857908A3-309F-6083-EC61-E82E8EE4DDE8}"/>
                    </a:ext>
                  </a:extLst>
                </p:cNvPr>
                <p:cNvSpPr/>
                <p:nvPr/>
              </p:nvSpPr>
              <p:spPr>
                <a:xfrm>
                  <a:off x="6183100" y="2369550"/>
                  <a:ext cx="35475" cy="1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726" extrusionOk="0">
                      <a:moveTo>
                        <a:pt x="347" y="1"/>
                      </a:moveTo>
                      <a:cubicBezTo>
                        <a:pt x="158" y="1"/>
                        <a:pt x="0" y="158"/>
                        <a:pt x="0" y="379"/>
                      </a:cubicBezTo>
                      <a:cubicBezTo>
                        <a:pt x="0" y="568"/>
                        <a:pt x="158" y="725"/>
                        <a:pt x="347" y="725"/>
                      </a:cubicBezTo>
                      <a:lnTo>
                        <a:pt x="1040" y="725"/>
                      </a:lnTo>
                      <a:cubicBezTo>
                        <a:pt x="1261" y="725"/>
                        <a:pt x="1418" y="568"/>
                        <a:pt x="1418" y="379"/>
                      </a:cubicBezTo>
                      <a:cubicBezTo>
                        <a:pt x="1418" y="158"/>
                        <a:pt x="1261" y="1"/>
                        <a:pt x="104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689" name="Google Shape;9201;p73">
                <a:extLst>
                  <a:ext uri="{FF2B5EF4-FFF2-40B4-BE49-F238E27FC236}">
                    <a16:creationId xmlns:a16="http://schemas.microsoft.com/office/drawing/2014/main" id="{1387A87B-73CA-352A-F258-948A7F29DBE4}"/>
                  </a:ext>
                </a:extLst>
              </p:cNvPr>
              <p:cNvGrpSpPr/>
              <p:nvPr/>
            </p:nvGrpSpPr>
            <p:grpSpPr>
              <a:xfrm>
                <a:off x="2036574" y="1687877"/>
                <a:ext cx="503276" cy="500612"/>
                <a:chOff x="1412450" y="1954475"/>
                <a:chExt cx="297750" cy="296175"/>
              </a:xfrm>
              <a:grpFill/>
            </p:grpSpPr>
            <p:sp>
              <p:nvSpPr>
                <p:cNvPr id="17798" name="Google Shape;9202;p73">
                  <a:extLst>
                    <a:ext uri="{FF2B5EF4-FFF2-40B4-BE49-F238E27FC236}">
                      <a16:creationId xmlns:a16="http://schemas.microsoft.com/office/drawing/2014/main" id="{F7E0F87E-81C1-811A-8898-60478222D4AA}"/>
                    </a:ext>
                  </a:extLst>
                </p:cNvPr>
                <p:cNvSpPr/>
                <p:nvPr/>
              </p:nvSpPr>
              <p:spPr>
                <a:xfrm>
                  <a:off x="1483350" y="2023800"/>
                  <a:ext cx="155975" cy="15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39" h="6239" extrusionOk="0">
                      <a:moveTo>
                        <a:pt x="3119" y="2079"/>
                      </a:moveTo>
                      <a:cubicBezTo>
                        <a:pt x="3529" y="2079"/>
                        <a:pt x="3844" y="2395"/>
                        <a:pt x="3844" y="2773"/>
                      </a:cubicBezTo>
                      <a:cubicBezTo>
                        <a:pt x="3844" y="3182"/>
                        <a:pt x="3529" y="3497"/>
                        <a:pt x="3119" y="3497"/>
                      </a:cubicBezTo>
                      <a:cubicBezTo>
                        <a:pt x="2741" y="3497"/>
                        <a:pt x="2426" y="3182"/>
                        <a:pt x="2426" y="2773"/>
                      </a:cubicBezTo>
                      <a:cubicBezTo>
                        <a:pt x="2426" y="2395"/>
                        <a:pt x="2741" y="2079"/>
                        <a:pt x="3119" y="2079"/>
                      </a:cubicBezTo>
                      <a:close/>
                      <a:moveTo>
                        <a:pt x="3119" y="725"/>
                      </a:moveTo>
                      <a:cubicBezTo>
                        <a:pt x="4474" y="725"/>
                        <a:pt x="5577" y="1827"/>
                        <a:pt x="5577" y="3182"/>
                      </a:cubicBezTo>
                      <a:cubicBezTo>
                        <a:pt x="5577" y="3686"/>
                        <a:pt x="5388" y="4159"/>
                        <a:pt x="5136" y="4537"/>
                      </a:cubicBezTo>
                      <a:cubicBezTo>
                        <a:pt x="4884" y="4190"/>
                        <a:pt x="4537" y="3907"/>
                        <a:pt x="4191" y="3718"/>
                      </a:cubicBezTo>
                      <a:cubicBezTo>
                        <a:pt x="4411" y="3497"/>
                        <a:pt x="4537" y="3182"/>
                        <a:pt x="4537" y="2804"/>
                      </a:cubicBezTo>
                      <a:cubicBezTo>
                        <a:pt x="4537" y="2079"/>
                        <a:pt x="3907" y="1449"/>
                        <a:pt x="3151" y="1449"/>
                      </a:cubicBezTo>
                      <a:cubicBezTo>
                        <a:pt x="2426" y="1449"/>
                        <a:pt x="1796" y="2079"/>
                        <a:pt x="1796" y="2804"/>
                      </a:cubicBezTo>
                      <a:cubicBezTo>
                        <a:pt x="1796" y="3182"/>
                        <a:pt x="1891" y="3497"/>
                        <a:pt x="2143" y="3718"/>
                      </a:cubicBezTo>
                      <a:cubicBezTo>
                        <a:pt x="1733" y="3907"/>
                        <a:pt x="1418" y="4190"/>
                        <a:pt x="1198" y="4537"/>
                      </a:cubicBezTo>
                      <a:cubicBezTo>
                        <a:pt x="914" y="4159"/>
                        <a:pt x="756" y="3686"/>
                        <a:pt x="756" y="3182"/>
                      </a:cubicBezTo>
                      <a:cubicBezTo>
                        <a:pt x="662" y="1796"/>
                        <a:pt x="1796" y="725"/>
                        <a:pt x="3119" y="725"/>
                      </a:cubicBezTo>
                      <a:close/>
                      <a:moveTo>
                        <a:pt x="3119" y="4190"/>
                      </a:moveTo>
                      <a:cubicBezTo>
                        <a:pt x="3749" y="4190"/>
                        <a:pt x="4317" y="4505"/>
                        <a:pt x="4632" y="5041"/>
                      </a:cubicBezTo>
                      <a:cubicBezTo>
                        <a:pt x="4222" y="5387"/>
                        <a:pt x="3686" y="5577"/>
                        <a:pt x="3119" y="5577"/>
                      </a:cubicBezTo>
                      <a:cubicBezTo>
                        <a:pt x="2584" y="5577"/>
                        <a:pt x="2017" y="5387"/>
                        <a:pt x="1639" y="5041"/>
                      </a:cubicBezTo>
                      <a:cubicBezTo>
                        <a:pt x="1954" y="4505"/>
                        <a:pt x="2489" y="4190"/>
                        <a:pt x="3119" y="4190"/>
                      </a:cubicBezTo>
                      <a:close/>
                      <a:moveTo>
                        <a:pt x="3119" y="0"/>
                      </a:moveTo>
                      <a:cubicBezTo>
                        <a:pt x="1387" y="0"/>
                        <a:pt x="0" y="1418"/>
                        <a:pt x="0" y="3119"/>
                      </a:cubicBezTo>
                      <a:cubicBezTo>
                        <a:pt x="0" y="4852"/>
                        <a:pt x="1387" y="6238"/>
                        <a:pt x="3119" y="6238"/>
                      </a:cubicBezTo>
                      <a:cubicBezTo>
                        <a:pt x="4852" y="6238"/>
                        <a:pt x="6238" y="4820"/>
                        <a:pt x="6238" y="3119"/>
                      </a:cubicBezTo>
                      <a:cubicBezTo>
                        <a:pt x="6238" y="1386"/>
                        <a:pt x="4821" y="0"/>
                        <a:pt x="311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99" name="Google Shape;9203;p73">
                  <a:extLst>
                    <a:ext uri="{FF2B5EF4-FFF2-40B4-BE49-F238E27FC236}">
                      <a16:creationId xmlns:a16="http://schemas.microsoft.com/office/drawing/2014/main" id="{C96C9B9A-ABD3-5E2A-FF8B-7DDB43400319}"/>
                    </a:ext>
                  </a:extLst>
                </p:cNvPr>
                <p:cNvSpPr/>
                <p:nvPr/>
              </p:nvSpPr>
              <p:spPr>
                <a:xfrm>
                  <a:off x="1412450" y="1954475"/>
                  <a:ext cx="297750" cy="29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0" h="11847" extrusionOk="0">
                      <a:moveTo>
                        <a:pt x="6365" y="662"/>
                      </a:moveTo>
                      <a:lnTo>
                        <a:pt x="6522" y="1513"/>
                      </a:lnTo>
                      <a:cubicBezTo>
                        <a:pt x="6554" y="1702"/>
                        <a:pt x="6617" y="1765"/>
                        <a:pt x="6774" y="1797"/>
                      </a:cubicBezTo>
                      <a:cubicBezTo>
                        <a:pt x="7342" y="1923"/>
                        <a:pt x="7814" y="2112"/>
                        <a:pt x="8287" y="2427"/>
                      </a:cubicBezTo>
                      <a:cubicBezTo>
                        <a:pt x="8350" y="2474"/>
                        <a:pt x="8421" y="2498"/>
                        <a:pt x="8488" y="2498"/>
                      </a:cubicBezTo>
                      <a:cubicBezTo>
                        <a:pt x="8554" y="2498"/>
                        <a:pt x="8618" y="2474"/>
                        <a:pt x="8665" y="2427"/>
                      </a:cubicBezTo>
                      <a:lnTo>
                        <a:pt x="9389" y="1923"/>
                      </a:lnTo>
                      <a:lnTo>
                        <a:pt x="9925" y="2490"/>
                      </a:lnTo>
                      <a:lnTo>
                        <a:pt x="9421" y="3183"/>
                      </a:lnTo>
                      <a:cubicBezTo>
                        <a:pt x="9358" y="3309"/>
                        <a:pt x="9358" y="3466"/>
                        <a:pt x="9421" y="3592"/>
                      </a:cubicBezTo>
                      <a:cubicBezTo>
                        <a:pt x="9736" y="4065"/>
                        <a:pt x="9925" y="4537"/>
                        <a:pt x="10051" y="5073"/>
                      </a:cubicBezTo>
                      <a:cubicBezTo>
                        <a:pt x="10082" y="5231"/>
                        <a:pt x="10209" y="5294"/>
                        <a:pt x="10335" y="5357"/>
                      </a:cubicBezTo>
                      <a:lnTo>
                        <a:pt x="11185" y="5514"/>
                      </a:lnTo>
                      <a:lnTo>
                        <a:pt x="11185" y="6302"/>
                      </a:lnTo>
                      <a:lnTo>
                        <a:pt x="10335" y="6459"/>
                      </a:lnTo>
                      <a:cubicBezTo>
                        <a:pt x="10177" y="6491"/>
                        <a:pt x="10082" y="6585"/>
                        <a:pt x="10051" y="6743"/>
                      </a:cubicBezTo>
                      <a:cubicBezTo>
                        <a:pt x="9925" y="7278"/>
                        <a:pt x="9736" y="7751"/>
                        <a:pt x="9421" y="8224"/>
                      </a:cubicBezTo>
                      <a:cubicBezTo>
                        <a:pt x="9358" y="8350"/>
                        <a:pt x="9358" y="8507"/>
                        <a:pt x="9421" y="8633"/>
                      </a:cubicBezTo>
                      <a:lnTo>
                        <a:pt x="9925" y="9326"/>
                      </a:lnTo>
                      <a:lnTo>
                        <a:pt x="9389" y="9893"/>
                      </a:lnTo>
                      <a:lnTo>
                        <a:pt x="8665" y="9358"/>
                      </a:lnTo>
                      <a:cubicBezTo>
                        <a:pt x="8618" y="9326"/>
                        <a:pt x="8554" y="9310"/>
                        <a:pt x="8488" y="9310"/>
                      </a:cubicBezTo>
                      <a:cubicBezTo>
                        <a:pt x="8421" y="9310"/>
                        <a:pt x="8350" y="9326"/>
                        <a:pt x="8287" y="9358"/>
                      </a:cubicBezTo>
                      <a:cubicBezTo>
                        <a:pt x="7814" y="9673"/>
                        <a:pt x="7342" y="9893"/>
                        <a:pt x="6774" y="9988"/>
                      </a:cubicBezTo>
                      <a:cubicBezTo>
                        <a:pt x="6617" y="10051"/>
                        <a:pt x="6554" y="10145"/>
                        <a:pt x="6522" y="10271"/>
                      </a:cubicBezTo>
                      <a:lnTo>
                        <a:pt x="6365" y="11153"/>
                      </a:lnTo>
                      <a:lnTo>
                        <a:pt x="5577" y="11153"/>
                      </a:lnTo>
                      <a:lnTo>
                        <a:pt x="5420" y="10271"/>
                      </a:lnTo>
                      <a:cubicBezTo>
                        <a:pt x="5357" y="10114"/>
                        <a:pt x="5294" y="10051"/>
                        <a:pt x="5136" y="9988"/>
                      </a:cubicBezTo>
                      <a:cubicBezTo>
                        <a:pt x="4569" y="9893"/>
                        <a:pt x="4097" y="9673"/>
                        <a:pt x="3624" y="9358"/>
                      </a:cubicBezTo>
                      <a:cubicBezTo>
                        <a:pt x="3561" y="9326"/>
                        <a:pt x="3498" y="9310"/>
                        <a:pt x="3435" y="9310"/>
                      </a:cubicBezTo>
                      <a:cubicBezTo>
                        <a:pt x="3372" y="9310"/>
                        <a:pt x="3309" y="9326"/>
                        <a:pt x="3246" y="9358"/>
                      </a:cubicBezTo>
                      <a:lnTo>
                        <a:pt x="2521" y="9893"/>
                      </a:lnTo>
                      <a:lnTo>
                        <a:pt x="1986" y="9326"/>
                      </a:lnTo>
                      <a:lnTo>
                        <a:pt x="2490" y="8633"/>
                      </a:lnTo>
                      <a:cubicBezTo>
                        <a:pt x="2584" y="8507"/>
                        <a:pt x="2584" y="8350"/>
                        <a:pt x="2490" y="8224"/>
                      </a:cubicBezTo>
                      <a:cubicBezTo>
                        <a:pt x="2175" y="7751"/>
                        <a:pt x="1986" y="7278"/>
                        <a:pt x="1860" y="6743"/>
                      </a:cubicBezTo>
                      <a:cubicBezTo>
                        <a:pt x="1828" y="6585"/>
                        <a:pt x="1702" y="6491"/>
                        <a:pt x="1576" y="6459"/>
                      </a:cubicBezTo>
                      <a:lnTo>
                        <a:pt x="726" y="6302"/>
                      </a:lnTo>
                      <a:lnTo>
                        <a:pt x="726" y="5514"/>
                      </a:lnTo>
                      <a:lnTo>
                        <a:pt x="1576" y="5357"/>
                      </a:lnTo>
                      <a:cubicBezTo>
                        <a:pt x="1734" y="5325"/>
                        <a:pt x="1828" y="5231"/>
                        <a:pt x="1860" y="5073"/>
                      </a:cubicBezTo>
                      <a:cubicBezTo>
                        <a:pt x="1986" y="4506"/>
                        <a:pt x="2175" y="4065"/>
                        <a:pt x="2490" y="3592"/>
                      </a:cubicBezTo>
                      <a:cubicBezTo>
                        <a:pt x="2584" y="3466"/>
                        <a:pt x="2584" y="3309"/>
                        <a:pt x="2490" y="3183"/>
                      </a:cubicBezTo>
                      <a:lnTo>
                        <a:pt x="1986" y="2490"/>
                      </a:lnTo>
                      <a:lnTo>
                        <a:pt x="2521" y="1923"/>
                      </a:lnTo>
                      <a:lnTo>
                        <a:pt x="3246" y="2427"/>
                      </a:lnTo>
                      <a:cubicBezTo>
                        <a:pt x="3309" y="2474"/>
                        <a:pt x="3372" y="2498"/>
                        <a:pt x="3435" y="2498"/>
                      </a:cubicBezTo>
                      <a:cubicBezTo>
                        <a:pt x="3498" y="2498"/>
                        <a:pt x="3561" y="2474"/>
                        <a:pt x="3624" y="2427"/>
                      </a:cubicBezTo>
                      <a:cubicBezTo>
                        <a:pt x="4097" y="2112"/>
                        <a:pt x="4569" y="1923"/>
                        <a:pt x="5136" y="1797"/>
                      </a:cubicBezTo>
                      <a:cubicBezTo>
                        <a:pt x="5294" y="1765"/>
                        <a:pt x="5357" y="1639"/>
                        <a:pt x="5420" y="1513"/>
                      </a:cubicBezTo>
                      <a:lnTo>
                        <a:pt x="5577" y="662"/>
                      </a:lnTo>
                      <a:close/>
                      <a:moveTo>
                        <a:pt x="5262" y="1"/>
                      </a:moveTo>
                      <a:cubicBezTo>
                        <a:pt x="5073" y="1"/>
                        <a:pt x="4916" y="127"/>
                        <a:pt x="4884" y="284"/>
                      </a:cubicBezTo>
                      <a:lnTo>
                        <a:pt x="4727" y="1166"/>
                      </a:lnTo>
                      <a:cubicBezTo>
                        <a:pt x="4254" y="1292"/>
                        <a:pt x="3813" y="1481"/>
                        <a:pt x="3435" y="1734"/>
                      </a:cubicBezTo>
                      <a:lnTo>
                        <a:pt x="2679" y="1229"/>
                      </a:lnTo>
                      <a:cubicBezTo>
                        <a:pt x="2610" y="1174"/>
                        <a:pt x="2541" y="1149"/>
                        <a:pt x="2474" y="1149"/>
                      </a:cubicBezTo>
                      <a:cubicBezTo>
                        <a:pt x="2389" y="1149"/>
                        <a:pt x="2309" y="1190"/>
                        <a:pt x="2238" y="1261"/>
                      </a:cubicBezTo>
                      <a:lnTo>
                        <a:pt x="1261" y="2238"/>
                      </a:lnTo>
                      <a:cubicBezTo>
                        <a:pt x="1135" y="2364"/>
                        <a:pt x="1135" y="2553"/>
                        <a:pt x="1230" y="2679"/>
                      </a:cubicBezTo>
                      <a:lnTo>
                        <a:pt x="1734" y="3435"/>
                      </a:lnTo>
                      <a:cubicBezTo>
                        <a:pt x="1513" y="3813"/>
                        <a:pt x="1324" y="4254"/>
                        <a:pt x="1198" y="4726"/>
                      </a:cubicBezTo>
                      <a:lnTo>
                        <a:pt x="284" y="4884"/>
                      </a:lnTo>
                      <a:cubicBezTo>
                        <a:pt x="127" y="4915"/>
                        <a:pt x="1" y="5042"/>
                        <a:pt x="1" y="5231"/>
                      </a:cubicBezTo>
                      <a:lnTo>
                        <a:pt x="1" y="6617"/>
                      </a:lnTo>
                      <a:cubicBezTo>
                        <a:pt x="64" y="6774"/>
                        <a:pt x="158" y="6932"/>
                        <a:pt x="316" y="6963"/>
                      </a:cubicBezTo>
                      <a:lnTo>
                        <a:pt x="1230" y="7121"/>
                      </a:lnTo>
                      <a:cubicBezTo>
                        <a:pt x="1356" y="7593"/>
                        <a:pt x="1545" y="8034"/>
                        <a:pt x="1797" y="8413"/>
                      </a:cubicBezTo>
                      <a:lnTo>
                        <a:pt x="1261" y="9169"/>
                      </a:lnTo>
                      <a:cubicBezTo>
                        <a:pt x="1167" y="9295"/>
                        <a:pt x="1198" y="9484"/>
                        <a:pt x="1324" y="9610"/>
                      </a:cubicBezTo>
                      <a:lnTo>
                        <a:pt x="2301" y="10586"/>
                      </a:lnTo>
                      <a:cubicBezTo>
                        <a:pt x="2368" y="10654"/>
                        <a:pt x="2454" y="10685"/>
                        <a:pt x="2533" y="10685"/>
                      </a:cubicBezTo>
                      <a:cubicBezTo>
                        <a:pt x="2602" y="10685"/>
                        <a:pt x="2666" y="10662"/>
                        <a:pt x="2710" y="10618"/>
                      </a:cubicBezTo>
                      <a:lnTo>
                        <a:pt x="3466" y="10114"/>
                      </a:lnTo>
                      <a:cubicBezTo>
                        <a:pt x="3876" y="10366"/>
                        <a:pt x="4286" y="10555"/>
                        <a:pt x="4790" y="10681"/>
                      </a:cubicBezTo>
                      <a:lnTo>
                        <a:pt x="4947" y="11563"/>
                      </a:lnTo>
                      <a:cubicBezTo>
                        <a:pt x="4979" y="11721"/>
                        <a:pt x="5105" y="11847"/>
                        <a:pt x="5294" y="11847"/>
                      </a:cubicBezTo>
                      <a:lnTo>
                        <a:pt x="6680" y="11847"/>
                      </a:lnTo>
                      <a:cubicBezTo>
                        <a:pt x="6837" y="11847"/>
                        <a:pt x="6995" y="11721"/>
                        <a:pt x="7027" y="11563"/>
                      </a:cubicBezTo>
                      <a:lnTo>
                        <a:pt x="7184" y="10681"/>
                      </a:lnTo>
                      <a:cubicBezTo>
                        <a:pt x="7657" y="10555"/>
                        <a:pt x="8098" y="10366"/>
                        <a:pt x="8476" y="10114"/>
                      </a:cubicBezTo>
                      <a:lnTo>
                        <a:pt x="9232" y="10618"/>
                      </a:lnTo>
                      <a:cubicBezTo>
                        <a:pt x="9301" y="10673"/>
                        <a:pt x="9370" y="10698"/>
                        <a:pt x="9436" y="10698"/>
                      </a:cubicBezTo>
                      <a:cubicBezTo>
                        <a:pt x="9521" y="10698"/>
                        <a:pt x="9602" y="10657"/>
                        <a:pt x="9673" y="10586"/>
                      </a:cubicBezTo>
                      <a:lnTo>
                        <a:pt x="10650" y="9610"/>
                      </a:lnTo>
                      <a:cubicBezTo>
                        <a:pt x="10776" y="9484"/>
                        <a:pt x="10776" y="9295"/>
                        <a:pt x="10681" y="9169"/>
                      </a:cubicBezTo>
                      <a:lnTo>
                        <a:pt x="10177" y="8413"/>
                      </a:lnTo>
                      <a:cubicBezTo>
                        <a:pt x="10398" y="8034"/>
                        <a:pt x="10618" y="7593"/>
                        <a:pt x="10713" y="7121"/>
                      </a:cubicBezTo>
                      <a:lnTo>
                        <a:pt x="11626" y="6963"/>
                      </a:lnTo>
                      <a:cubicBezTo>
                        <a:pt x="11784" y="6932"/>
                        <a:pt x="11910" y="6806"/>
                        <a:pt x="11910" y="6617"/>
                      </a:cubicBezTo>
                      <a:lnTo>
                        <a:pt x="11910" y="5231"/>
                      </a:lnTo>
                      <a:cubicBezTo>
                        <a:pt x="11910" y="5073"/>
                        <a:pt x="11784" y="4915"/>
                        <a:pt x="11626" y="4884"/>
                      </a:cubicBezTo>
                      <a:lnTo>
                        <a:pt x="10713" y="4726"/>
                      </a:lnTo>
                      <a:cubicBezTo>
                        <a:pt x="10618" y="4254"/>
                        <a:pt x="10398" y="3813"/>
                        <a:pt x="10177" y="3403"/>
                      </a:cubicBezTo>
                      <a:lnTo>
                        <a:pt x="10681" y="2679"/>
                      </a:lnTo>
                      <a:cubicBezTo>
                        <a:pt x="10807" y="2553"/>
                        <a:pt x="10776" y="2364"/>
                        <a:pt x="10650" y="2238"/>
                      </a:cubicBezTo>
                      <a:lnTo>
                        <a:pt x="9673" y="1261"/>
                      </a:lnTo>
                      <a:cubicBezTo>
                        <a:pt x="9605" y="1193"/>
                        <a:pt x="9520" y="1162"/>
                        <a:pt x="9435" y="1162"/>
                      </a:cubicBezTo>
                      <a:cubicBezTo>
                        <a:pt x="9362" y="1162"/>
                        <a:pt x="9290" y="1186"/>
                        <a:pt x="9232" y="1229"/>
                      </a:cubicBezTo>
                      <a:lnTo>
                        <a:pt x="8476" y="1734"/>
                      </a:lnTo>
                      <a:cubicBezTo>
                        <a:pt x="8098" y="1481"/>
                        <a:pt x="7657" y="1292"/>
                        <a:pt x="7184" y="1166"/>
                      </a:cubicBezTo>
                      <a:lnTo>
                        <a:pt x="6995" y="284"/>
                      </a:lnTo>
                      <a:cubicBezTo>
                        <a:pt x="6932" y="127"/>
                        <a:pt x="6837" y="1"/>
                        <a:pt x="661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7690" name="Google Shape;9204;p73">
                <a:extLst>
                  <a:ext uri="{FF2B5EF4-FFF2-40B4-BE49-F238E27FC236}">
                    <a16:creationId xmlns:a16="http://schemas.microsoft.com/office/drawing/2014/main" id="{900A24A2-F68C-BF82-E986-CDC53962C43F}"/>
                  </a:ext>
                </a:extLst>
              </p:cNvPr>
              <p:cNvSpPr/>
              <p:nvPr/>
            </p:nvSpPr>
            <p:spPr>
              <a:xfrm>
                <a:off x="2038541" y="2283625"/>
                <a:ext cx="499303" cy="495289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721" extrusionOk="0">
                    <a:moveTo>
                      <a:pt x="2395" y="631"/>
                    </a:moveTo>
                    <a:cubicBezTo>
                      <a:pt x="2584" y="631"/>
                      <a:pt x="2742" y="789"/>
                      <a:pt x="2742" y="978"/>
                    </a:cubicBezTo>
                    <a:cubicBezTo>
                      <a:pt x="2742" y="1167"/>
                      <a:pt x="2584" y="1324"/>
                      <a:pt x="2395" y="1324"/>
                    </a:cubicBezTo>
                    <a:lnTo>
                      <a:pt x="1009" y="1324"/>
                    </a:lnTo>
                    <a:cubicBezTo>
                      <a:pt x="820" y="1324"/>
                      <a:pt x="663" y="1167"/>
                      <a:pt x="663" y="978"/>
                    </a:cubicBezTo>
                    <a:cubicBezTo>
                      <a:pt x="663" y="789"/>
                      <a:pt x="820" y="631"/>
                      <a:pt x="1009" y="631"/>
                    </a:cubicBezTo>
                    <a:close/>
                    <a:moveTo>
                      <a:pt x="6554" y="631"/>
                    </a:moveTo>
                    <a:cubicBezTo>
                      <a:pt x="6774" y="631"/>
                      <a:pt x="6932" y="789"/>
                      <a:pt x="6932" y="978"/>
                    </a:cubicBezTo>
                    <a:cubicBezTo>
                      <a:pt x="6932" y="1167"/>
                      <a:pt x="6774" y="1324"/>
                      <a:pt x="6554" y="1324"/>
                    </a:cubicBezTo>
                    <a:lnTo>
                      <a:pt x="5199" y="1324"/>
                    </a:lnTo>
                    <a:cubicBezTo>
                      <a:pt x="4979" y="1324"/>
                      <a:pt x="4821" y="1167"/>
                      <a:pt x="4821" y="978"/>
                    </a:cubicBezTo>
                    <a:cubicBezTo>
                      <a:pt x="4821" y="789"/>
                      <a:pt x="4979" y="631"/>
                      <a:pt x="5199" y="631"/>
                    </a:cubicBezTo>
                    <a:close/>
                    <a:moveTo>
                      <a:pt x="10776" y="631"/>
                    </a:moveTo>
                    <a:cubicBezTo>
                      <a:pt x="10965" y="631"/>
                      <a:pt x="11122" y="789"/>
                      <a:pt x="11122" y="978"/>
                    </a:cubicBezTo>
                    <a:cubicBezTo>
                      <a:pt x="11122" y="1167"/>
                      <a:pt x="10965" y="1324"/>
                      <a:pt x="10776" y="1324"/>
                    </a:cubicBezTo>
                    <a:lnTo>
                      <a:pt x="9389" y="1324"/>
                    </a:lnTo>
                    <a:cubicBezTo>
                      <a:pt x="9200" y="1324"/>
                      <a:pt x="9043" y="1167"/>
                      <a:pt x="9043" y="978"/>
                    </a:cubicBezTo>
                    <a:cubicBezTo>
                      <a:pt x="9043" y="789"/>
                      <a:pt x="9200" y="631"/>
                      <a:pt x="9389" y="631"/>
                    </a:cubicBezTo>
                    <a:close/>
                    <a:moveTo>
                      <a:pt x="7279" y="4790"/>
                    </a:moveTo>
                    <a:cubicBezTo>
                      <a:pt x="7468" y="4790"/>
                      <a:pt x="7625" y="4947"/>
                      <a:pt x="7625" y="5136"/>
                    </a:cubicBezTo>
                    <a:lnTo>
                      <a:pt x="7625" y="6554"/>
                    </a:lnTo>
                    <a:cubicBezTo>
                      <a:pt x="7625" y="6775"/>
                      <a:pt x="7468" y="6932"/>
                      <a:pt x="7279" y="6932"/>
                    </a:cubicBezTo>
                    <a:lnTo>
                      <a:pt x="4506" y="6932"/>
                    </a:lnTo>
                    <a:cubicBezTo>
                      <a:pt x="4317" y="6932"/>
                      <a:pt x="4160" y="6775"/>
                      <a:pt x="4160" y="6554"/>
                    </a:cubicBezTo>
                    <a:lnTo>
                      <a:pt x="4160" y="5136"/>
                    </a:lnTo>
                    <a:cubicBezTo>
                      <a:pt x="4160" y="4947"/>
                      <a:pt x="4317" y="4790"/>
                      <a:pt x="4506" y="4790"/>
                    </a:cubicBezTo>
                    <a:close/>
                    <a:moveTo>
                      <a:pt x="2395" y="10398"/>
                    </a:moveTo>
                    <a:cubicBezTo>
                      <a:pt x="2584" y="10398"/>
                      <a:pt x="2742" y="10555"/>
                      <a:pt x="2742" y="10744"/>
                    </a:cubicBezTo>
                    <a:cubicBezTo>
                      <a:pt x="2742" y="10933"/>
                      <a:pt x="2584" y="11091"/>
                      <a:pt x="2395" y="11091"/>
                    </a:cubicBezTo>
                    <a:lnTo>
                      <a:pt x="1009" y="11091"/>
                    </a:lnTo>
                    <a:cubicBezTo>
                      <a:pt x="820" y="11091"/>
                      <a:pt x="663" y="10933"/>
                      <a:pt x="663" y="10744"/>
                    </a:cubicBezTo>
                    <a:cubicBezTo>
                      <a:pt x="663" y="10555"/>
                      <a:pt x="820" y="10398"/>
                      <a:pt x="1009" y="10398"/>
                    </a:cubicBezTo>
                    <a:close/>
                    <a:moveTo>
                      <a:pt x="6585" y="10398"/>
                    </a:moveTo>
                    <a:cubicBezTo>
                      <a:pt x="6806" y="10398"/>
                      <a:pt x="6964" y="10555"/>
                      <a:pt x="6964" y="10744"/>
                    </a:cubicBezTo>
                    <a:cubicBezTo>
                      <a:pt x="6964" y="10933"/>
                      <a:pt x="6806" y="11091"/>
                      <a:pt x="6585" y="11091"/>
                    </a:cubicBezTo>
                    <a:lnTo>
                      <a:pt x="5231" y="11091"/>
                    </a:lnTo>
                    <a:cubicBezTo>
                      <a:pt x="5010" y="11091"/>
                      <a:pt x="4853" y="10933"/>
                      <a:pt x="4853" y="10744"/>
                    </a:cubicBezTo>
                    <a:cubicBezTo>
                      <a:pt x="4853" y="10555"/>
                      <a:pt x="5010" y="10398"/>
                      <a:pt x="5231" y="10398"/>
                    </a:cubicBezTo>
                    <a:close/>
                    <a:moveTo>
                      <a:pt x="10776" y="10398"/>
                    </a:moveTo>
                    <a:cubicBezTo>
                      <a:pt x="10965" y="10398"/>
                      <a:pt x="11122" y="10555"/>
                      <a:pt x="11122" y="10744"/>
                    </a:cubicBezTo>
                    <a:cubicBezTo>
                      <a:pt x="11122" y="10933"/>
                      <a:pt x="10965" y="11091"/>
                      <a:pt x="10776" y="11091"/>
                    </a:cubicBezTo>
                    <a:lnTo>
                      <a:pt x="9389" y="11091"/>
                    </a:lnTo>
                    <a:cubicBezTo>
                      <a:pt x="9200" y="11091"/>
                      <a:pt x="9043" y="10933"/>
                      <a:pt x="9043" y="10744"/>
                    </a:cubicBezTo>
                    <a:cubicBezTo>
                      <a:pt x="9043" y="10555"/>
                      <a:pt x="9200" y="10398"/>
                      <a:pt x="9389" y="10398"/>
                    </a:cubicBezTo>
                    <a:close/>
                    <a:moveTo>
                      <a:pt x="1009" y="1"/>
                    </a:moveTo>
                    <a:cubicBezTo>
                      <a:pt x="410" y="1"/>
                      <a:pt x="1" y="474"/>
                      <a:pt x="1" y="1009"/>
                    </a:cubicBezTo>
                    <a:cubicBezTo>
                      <a:pt x="1" y="1608"/>
                      <a:pt x="473" y="2049"/>
                      <a:pt x="1009" y="2049"/>
                    </a:cubicBezTo>
                    <a:lnTo>
                      <a:pt x="1356" y="2049"/>
                    </a:lnTo>
                    <a:lnTo>
                      <a:pt x="1356" y="2395"/>
                    </a:lnTo>
                    <a:cubicBezTo>
                      <a:pt x="1356" y="2994"/>
                      <a:pt x="1828" y="3403"/>
                      <a:pt x="2395" y="3403"/>
                    </a:cubicBezTo>
                    <a:lnTo>
                      <a:pt x="5546" y="3403"/>
                    </a:lnTo>
                    <a:lnTo>
                      <a:pt x="5546" y="4128"/>
                    </a:lnTo>
                    <a:lnTo>
                      <a:pt x="4506" y="4128"/>
                    </a:lnTo>
                    <a:cubicBezTo>
                      <a:pt x="3939" y="4128"/>
                      <a:pt x="3466" y="4601"/>
                      <a:pt x="3466" y="5136"/>
                    </a:cubicBezTo>
                    <a:lnTo>
                      <a:pt x="3466" y="6554"/>
                    </a:lnTo>
                    <a:cubicBezTo>
                      <a:pt x="3466" y="7153"/>
                      <a:pt x="3939" y="7594"/>
                      <a:pt x="4506" y="7594"/>
                    </a:cubicBezTo>
                    <a:lnTo>
                      <a:pt x="5546" y="7594"/>
                    </a:lnTo>
                    <a:lnTo>
                      <a:pt x="5546" y="8287"/>
                    </a:lnTo>
                    <a:lnTo>
                      <a:pt x="2395" y="8287"/>
                    </a:lnTo>
                    <a:cubicBezTo>
                      <a:pt x="1797" y="8287"/>
                      <a:pt x="1356" y="8759"/>
                      <a:pt x="1356" y="9326"/>
                    </a:cubicBezTo>
                    <a:lnTo>
                      <a:pt x="1356" y="9673"/>
                    </a:lnTo>
                    <a:lnTo>
                      <a:pt x="1009" y="9673"/>
                    </a:lnTo>
                    <a:cubicBezTo>
                      <a:pt x="410" y="9673"/>
                      <a:pt x="1" y="10146"/>
                      <a:pt x="1" y="10713"/>
                    </a:cubicBezTo>
                    <a:cubicBezTo>
                      <a:pt x="1" y="11280"/>
                      <a:pt x="473" y="11721"/>
                      <a:pt x="1009" y="11721"/>
                    </a:cubicBezTo>
                    <a:lnTo>
                      <a:pt x="2395" y="11721"/>
                    </a:lnTo>
                    <a:cubicBezTo>
                      <a:pt x="2994" y="11721"/>
                      <a:pt x="3403" y="11248"/>
                      <a:pt x="3403" y="10713"/>
                    </a:cubicBezTo>
                    <a:cubicBezTo>
                      <a:pt x="3403" y="10114"/>
                      <a:pt x="2931" y="9673"/>
                      <a:pt x="2395" y="9673"/>
                    </a:cubicBezTo>
                    <a:lnTo>
                      <a:pt x="2049" y="9673"/>
                    </a:lnTo>
                    <a:lnTo>
                      <a:pt x="2049" y="9326"/>
                    </a:lnTo>
                    <a:cubicBezTo>
                      <a:pt x="2049" y="9137"/>
                      <a:pt x="2206" y="8980"/>
                      <a:pt x="2395" y="8980"/>
                    </a:cubicBezTo>
                    <a:lnTo>
                      <a:pt x="5546" y="8980"/>
                    </a:lnTo>
                    <a:lnTo>
                      <a:pt x="5546" y="9673"/>
                    </a:lnTo>
                    <a:lnTo>
                      <a:pt x="5199" y="9673"/>
                    </a:lnTo>
                    <a:cubicBezTo>
                      <a:pt x="4601" y="9673"/>
                      <a:pt x="4160" y="10146"/>
                      <a:pt x="4160" y="10713"/>
                    </a:cubicBezTo>
                    <a:cubicBezTo>
                      <a:pt x="4160" y="11280"/>
                      <a:pt x="4632" y="11721"/>
                      <a:pt x="5199" y="11721"/>
                    </a:cubicBezTo>
                    <a:lnTo>
                      <a:pt x="6554" y="11721"/>
                    </a:lnTo>
                    <a:cubicBezTo>
                      <a:pt x="7153" y="11721"/>
                      <a:pt x="7594" y="11248"/>
                      <a:pt x="7594" y="10713"/>
                    </a:cubicBezTo>
                    <a:cubicBezTo>
                      <a:pt x="7594" y="10114"/>
                      <a:pt x="7121" y="9673"/>
                      <a:pt x="6554" y="9673"/>
                    </a:cubicBezTo>
                    <a:lnTo>
                      <a:pt x="6207" y="9673"/>
                    </a:lnTo>
                    <a:lnTo>
                      <a:pt x="6207" y="8980"/>
                    </a:lnTo>
                    <a:lnTo>
                      <a:pt x="9358" y="8980"/>
                    </a:lnTo>
                    <a:cubicBezTo>
                      <a:pt x="9547" y="8980"/>
                      <a:pt x="9704" y="9137"/>
                      <a:pt x="9704" y="9326"/>
                    </a:cubicBezTo>
                    <a:lnTo>
                      <a:pt x="9704" y="9673"/>
                    </a:lnTo>
                    <a:lnTo>
                      <a:pt x="9358" y="9673"/>
                    </a:lnTo>
                    <a:cubicBezTo>
                      <a:pt x="8759" y="9673"/>
                      <a:pt x="8350" y="10146"/>
                      <a:pt x="8350" y="10713"/>
                    </a:cubicBezTo>
                    <a:cubicBezTo>
                      <a:pt x="8350" y="11280"/>
                      <a:pt x="8791" y="11721"/>
                      <a:pt x="9358" y="11721"/>
                    </a:cubicBezTo>
                    <a:lnTo>
                      <a:pt x="10744" y="11721"/>
                    </a:lnTo>
                    <a:cubicBezTo>
                      <a:pt x="11311" y="11721"/>
                      <a:pt x="11752" y="11248"/>
                      <a:pt x="11752" y="10713"/>
                    </a:cubicBezTo>
                    <a:cubicBezTo>
                      <a:pt x="11752" y="10114"/>
                      <a:pt x="11280" y="9673"/>
                      <a:pt x="10744" y="9673"/>
                    </a:cubicBezTo>
                    <a:lnTo>
                      <a:pt x="10366" y="9673"/>
                    </a:lnTo>
                    <a:lnTo>
                      <a:pt x="10366" y="9326"/>
                    </a:lnTo>
                    <a:cubicBezTo>
                      <a:pt x="10366" y="8728"/>
                      <a:pt x="9925" y="8287"/>
                      <a:pt x="9358" y="8287"/>
                    </a:cubicBezTo>
                    <a:lnTo>
                      <a:pt x="6207" y="8287"/>
                    </a:lnTo>
                    <a:lnTo>
                      <a:pt x="6207" y="7594"/>
                    </a:lnTo>
                    <a:lnTo>
                      <a:pt x="7216" y="7594"/>
                    </a:lnTo>
                    <a:cubicBezTo>
                      <a:pt x="7814" y="7594"/>
                      <a:pt x="8287" y="7121"/>
                      <a:pt x="8287" y="6554"/>
                    </a:cubicBezTo>
                    <a:lnTo>
                      <a:pt x="8287" y="5136"/>
                    </a:lnTo>
                    <a:cubicBezTo>
                      <a:pt x="8287" y="4569"/>
                      <a:pt x="7814" y="4128"/>
                      <a:pt x="7216" y="4128"/>
                    </a:cubicBezTo>
                    <a:lnTo>
                      <a:pt x="6207" y="4128"/>
                    </a:lnTo>
                    <a:lnTo>
                      <a:pt x="6207" y="3403"/>
                    </a:lnTo>
                    <a:lnTo>
                      <a:pt x="9389" y="3403"/>
                    </a:lnTo>
                    <a:cubicBezTo>
                      <a:pt x="9988" y="3403"/>
                      <a:pt x="10429" y="2931"/>
                      <a:pt x="10429" y="2395"/>
                    </a:cubicBezTo>
                    <a:lnTo>
                      <a:pt x="10429" y="2049"/>
                    </a:lnTo>
                    <a:lnTo>
                      <a:pt x="10776" y="2049"/>
                    </a:lnTo>
                    <a:cubicBezTo>
                      <a:pt x="11374" y="2049"/>
                      <a:pt x="11815" y="1576"/>
                      <a:pt x="11815" y="1009"/>
                    </a:cubicBezTo>
                    <a:cubicBezTo>
                      <a:pt x="11815" y="411"/>
                      <a:pt x="11343" y="1"/>
                      <a:pt x="10776" y="1"/>
                    </a:cubicBezTo>
                    <a:lnTo>
                      <a:pt x="9389" y="1"/>
                    </a:lnTo>
                    <a:cubicBezTo>
                      <a:pt x="8822" y="1"/>
                      <a:pt x="8381" y="474"/>
                      <a:pt x="8381" y="1009"/>
                    </a:cubicBezTo>
                    <a:cubicBezTo>
                      <a:pt x="8381" y="1608"/>
                      <a:pt x="8854" y="2049"/>
                      <a:pt x="9389" y="2049"/>
                    </a:cubicBezTo>
                    <a:lnTo>
                      <a:pt x="9767" y="2049"/>
                    </a:lnTo>
                    <a:lnTo>
                      <a:pt x="9767" y="2395"/>
                    </a:lnTo>
                    <a:cubicBezTo>
                      <a:pt x="9767" y="2584"/>
                      <a:pt x="9610" y="2742"/>
                      <a:pt x="9389" y="2742"/>
                    </a:cubicBezTo>
                    <a:lnTo>
                      <a:pt x="6239" y="2742"/>
                    </a:lnTo>
                    <a:lnTo>
                      <a:pt x="6239" y="2049"/>
                    </a:lnTo>
                    <a:lnTo>
                      <a:pt x="6617" y="2049"/>
                    </a:lnTo>
                    <a:cubicBezTo>
                      <a:pt x="7184" y="2049"/>
                      <a:pt x="7625" y="1576"/>
                      <a:pt x="7625" y="1009"/>
                    </a:cubicBezTo>
                    <a:cubicBezTo>
                      <a:pt x="7625" y="411"/>
                      <a:pt x="7153" y="1"/>
                      <a:pt x="6617" y="1"/>
                    </a:cubicBezTo>
                    <a:lnTo>
                      <a:pt x="5231" y="1"/>
                    </a:lnTo>
                    <a:cubicBezTo>
                      <a:pt x="4632" y="1"/>
                      <a:pt x="4191" y="474"/>
                      <a:pt x="4191" y="1009"/>
                    </a:cubicBezTo>
                    <a:cubicBezTo>
                      <a:pt x="4191" y="1608"/>
                      <a:pt x="4664" y="2049"/>
                      <a:pt x="5231" y="2049"/>
                    </a:cubicBezTo>
                    <a:lnTo>
                      <a:pt x="5577" y="2049"/>
                    </a:lnTo>
                    <a:lnTo>
                      <a:pt x="5577" y="2742"/>
                    </a:lnTo>
                    <a:lnTo>
                      <a:pt x="2427" y="2742"/>
                    </a:lnTo>
                    <a:cubicBezTo>
                      <a:pt x="2238" y="2742"/>
                      <a:pt x="2080" y="2584"/>
                      <a:pt x="2080" y="2395"/>
                    </a:cubicBezTo>
                    <a:lnTo>
                      <a:pt x="2080" y="2049"/>
                    </a:lnTo>
                    <a:lnTo>
                      <a:pt x="2427" y="2049"/>
                    </a:lnTo>
                    <a:cubicBezTo>
                      <a:pt x="3025" y="2049"/>
                      <a:pt x="3466" y="1576"/>
                      <a:pt x="3466" y="1009"/>
                    </a:cubicBezTo>
                    <a:cubicBezTo>
                      <a:pt x="3466" y="411"/>
                      <a:pt x="2994" y="1"/>
                      <a:pt x="24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7691" name="Google Shape;9205;p73">
                <a:extLst>
                  <a:ext uri="{FF2B5EF4-FFF2-40B4-BE49-F238E27FC236}">
                    <a16:creationId xmlns:a16="http://schemas.microsoft.com/office/drawing/2014/main" id="{7A9BFFDA-D51E-F8D4-97E6-6A807C828885}"/>
                  </a:ext>
                </a:extLst>
              </p:cNvPr>
              <p:cNvGrpSpPr/>
              <p:nvPr/>
            </p:nvGrpSpPr>
            <p:grpSpPr>
              <a:xfrm>
                <a:off x="2036574" y="2923500"/>
                <a:ext cx="503276" cy="502894"/>
                <a:chOff x="1413250" y="2680675"/>
                <a:chExt cx="297750" cy="297525"/>
              </a:xfrm>
              <a:grpFill/>
            </p:grpSpPr>
            <p:sp>
              <p:nvSpPr>
                <p:cNvPr id="17794" name="Google Shape;9206;p73">
                  <a:extLst>
                    <a:ext uri="{FF2B5EF4-FFF2-40B4-BE49-F238E27FC236}">
                      <a16:creationId xmlns:a16="http://schemas.microsoft.com/office/drawing/2014/main" id="{FB528597-CE47-7CA6-F636-974363AA2717}"/>
                    </a:ext>
                  </a:extLst>
                </p:cNvPr>
                <p:cNvSpPr/>
                <p:nvPr/>
              </p:nvSpPr>
              <p:spPr>
                <a:xfrm>
                  <a:off x="1413250" y="2680675"/>
                  <a:ext cx="297750" cy="29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0" h="11901" extrusionOk="0">
                      <a:moveTo>
                        <a:pt x="10460" y="1418"/>
                      </a:moveTo>
                      <a:lnTo>
                        <a:pt x="10460" y="7719"/>
                      </a:lnTo>
                      <a:lnTo>
                        <a:pt x="1387" y="7719"/>
                      </a:lnTo>
                      <a:lnTo>
                        <a:pt x="1387" y="1418"/>
                      </a:lnTo>
                      <a:close/>
                      <a:moveTo>
                        <a:pt x="5577" y="8380"/>
                      </a:moveTo>
                      <a:lnTo>
                        <a:pt x="5577" y="9105"/>
                      </a:lnTo>
                      <a:lnTo>
                        <a:pt x="5167" y="9105"/>
                      </a:lnTo>
                      <a:lnTo>
                        <a:pt x="5451" y="8380"/>
                      </a:lnTo>
                      <a:close/>
                      <a:moveTo>
                        <a:pt x="6396" y="8380"/>
                      </a:moveTo>
                      <a:lnTo>
                        <a:pt x="6679" y="9105"/>
                      </a:lnTo>
                      <a:lnTo>
                        <a:pt x="6270" y="9105"/>
                      </a:lnTo>
                      <a:lnTo>
                        <a:pt x="6270" y="8380"/>
                      </a:lnTo>
                      <a:close/>
                      <a:moveTo>
                        <a:pt x="5955" y="0"/>
                      </a:moveTo>
                      <a:cubicBezTo>
                        <a:pt x="5766" y="0"/>
                        <a:pt x="5608" y="158"/>
                        <a:pt x="5608" y="347"/>
                      </a:cubicBezTo>
                      <a:lnTo>
                        <a:pt x="5608" y="725"/>
                      </a:lnTo>
                      <a:lnTo>
                        <a:pt x="378" y="725"/>
                      </a:lnTo>
                      <a:cubicBezTo>
                        <a:pt x="158" y="725"/>
                        <a:pt x="0" y="882"/>
                        <a:pt x="0" y="1071"/>
                      </a:cubicBezTo>
                      <a:cubicBezTo>
                        <a:pt x="0" y="1260"/>
                        <a:pt x="158" y="1418"/>
                        <a:pt x="378" y="1418"/>
                      </a:cubicBezTo>
                      <a:lnTo>
                        <a:pt x="725" y="1418"/>
                      </a:lnTo>
                      <a:lnTo>
                        <a:pt x="725" y="7719"/>
                      </a:lnTo>
                      <a:lnTo>
                        <a:pt x="378" y="7719"/>
                      </a:lnTo>
                      <a:cubicBezTo>
                        <a:pt x="189" y="7719"/>
                        <a:pt x="32" y="7876"/>
                        <a:pt x="32" y="8097"/>
                      </a:cubicBezTo>
                      <a:cubicBezTo>
                        <a:pt x="32" y="8286"/>
                        <a:pt x="189" y="8443"/>
                        <a:pt x="378" y="8443"/>
                      </a:cubicBezTo>
                      <a:lnTo>
                        <a:pt x="4758" y="8443"/>
                      </a:lnTo>
                      <a:lnTo>
                        <a:pt x="3560" y="11436"/>
                      </a:lnTo>
                      <a:cubicBezTo>
                        <a:pt x="3497" y="11625"/>
                        <a:pt x="3560" y="11814"/>
                        <a:pt x="3749" y="11877"/>
                      </a:cubicBezTo>
                      <a:cubicBezTo>
                        <a:pt x="3803" y="11893"/>
                        <a:pt x="3855" y="11901"/>
                        <a:pt x="3903" y="11901"/>
                      </a:cubicBezTo>
                      <a:cubicBezTo>
                        <a:pt x="4052" y="11901"/>
                        <a:pt x="4167" y="11824"/>
                        <a:pt x="4191" y="11657"/>
                      </a:cubicBezTo>
                      <a:lnTo>
                        <a:pt x="4947" y="9830"/>
                      </a:lnTo>
                      <a:lnTo>
                        <a:pt x="5608" y="9830"/>
                      </a:lnTo>
                      <a:lnTo>
                        <a:pt x="5608" y="10838"/>
                      </a:lnTo>
                      <a:cubicBezTo>
                        <a:pt x="5608" y="11027"/>
                        <a:pt x="5766" y="11184"/>
                        <a:pt x="5955" y="11184"/>
                      </a:cubicBezTo>
                      <a:cubicBezTo>
                        <a:pt x="6175" y="11184"/>
                        <a:pt x="6333" y="11027"/>
                        <a:pt x="6333" y="10838"/>
                      </a:cubicBezTo>
                      <a:lnTo>
                        <a:pt x="6333" y="9830"/>
                      </a:lnTo>
                      <a:lnTo>
                        <a:pt x="6995" y="9830"/>
                      </a:lnTo>
                      <a:lnTo>
                        <a:pt x="7751" y="11657"/>
                      </a:lnTo>
                      <a:cubicBezTo>
                        <a:pt x="7798" y="11824"/>
                        <a:pt x="7918" y="11901"/>
                        <a:pt x="8042" y="11901"/>
                      </a:cubicBezTo>
                      <a:cubicBezTo>
                        <a:pt x="8082" y="11901"/>
                        <a:pt x="8122" y="11893"/>
                        <a:pt x="8160" y="11877"/>
                      </a:cubicBezTo>
                      <a:cubicBezTo>
                        <a:pt x="8381" y="11783"/>
                        <a:pt x="8444" y="11594"/>
                        <a:pt x="8381" y="11436"/>
                      </a:cubicBezTo>
                      <a:lnTo>
                        <a:pt x="7184" y="8443"/>
                      </a:lnTo>
                      <a:lnTo>
                        <a:pt x="11563" y="8443"/>
                      </a:lnTo>
                      <a:cubicBezTo>
                        <a:pt x="11752" y="8443"/>
                        <a:pt x="11909" y="8286"/>
                        <a:pt x="11909" y="8097"/>
                      </a:cubicBezTo>
                      <a:cubicBezTo>
                        <a:pt x="11909" y="7876"/>
                        <a:pt x="11752" y="7719"/>
                        <a:pt x="11563" y="7719"/>
                      </a:cubicBezTo>
                      <a:lnTo>
                        <a:pt x="11185" y="7719"/>
                      </a:lnTo>
                      <a:lnTo>
                        <a:pt x="11185" y="1418"/>
                      </a:lnTo>
                      <a:lnTo>
                        <a:pt x="11563" y="1418"/>
                      </a:lnTo>
                      <a:cubicBezTo>
                        <a:pt x="11752" y="1418"/>
                        <a:pt x="11909" y="1260"/>
                        <a:pt x="11909" y="1071"/>
                      </a:cubicBezTo>
                      <a:cubicBezTo>
                        <a:pt x="11909" y="882"/>
                        <a:pt x="11752" y="725"/>
                        <a:pt x="11563" y="725"/>
                      </a:cubicBezTo>
                      <a:lnTo>
                        <a:pt x="6301" y="725"/>
                      </a:lnTo>
                      <a:lnTo>
                        <a:pt x="6301" y="347"/>
                      </a:lnTo>
                      <a:cubicBezTo>
                        <a:pt x="6301" y="158"/>
                        <a:pt x="6144" y="0"/>
                        <a:pt x="595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95" name="Google Shape;9207;p73">
                  <a:extLst>
                    <a:ext uri="{FF2B5EF4-FFF2-40B4-BE49-F238E27FC236}">
                      <a16:creationId xmlns:a16="http://schemas.microsoft.com/office/drawing/2014/main" id="{41385DAC-2DB4-C9AA-D23A-E6C253E3C427}"/>
                    </a:ext>
                  </a:extLst>
                </p:cNvPr>
                <p:cNvSpPr/>
                <p:nvPr/>
              </p:nvSpPr>
              <p:spPr>
                <a:xfrm>
                  <a:off x="1465225" y="2805100"/>
                  <a:ext cx="52800" cy="5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2" h="2081" extrusionOk="0">
                      <a:moveTo>
                        <a:pt x="1387" y="663"/>
                      </a:moveTo>
                      <a:lnTo>
                        <a:pt x="1387" y="1387"/>
                      </a:lnTo>
                      <a:lnTo>
                        <a:pt x="694" y="1387"/>
                      </a:lnTo>
                      <a:lnTo>
                        <a:pt x="694" y="663"/>
                      </a:lnTo>
                      <a:close/>
                      <a:moveTo>
                        <a:pt x="347" y="1"/>
                      </a:moveTo>
                      <a:cubicBezTo>
                        <a:pt x="158" y="1"/>
                        <a:pt x="1" y="158"/>
                        <a:pt x="1" y="347"/>
                      </a:cubicBezTo>
                      <a:lnTo>
                        <a:pt x="1" y="1734"/>
                      </a:lnTo>
                      <a:cubicBezTo>
                        <a:pt x="1" y="1923"/>
                        <a:pt x="158" y="2080"/>
                        <a:pt x="347" y="2080"/>
                      </a:cubicBezTo>
                      <a:lnTo>
                        <a:pt x="1765" y="2080"/>
                      </a:lnTo>
                      <a:cubicBezTo>
                        <a:pt x="1954" y="2080"/>
                        <a:pt x="2112" y="1923"/>
                        <a:pt x="2112" y="1734"/>
                      </a:cubicBezTo>
                      <a:lnTo>
                        <a:pt x="2112" y="347"/>
                      </a:lnTo>
                      <a:cubicBezTo>
                        <a:pt x="2112" y="158"/>
                        <a:pt x="1954" y="1"/>
                        <a:pt x="176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96" name="Google Shape;9208;p73">
                  <a:extLst>
                    <a:ext uri="{FF2B5EF4-FFF2-40B4-BE49-F238E27FC236}">
                      <a16:creationId xmlns:a16="http://schemas.microsoft.com/office/drawing/2014/main" id="{3C6F1576-E814-BBB8-3992-0505242023DB}"/>
                    </a:ext>
                  </a:extLst>
                </p:cNvPr>
                <p:cNvSpPr/>
                <p:nvPr/>
              </p:nvSpPr>
              <p:spPr>
                <a:xfrm>
                  <a:off x="1535325" y="2769675"/>
                  <a:ext cx="52800" cy="8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2" h="3498" extrusionOk="0">
                      <a:moveTo>
                        <a:pt x="1387" y="662"/>
                      </a:moveTo>
                      <a:lnTo>
                        <a:pt x="1387" y="2741"/>
                      </a:lnTo>
                      <a:lnTo>
                        <a:pt x="694" y="2741"/>
                      </a:lnTo>
                      <a:lnTo>
                        <a:pt x="694" y="662"/>
                      </a:lnTo>
                      <a:close/>
                      <a:moveTo>
                        <a:pt x="379" y="0"/>
                      </a:moveTo>
                      <a:cubicBezTo>
                        <a:pt x="158" y="0"/>
                        <a:pt x="1" y="158"/>
                        <a:pt x="1" y="347"/>
                      </a:cubicBezTo>
                      <a:lnTo>
                        <a:pt x="1" y="3151"/>
                      </a:lnTo>
                      <a:cubicBezTo>
                        <a:pt x="1" y="3340"/>
                        <a:pt x="158" y="3497"/>
                        <a:pt x="379" y="3497"/>
                      </a:cubicBezTo>
                      <a:lnTo>
                        <a:pt x="1733" y="3497"/>
                      </a:lnTo>
                      <a:lnTo>
                        <a:pt x="1733" y="3466"/>
                      </a:lnTo>
                      <a:cubicBezTo>
                        <a:pt x="1954" y="3466"/>
                        <a:pt x="2112" y="3308"/>
                        <a:pt x="2112" y="3119"/>
                      </a:cubicBezTo>
                      <a:lnTo>
                        <a:pt x="2112" y="347"/>
                      </a:lnTo>
                      <a:cubicBezTo>
                        <a:pt x="2112" y="158"/>
                        <a:pt x="1954" y="0"/>
                        <a:pt x="173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97" name="Google Shape;9209;p73">
                  <a:extLst>
                    <a:ext uri="{FF2B5EF4-FFF2-40B4-BE49-F238E27FC236}">
                      <a16:creationId xmlns:a16="http://schemas.microsoft.com/office/drawing/2014/main" id="{794AF971-0298-C130-061E-275B0A1AA8D0}"/>
                    </a:ext>
                  </a:extLst>
                </p:cNvPr>
                <p:cNvSpPr/>
                <p:nvPr/>
              </p:nvSpPr>
              <p:spPr>
                <a:xfrm>
                  <a:off x="1604650" y="2733425"/>
                  <a:ext cx="52775" cy="1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" h="4916" extrusionOk="0">
                      <a:moveTo>
                        <a:pt x="1418" y="726"/>
                      </a:moveTo>
                      <a:lnTo>
                        <a:pt x="1418" y="4254"/>
                      </a:lnTo>
                      <a:lnTo>
                        <a:pt x="725" y="4254"/>
                      </a:lnTo>
                      <a:lnTo>
                        <a:pt x="725" y="726"/>
                      </a:lnTo>
                      <a:close/>
                      <a:moveTo>
                        <a:pt x="347" y="1"/>
                      </a:moveTo>
                      <a:cubicBezTo>
                        <a:pt x="158" y="1"/>
                        <a:pt x="0" y="159"/>
                        <a:pt x="0" y="348"/>
                      </a:cubicBezTo>
                      <a:lnTo>
                        <a:pt x="0" y="4569"/>
                      </a:lnTo>
                      <a:cubicBezTo>
                        <a:pt x="0" y="4758"/>
                        <a:pt x="158" y="4916"/>
                        <a:pt x="347" y="4916"/>
                      </a:cubicBezTo>
                      <a:lnTo>
                        <a:pt x="1764" y="4916"/>
                      </a:lnTo>
                      <a:cubicBezTo>
                        <a:pt x="1953" y="4916"/>
                        <a:pt x="2111" y="4758"/>
                        <a:pt x="2111" y="4569"/>
                      </a:cubicBezTo>
                      <a:lnTo>
                        <a:pt x="2111" y="348"/>
                      </a:lnTo>
                      <a:cubicBezTo>
                        <a:pt x="2111" y="159"/>
                        <a:pt x="1953" y="1"/>
                        <a:pt x="176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7692" name="Google Shape;9210;p73">
                <a:extLst>
                  <a:ext uri="{FF2B5EF4-FFF2-40B4-BE49-F238E27FC236}">
                    <a16:creationId xmlns:a16="http://schemas.microsoft.com/office/drawing/2014/main" id="{3F6D89FD-0118-8D9F-74A9-072A424462B8}"/>
                  </a:ext>
                </a:extLst>
              </p:cNvPr>
              <p:cNvSpPr/>
              <p:nvPr/>
            </p:nvSpPr>
            <p:spPr>
              <a:xfrm>
                <a:off x="5271859" y="1687892"/>
                <a:ext cx="387450" cy="500571"/>
              </a:xfrm>
              <a:custGeom>
                <a:avLst/>
                <a:gdLst/>
                <a:ahLst/>
                <a:cxnLst/>
                <a:rect l="l" t="t" r="r" b="b"/>
                <a:pathLst>
                  <a:path w="9169" h="11846" extrusionOk="0">
                    <a:moveTo>
                      <a:pt x="4695" y="2079"/>
                    </a:moveTo>
                    <a:cubicBezTo>
                      <a:pt x="5073" y="2079"/>
                      <a:pt x="5388" y="2394"/>
                      <a:pt x="5388" y="2772"/>
                    </a:cubicBezTo>
                    <a:cubicBezTo>
                      <a:pt x="5388" y="3181"/>
                      <a:pt x="5073" y="3496"/>
                      <a:pt x="4695" y="3496"/>
                    </a:cubicBezTo>
                    <a:cubicBezTo>
                      <a:pt x="4285" y="3496"/>
                      <a:pt x="3970" y="3181"/>
                      <a:pt x="3970" y="2772"/>
                    </a:cubicBezTo>
                    <a:cubicBezTo>
                      <a:pt x="3970" y="2394"/>
                      <a:pt x="4285" y="2079"/>
                      <a:pt x="4695" y="2079"/>
                    </a:cubicBezTo>
                    <a:close/>
                    <a:moveTo>
                      <a:pt x="4695" y="4189"/>
                    </a:moveTo>
                    <a:cubicBezTo>
                      <a:pt x="5640" y="4189"/>
                      <a:pt x="6428" y="4977"/>
                      <a:pt x="6428" y="5922"/>
                    </a:cubicBezTo>
                    <a:lnTo>
                      <a:pt x="6428" y="6300"/>
                    </a:lnTo>
                    <a:lnTo>
                      <a:pt x="2962" y="6300"/>
                    </a:lnTo>
                    <a:lnTo>
                      <a:pt x="2962" y="5922"/>
                    </a:lnTo>
                    <a:cubicBezTo>
                      <a:pt x="2962" y="4945"/>
                      <a:pt x="3750" y="4189"/>
                      <a:pt x="4695" y="4189"/>
                    </a:cubicBezTo>
                    <a:close/>
                    <a:moveTo>
                      <a:pt x="4730" y="664"/>
                    </a:moveTo>
                    <a:cubicBezTo>
                      <a:pt x="6870" y="664"/>
                      <a:pt x="8538" y="2418"/>
                      <a:pt x="8538" y="4473"/>
                    </a:cubicBezTo>
                    <a:cubicBezTo>
                      <a:pt x="8538" y="5544"/>
                      <a:pt x="8097" y="6552"/>
                      <a:pt x="7310" y="7277"/>
                    </a:cubicBezTo>
                    <a:cubicBezTo>
                      <a:pt x="7215" y="7403"/>
                      <a:pt x="7121" y="7466"/>
                      <a:pt x="6995" y="7497"/>
                    </a:cubicBezTo>
                    <a:cubicBezTo>
                      <a:pt x="6774" y="7718"/>
                      <a:pt x="6522" y="7907"/>
                      <a:pt x="6459" y="8285"/>
                    </a:cubicBezTo>
                    <a:lnTo>
                      <a:pt x="5041" y="8285"/>
                    </a:lnTo>
                    <a:lnTo>
                      <a:pt x="5041" y="6993"/>
                    </a:lnTo>
                    <a:lnTo>
                      <a:pt x="6774" y="6993"/>
                    </a:lnTo>
                    <a:cubicBezTo>
                      <a:pt x="6963" y="6993"/>
                      <a:pt x="7121" y="6836"/>
                      <a:pt x="7121" y="6647"/>
                    </a:cubicBezTo>
                    <a:lnTo>
                      <a:pt x="7121" y="5922"/>
                    </a:lnTo>
                    <a:cubicBezTo>
                      <a:pt x="7121" y="4945"/>
                      <a:pt x="6585" y="4126"/>
                      <a:pt x="5734" y="3717"/>
                    </a:cubicBezTo>
                    <a:cubicBezTo>
                      <a:pt x="5987" y="3496"/>
                      <a:pt x="6113" y="3181"/>
                      <a:pt x="6113" y="2835"/>
                    </a:cubicBezTo>
                    <a:cubicBezTo>
                      <a:pt x="6113" y="2079"/>
                      <a:pt x="5482" y="1448"/>
                      <a:pt x="4726" y="1448"/>
                    </a:cubicBezTo>
                    <a:cubicBezTo>
                      <a:pt x="3970" y="1448"/>
                      <a:pt x="3340" y="2079"/>
                      <a:pt x="3340" y="2835"/>
                    </a:cubicBezTo>
                    <a:cubicBezTo>
                      <a:pt x="3340" y="3181"/>
                      <a:pt x="3466" y="3496"/>
                      <a:pt x="3687" y="3717"/>
                    </a:cubicBezTo>
                    <a:cubicBezTo>
                      <a:pt x="2868" y="4126"/>
                      <a:pt x="2332" y="4945"/>
                      <a:pt x="2332" y="5922"/>
                    </a:cubicBezTo>
                    <a:lnTo>
                      <a:pt x="2332" y="6647"/>
                    </a:lnTo>
                    <a:cubicBezTo>
                      <a:pt x="2332" y="6836"/>
                      <a:pt x="2489" y="6993"/>
                      <a:pt x="2679" y="6993"/>
                    </a:cubicBezTo>
                    <a:lnTo>
                      <a:pt x="4411" y="6993"/>
                    </a:lnTo>
                    <a:lnTo>
                      <a:pt x="4411" y="8411"/>
                    </a:lnTo>
                    <a:lnTo>
                      <a:pt x="2931" y="8411"/>
                    </a:lnTo>
                    <a:lnTo>
                      <a:pt x="2931" y="8380"/>
                    </a:lnTo>
                    <a:cubicBezTo>
                      <a:pt x="2836" y="7938"/>
                      <a:pt x="2615" y="7749"/>
                      <a:pt x="2363" y="7560"/>
                    </a:cubicBezTo>
                    <a:cubicBezTo>
                      <a:pt x="2300" y="7466"/>
                      <a:pt x="2174" y="7403"/>
                      <a:pt x="2048" y="7277"/>
                    </a:cubicBezTo>
                    <a:cubicBezTo>
                      <a:pt x="1135" y="6395"/>
                      <a:pt x="757" y="5135"/>
                      <a:pt x="946" y="3874"/>
                    </a:cubicBezTo>
                    <a:cubicBezTo>
                      <a:pt x="1198" y="2236"/>
                      <a:pt x="2615" y="881"/>
                      <a:pt x="4254" y="692"/>
                    </a:cubicBezTo>
                    <a:cubicBezTo>
                      <a:pt x="4415" y="673"/>
                      <a:pt x="4574" y="664"/>
                      <a:pt x="4730" y="664"/>
                    </a:cubicBezTo>
                    <a:close/>
                    <a:moveTo>
                      <a:pt x="6428" y="9073"/>
                    </a:moveTo>
                    <a:lnTo>
                      <a:pt x="6428" y="9419"/>
                    </a:lnTo>
                    <a:cubicBezTo>
                      <a:pt x="6428" y="9640"/>
                      <a:pt x="6270" y="9797"/>
                      <a:pt x="6081" y="9797"/>
                    </a:cubicBezTo>
                    <a:lnTo>
                      <a:pt x="3309" y="9797"/>
                    </a:lnTo>
                    <a:cubicBezTo>
                      <a:pt x="3120" y="9797"/>
                      <a:pt x="2962" y="9640"/>
                      <a:pt x="2962" y="9419"/>
                    </a:cubicBezTo>
                    <a:lnTo>
                      <a:pt x="2962" y="9073"/>
                    </a:lnTo>
                    <a:close/>
                    <a:moveTo>
                      <a:pt x="5703" y="10459"/>
                    </a:moveTo>
                    <a:lnTo>
                      <a:pt x="5703" y="10805"/>
                    </a:lnTo>
                    <a:cubicBezTo>
                      <a:pt x="5703" y="10994"/>
                      <a:pt x="5545" y="11183"/>
                      <a:pt x="5356" y="11183"/>
                    </a:cubicBezTo>
                    <a:lnTo>
                      <a:pt x="3970" y="11183"/>
                    </a:lnTo>
                    <a:cubicBezTo>
                      <a:pt x="3781" y="11183"/>
                      <a:pt x="3624" y="10994"/>
                      <a:pt x="3624" y="10805"/>
                    </a:cubicBezTo>
                    <a:lnTo>
                      <a:pt x="3624" y="10459"/>
                    </a:lnTo>
                    <a:close/>
                    <a:moveTo>
                      <a:pt x="4662" y="0"/>
                    </a:moveTo>
                    <a:cubicBezTo>
                      <a:pt x="4486" y="0"/>
                      <a:pt x="4308" y="10"/>
                      <a:pt x="4128" y="31"/>
                    </a:cubicBezTo>
                    <a:cubicBezTo>
                      <a:pt x="2174" y="251"/>
                      <a:pt x="568" y="1827"/>
                      <a:pt x="253" y="3780"/>
                    </a:cubicBezTo>
                    <a:cubicBezTo>
                      <a:pt x="1" y="5229"/>
                      <a:pt x="505" y="6710"/>
                      <a:pt x="1576" y="7749"/>
                    </a:cubicBezTo>
                    <a:cubicBezTo>
                      <a:pt x="1733" y="7875"/>
                      <a:pt x="1859" y="7970"/>
                      <a:pt x="1922" y="8064"/>
                    </a:cubicBezTo>
                    <a:cubicBezTo>
                      <a:pt x="2206" y="8285"/>
                      <a:pt x="2237" y="8348"/>
                      <a:pt x="2237" y="8695"/>
                    </a:cubicBezTo>
                    <a:lnTo>
                      <a:pt x="2237" y="9388"/>
                    </a:lnTo>
                    <a:cubicBezTo>
                      <a:pt x="2237" y="9829"/>
                      <a:pt x="2521" y="10238"/>
                      <a:pt x="2962" y="10396"/>
                    </a:cubicBezTo>
                    <a:lnTo>
                      <a:pt x="2962" y="10774"/>
                    </a:lnTo>
                    <a:cubicBezTo>
                      <a:pt x="2962" y="11404"/>
                      <a:pt x="3435" y="11845"/>
                      <a:pt x="3970" y="11845"/>
                    </a:cubicBezTo>
                    <a:lnTo>
                      <a:pt x="5356" y="11845"/>
                    </a:lnTo>
                    <a:cubicBezTo>
                      <a:pt x="5955" y="11845"/>
                      <a:pt x="6396" y="11372"/>
                      <a:pt x="6396" y="10805"/>
                    </a:cubicBezTo>
                    <a:lnTo>
                      <a:pt x="6396" y="10427"/>
                    </a:lnTo>
                    <a:cubicBezTo>
                      <a:pt x="6774" y="10270"/>
                      <a:pt x="7089" y="9923"/>
                      <a:pt x="7089" y="9451"/>
                    </a:cubicBezTo>
                    <a:lnTo>
                      <a:pt x="7089" y="8726"/>
                    </a:lnTo>
                    <a:cubicBezTo>
                      <a:pt x="7089" y="8380"/>
                      <a:pt x="7121" y="8348"/>
                      <a:pt x="7404" y="8096"/>
                    </a:cubicBezTo>
                    <a:cubicBezTo>
                      <a:pt x="7499" y="8033"/>
                      <a:pt x="7593" y="7938"/>
                      <a:pt x="7751" y="7812"/>
                    </a:cubicBezTo>
                    <a:cubicBezTo>
                      <a:pt x="8664" y="6962"/>
                      <a:pt x="9169" y="5765"/>
                      <a:pt x="9169" y="4504"/>
                    </a:cubicBezTo>
                    <a:cubicBezTo>
                      <a:pt x="9169" y="2060"/>
                      <a:pt x="7186" y="0"/>
                      <a:pt x="466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7693" name="Google Shape;9211;p73">
                <a:extLst>
                  <a:ext uri="{FF2B5EF4-FFF2-40B4-BE49-F238E27FC236}">
                    <a16:creationId xmlns:a16="http://schemas.microsoft.com/office/drawing/2014/main" id="{4EBE5D62-1497-D1AC-526E-899658F9B699}"/>
                  </a:ext>
                </a:extLst>
              </p:cNvPr>
              <p:cNvSpPr/>
              <p:nvPr/>
            </p:nvSpPr>
            <p:spPr>
              <a:xfrm>
                <a:off x="5203298" y="2281976"/>
                <a:ext cx="524573" cy="498585"/>
              </a:xfrm>
              <a:custGeom>
                <a:avLst/>
                <a:gdLst/>
                <a:ahLst/>
                <a:cxnLst/>
                <a:rect l="l" t="t" r="r" b="b"/>
                <a:pathLst>
                  <a:path w="12414" h="11799" extrusionOk="0">
                    <a:moveTo>
                      <a:pt x="8979" y="2127"/>
                    </a:moveTo>
                    <a:cubicBezTo>
                      <a:pt x="9247" y="2127"/>
                      <a:pt x="9515" y="2229"/>
                      <a:pt x="9704" y="2434"/>
                    </a:cubicBezTo>
                    <a:cubicBezTo>
                      <a:pt x="10113" y="2812"/>
                      <a:pt x="10113" y="3473"/>
                      <a:pt x="9704" y="3883"/>
                    </a:cubicBezTo>
                    <a:lnTo>
                      <a:pt x="8885" y="4702"/>
                    </a:lnTo>
                    <a:cubicBezTo>
                      <a:pt x="8790" y="4765"/>
                      <a:pt x="8696" y="4860"/>
                      <a:pt x="8601" y="4891"/>
                    </a:cubicBezTo>
                    <a:cubicBezTo>
                      <a:pt x="8790" y="4513"/>
                      <a:pt x="8727" y="4041"/>
                      <a:pt x="8412" y="3726"/>
                    </a:cubicBezTo>
                    <a:cubicBezTo>
                      <a:pt x="8206" y="3520"/>
                      <a:pt x="7933" y="3408"/>
                      <a:pt x="7654" y="3408"/>
                    </a:cubicBezTo>
                    <a:cubicBezTo>
                      <a:pt x="7507" y="3408"/>
                      <a:pt x="7357" y="3439"/>
                      <a:pt x="7215" y="3505"/>
                    </a:cubicBezTo>
                    <a:cubicBezTo>
                      <a:pt x="7278" y="3410"/>
                      <a:pt x="7341" y="3316"/>
                      <a:pt x="7436" y="3253"/>
                    </a:cubicBezTo>
                    <a:lnTo>
                      <a:pt x="8255" y="2434"/>
                    </a:lnTo>
                    <a:cubicBezTo>
                      <a:pt x="8444" y="2229"/>
                      <a:pt x="8711" y="2127"/>
                      <a:pt x="8979" y="2127"/>
                    </a:cubicBezTo>
                    <a:close/>
                    <a:moveTo>
                      <a:pt x="9027" y="685"/>
                    </a:moveTo>
                    <a:cubicBezTo>
                      <a:pt x="9649" y="685"/>
                      <a:pt x="10271" y="922"/>
                      <a:pt x="10744" y="1394"/>
                    </a:cubicBezTo>
                    <a:cubicBezTo>
                      <a:pt x="11689" y="2339"/>
                      <a:pt x="11689" y="3883"/>
                      <a:pt x="10744" y="4828"/>
                    </a:cubicBezTo>
                    <a:lnTo>
                      <a:pt x="9893" y="5647"/>
                    </a:lnTo>
                    <a:cubicBezTo>
                      <a:pt x="9431" y="6109"/>
                      <a:pt x="8816" y="6356"/>
                      <a:pt x="8187" y="6356"/>
                    </a:cubicBezTo>
                    <a:cubicBezTo>
                      <a:pt x="7914" y="6356"/>
                      <a:pt x="7639" y="6310"/>
                      <a:pt x="7373" y="6214"/>
                    </a:cubicBezTo>
                    <a:lnTo>
                      <a:pt x="7940" y="5647"/>
                    </a:lnTo>
                    <a:cubicBezTo>
                      <a:pt x="8008" y="5655"/>
                      <a:pt x="8077" y="5659"/>
                      <a:pt x="8146" y="5659"/>
                    </a:cubicBezTo>
                    <a:cubicBezTo>
                      <a:pt x="8617" y="5659"/>
                      <a:pt x="9087" y="5477"/>
                      <a:pt x="9389" y="5175"/>
                    </a:cubicBezTo>
                    <a:lnTo>
                      <a:pt x="10208" y="4356"/>
                    </a:lnTo>
                    <a:cubicBezTo>
                      <a:pt x="10901" y="3694"/>
                      <a:pt x="10901" y="2591"/>
                      <a:pt x="10208" y="1898"/>
                    </a:cubicBezTo>
                    <a:cubicBezTo>
                      <a:pt x="9877" y="1567"/>
                      <a:pt x="9436" y="1402"/>
                      <a:pt x="8995" y="1402"/>
                    </a:cubicBezTo>
                    <a:cubicBezTo>
                      <a:pt x="8554" y="1402"/>
                      <a:pt x="8113" y="1567"/>
                      <a:pt x="7782" y="1898"/>
                    </a:cubicBezTo>
                    <a:lnTo>
                      <a:pt x="6931" y="2749"/>
                    </a:lnTo>
                    <a:cubicBezTo>
                      <a:pt x="6553" y="3127"/>
                      <a:pt x="6396" y="3694"/>
                      <a:pt x="6490" y="4198"/>
                    </a:cubicBezTo>
                    <a:lnTo>
                      <a:pt x="5923" y="4734"/>
                    </a:lnTo>
                    <a:cubicBezTo>
                      <a:pt x="5608" y="3883"/>
                      <a:pt x="5797" y="2906"/>
                      <a:pt x="6490" y="2213"/>
                    </a:cubicBezTo>
                    <a:lnTo>
                      <a:pt x="7309" y="1394"/>
                    </a:lnTo>
                    <a:cubicBezTo>
                      <a:pt x="7782" y="922"/>
                      <a:pt x="8404" y="685"/>
                      <a:pt x="9027" y="685"/>
                    </a:cubicBezTo>
                    <a:close/>
                    <a:moveTo>
                      <a:pt x="7703" y="4104"/>
                    </a:moveTo>
                    <a:cubicBezTo>
                      <a:pt x="7790" y="4104"/>
                      <a:pt x="7877" y="4135"/>
                      <a:pt x="7940" y="4198"/>
                    </a:cubicBezTo>
                    <a:cubicBezTo>
                      <a:pt x="8066" y="4324"/>
                      <a:pt x="8066" y="4545"/>
                      <a:pt x="7940" y="4671"/>
                    </a:cubicBezTo>
                    <a:lnTo>
                      <a:pt x="4978" y="7632"/>
                    </a:lnTo>
                    <a:cubicBezTo>
                      <a:pt x="4915" y="7679"/>
                      <a:pt x="4828" y="7703"/>
                      <a:pt x="4742" y="7703"/>
                    </a:cubicBezTo>
                    <a:cubicBezTo>
                      <a:pt x="4655" y="7703"/>
                      <a:pt x="4569" y="7679"/>
                      <a:pt x="4506" y="7632"/>
                    </a:cubicBezTo>
                    <a:cubicBezTo>
                      <a:pt x="4380" y="7506"/>
                      <a:pt x="4380" y="7254"/>
                      <a:pt x="4506" y="7160"/>
                    </a:cubicBezTo>
                    <a:lnTo>
                      <a:pt x="7467" y="4198"/>
                    </a:lnTo>
                    <a:cubicBezTo>
                      <a:pt x="7530" y="4135"/>
                      <a:pt x="7617" y="4104"/>
                      <a:pt x="7703" y="4104"/>
                    </a:cubicBezTo>
                    <a:close/>
                    <a:moveTo>
                      <a:pt x="3781" y="6939"/>
                    </a:moveTo>
                    <a:lnTo>
                      <a:pt x="3781" y="6939"/>
                    </a:lnTo>
                    <a:cubicBezTo>
                      <a:pt x="3592" y="7349"/>
                      <a:pt x="3686" y="7821"/>
                      <a:pt x="4001" y="8136"/>
                    </a:cubicBezTo>
                    <a:cubicBezTo>
                      <a:pt x="4198" y="8333"/>
                      <a:pt x="4457" y="8432"/>
                      <a:pt x="4715" y="8432"/>
                    </a:cubicBezTo>
                    <a:cubicBezTo>
                      <a:pt x="4870" y="8432"/>
                      <a:pt x="5025" y="8396"/>
                      <a:pt x="5167" y="8325"/>
                    </a:cubicBezTo>
                    <a:lnTo>
                      <a:pt x="5167" y="8325"/>
                    </a:lnTo>
                    <a:cubicBezTo>
                      <a:pt x="5136" y="8451"/>
                      <a:pt x="5041" y="8514"/>
                      <a:pt x="4978" y="8609"/>
                    </a:cubicBezTo>
                    <a:lnTo>
                      <a:pt x="4159" y="9428"/>
                    </a:lnTo>
                    <a:cubicBezTo>
                      <a:pt x="3954" y="9633"/>
                      <a:pt x="3686" y="9735"/>
                      <a:pt x="3419" y="9735"/>
                    </a:cubicBezTo>
                    <a:cubicBezTo>
                      <a:pt x="3151" y="9735"/>
                      <a:pt x="2883" y="9633"/>
                      <a:pt x="2678" y="9428"/>
                    </a:cubicBezTo>
                    <a:cubicBezTo>
                      <a:pt x="2300" y="9050"/>
                      <a:pt x="2300" y="8357"/>
                      <a:pt x="2678" y="7979"/>
                    </a:cubicBezTo>
                    <a:lnTo>
                      <a:pt x="3529" y="7160"/>
                    </a:lnTo>
                    <a:cubicBezTo>
                      <a:pt x="3592" y="7065"/>
                      <a:pt x="3718" y="7002"/>
                      <a:pt x="3781" y="6939"/>
                    </a:cubicBezTo>
                    <a:close/>
                    <a:moveTo>
                      <a:pt x="4212" y="5467"/>
                    </a:moveTo>
                    <a:cubicBezTo>
                      <a:pt x="4492" y="5467"/>
                      <a:pt x="4773" y="5516"/>
                      <a:pt x="5041" y="5616"/>
                    </a:cubicBezTo>
                    <a:lnTo>
                      <a:pt x="4506" y="6151"/>
                    </a:lnTo>
                    <a:cubicBezTo>
                      <a:pt x="4437" y="6143"/>
                      <a:pt x="4368" y="6139"/>
                      <a:pt x="4299" y="6139"/>
                    </a:cubicBezTo>
                    <a:cubicBezTo>
                      <a:pt x="3828" y="6139"/>
                      <a:pt x="3358" y="6322"/>
                      <a:pt x="3056" y="6624"/>
                    </a:cubicBezTo>
                    <a:lnTo>
                      <a:pt x="2206" y="7475"/>
                    </a:lnTo>
                    <a:cubicBezTo>
                      <a:pt x="1544" y="8136"/>
                      <a:pt x="1544" y="9239"/>
                      <a:pt x="2206" y="9900"/>
                    </a:cubicBezTo>
                    <a:cubicBezTo>
                      <a:pt x="2552" y="10231"/>
                      <a:pt x="3001" y="10397"/>
                      <a:pt x="3446" y="10397"/>
                    </a:cubicBezTo>
                    <a:cubicBezTo>
                      <a:pt x="3891" y="10397"/>
                      <a:pt x="4332" y="10231"/>
                      <a:pt x="4663" y="9900"/>
                    </a:cubicBezTo>
                    <a:lnTo>
                      <a:pt x="5482" y="9081"/>
                    </a:lnTo>
                    <a:cubicBezTo>
                      <a:pt x="5892" y="8672"/>
                      <a:pt x="6049" y="8136"/>
                      <a:pt x="5955" y="7632"/>
                    </a:cubicBezTo>
                    <a:lnTo>
                      <a:pt x="6522" y="7065"/>
                    </a:lnTo>
                    <a:lnTo>
                      <a:pt x="6522" y="7065"/>
                    </a:lnTo>
                    <a:cubicBezTo>
                      <a:pt x="6837" y="7947"/>
                      <a:pt x="6648" y="8924"/>
                      <a:pt x="5955" y="9585"/>
                    </a:cubicBezTo>
                    <a:lnTo>
                      <a:pt x="5136" y="10405"/>
                    </a:lnTo>
                    <a:cubicBezTo>
                      <a:pt x="4663" y="10877"/>
                      <a:pt x="4041" y="11113"/>
                      <a:pt x="3419" y="11113"/>
                    </a:cubicBezTo>
                    <a:cubicBezTo>
                      <a:pt x="2796" y="11113"/>
                      <a:pt x="2174" y="10877"/>
                      <a:pt x="1702" y="10405"/>
                    </a:cubicBezTo>
                    <a:cubicBezTo>
                      <a:pt x="756" y="9459"/>
                      <a:pt x="756" y="7916"/>
                      <a:pt x="1702" y="7002"/>
                    </a:cubicBezTo>
                    <a:lnTo>
                      <a:pt x="2552" y="6151"/>
                    </a:lnTo>
                    <a:cubicBezTo>
                      <a:pt x="3005" y="5699"/>
                      <a:pt x="3605" y="5467"/>
                      <a:pt x="4212" y="5467"/>
                    </a:cubicBezTo>
                    <a:close/>
                    <a:moveTo>
                      <a:pt x="8999" y="0"/>
                    </a:moveTo>
                    <a:cubicBezTo>
                      <a:pt x="8200" y="0"/>
                      <a:pt x="7404" y="307"/>
                      <a:pt x="6805" y="922"/>
                    </a:cubicBezTo>
                    <a:lnTo>
                      <a:pt x="5955" y="1741"/>
                    </a:lnTo>
                    <a:cubicBezTo>
                      <a:pt x="5136" y="2560"/>
                      <a:pt x="4852" y="3789"/>
                      <a:pt x="5230" y="4891"/>
                    </a:cubicBezTo>
                    <a:cubicBezTo>
                      <a:pt x="4920" y="4794"/>
                      <a:pt x="4601" y="4746"/>
                      <a:pt x="4283" y="4746"/>
                    </a:cubicBezTo>
                    <a:cubicBezTo>
                      <a:pt x="3469" y="4746"/>
                      <a:pt x="2669" y="5058"/>
                      <a:pt x="2080" y="5647"/>
                    </a:cubicBezTo>
                    <a:lnTo>
                      <a:pt x="1229" y="6466"/>
                    </a:lnTo>
                    <a:cubicBezTo>
                      <a:pt x="0" y="7695"/>
                      <a:pt x="0" y="9680"/>
                      <a:pt x="1229" y="10877"/>
                    </a:cubicBezTo>
                    <a:cubicBezTo>
                      <a:pt x="1843" y="11491"/>
                      <a:pt x="2647" y="11799"/>
                      <a:pt x="3446" y="11799"/>
                    </a:cubicBezTo>
                    <a:cubicBezTo>
                      <a:pt x="4246" y="11799"/>
                      <a:pt x="5041" y="11491"/>
                      <a:pt x="5640" y="10877"/>
                    </a:cubicBezTo>
                    <a:lnTo>
                      <a:pt x="6490" y="10058"/>
                    </a:lnTo>
                    <a:cubicBezTo>
                      <a:pt x="7309" y="9239"/>
                      <a:pt x="7593" y="8010"/>
                      <a:pt x="7215" y="6908"/>
                    </a:cubicBezTo>
                    <a:lnTo>
                      <a:pt x="7215" y="6908"/>
                    </a:lnTo>
                    <a:cubicBezTo>
                      <a:pt x="7525" y="7005"/>
                      <a:pt x="7844" y="7053"/>
                      <a:pt x="8162" y="7053"/>
                    </a:cubicBezTo>
                    <a:cubicBezTo>
                      <a:pt x="8976" y="7053"/>
                      <a:pt x="9776" y="6740"/>
                      <a:pt x="10365" y="6151"/>
                    </a:cubicBezTo>
                    <a:lnTo>
                      <a:pt x="11216" y="5332"/>
                    </a:lnTo>
                    <a:cubicBezTo>
                      <a:pt x="12413" y="4104"/>
                      <a:pt x="12413" y="2150"/>
                      <a:pt x="11216" y="922"/>
                    </a:cubicBezTo>
                    <a:cubicBezTo>
                      <a:pt x="10602" y="307"/>
                      <a:pt x="9798" y="0"/>
                      <a:pt x="899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7694" name="Google Shape;9212;p73">
                <a:extLst>
                  <a:ext uri="{FF2B5EF4-FFF2-40B4-BE49-F238E27FC236}">
                    <a16:creationId xmlns:a16="http://schemas.microsoft.com/office/drawing/2014/main" id="{524BC655-5E30-FCAE-1E34-BDA836814A01}"/>
                  </a:ext>
                </a:extLst>
              </p:cNvPr>
              <p:cNvSpPr/>
              <p:nvPr/>
            </p:nvSpPr>
            <p:spPr>
              <a:xfrm>
                <a:off x="5213946" y="2924655"/>
                <a:ext cx="503276" cy="500571"/>
              </a:xfrm>
              <a:custGeom>
                <a:avLst/>
                <a:gdLst/>
                <a:ahLst/>
                <a:cxnLst/>
                <a:rect l="l" t="t" r="r" b="b"/>
                <a:pathLst>
                  <a:path w="11910" h="11846" extrusionOk="0">
                    <a:moveTo>
                      <a:pt x="5924" y="2080"/>
                    </a:moveTo>
                    <a:cubicBezTo>
                      <a:pt x="6302" y="2080"/>
                      <a:pt x="6617" y="2395"/>
                      <a:pt x="6617" y="2773"/>
                    </a:cubicBezTo>
                    <a:cubicBezTo>
                      <a:pt x="6617" y="3182"/>
                      <a:pt x="6302" y="3497"/>
                      <a:pt x="5924" y="3497"/>
                    </a:cubicBezTo>
                    <a:cubicBezTo>
                      <a:pt x="5514" y="3497"/>
                      <a:pt x="5199" y="3182"/>
                      <a:pt x="5199" y="2773"/>
                    </a:cubicBezTo>
                    <a:cubicBezTo>
                      <a:pt x="5199" y="2395"/>
                      <a:pt x="5514" y="2080"/>
                      <a:pt x="5924" y="2080"/>
                    </a:cubicBezTo>
                    <a:close/>
                    <a:moveTo>
                      <a:pt x="5924" y="662"/>
                    </a:moveTo>
                    <a:cubicBezTo>
                      <a:pt x="7247" y="662"/>
                      <a:pt x="8318" y="1764"/>
                      <a:pt x="8318" y="3088"/>
                    </a:cubicBezTo>
                    <a:cubicBezTo>
                      <a:pt x="8318" y="3655"/>
                      <a:pt x="8129" y="4190"/>
                      <a:pt x="7783" y="4631"/>
                    </a:cubicBezTo>
                    <a:cubicBezTo>
                      <a:pt x="7562" y="4222"/>
                      <a:pt x="7310" y="3907"/>
                      <a:pt x="6900" y="3686"/>
                    </a:cubicBezTo>
                    <a:cubicBezTo>
                      <a:pt x="7153" y="3434"/>
                      <a:pt x="7310" y="3088"/>
                      <a:pt x="7310" y="2741"/>
                    </a:cubicBezTo>
                    <a:cubicBezTo>
                      <a:pt x="7310" y="1985"/>
                      <a:pt x="6680" y="1355"/>
                      <a:pt x="5924" y="1355"/>
                    </a:cubicBezTo>
                    <a:cubicBezTo>
                      <a:pt x="5168" y="1355"/>
                      <a:pt x="4538" y="1985"/>
                      <a:pt x="4538" y="2741"/>
                    </a:cubicBezTo>
                    <a:cubicBezTo>
                      <a:pt x="4538" y="3088"/>
                      <a:pt x="4695" y="3434"/>
                      <a:pt x="4947" y="3686"/>
                    </a:cubicBezTo>
                    <a:cubicBezTo>
                      <a:pt x="4538" y="3938"/>
                      <a:pt x="4223" y="4285"/>
                      <a:pt x="4034" y="4631"/>
                    </a:cubicBezTo>
                    <a:cubicBezTo>
                      <a:pt x="3592" y="4096"/>
                      <a:pt x="3403" y="3403"/>
                      <a:pt x="3498" y="2741"/>
                    </a:cubicBezTo>
                    <a:cubicBezTo>
                      <a:pt x="3655" y="1638"/>
                      <a:pt x="4664" y="662"/>
                      <a:pt x="5924" y="662"/>
                    </a:cubicBezTo>
                    <a:close/>
                    <a:moveTo>
                      <a:pt x="5924" y="4159"/>
                    </a:moveTo>
                    <a:cubicBezTo>
                      <a:pt x="6554" y="4159"/>
                      <a:pt x="7058" y="4600"/>
                      <a:pt x="7247" y="5135"/>
                    </a:cubicBezTo>
                    <a:cubicBezTo>
                      <a:pt x="6869" y="5388"/>
                      <a:pt x="6428" y="5545"/>
                      <a:pt x="5924" y="5545"/>
                    </a:cubicBezTo>
                    <a:cubicBezTo>
                      <a:pt x="5451" y="5545"/>
                      <a:pt x="4979" y="5388"/>
                      <a:pt x="4569" y="5135"/>
                    </a:cubicBezTo>
                    <a:cubicBezTo>
                      <a:pt x="4727" y="4568"/>
                      <a:pt x="5294" y="4159"/>
                      <a:pt x="5924" y="4159"/>
                    </a:cubicBezTo>
                    <a:close/>
                    <a:moveTo>
                      <a:pt x="1734" y="9042"/>
                    </a:moveTo>
                    <a:cubicBezTo>
                      <a:pt x="2301" y="9042"/>
                      <a:pt x="2773" y="9483"/>
                      <a:pt x="2773" y="10082"/>
                    </a:cubicBezTo>
                    <a:cubicBezTo>
                      <a:pt x="2773" y="10649"/>
                      <a:pt x="2301" y="11121"/>
                      <a:pt x="1734" y="11121"/>
                    </a:cubicBezTo>
                    <a:cubicBezTo>
                      <a:pt x="1198" y="11121"/>
                      <a:pt x="726" y="10649"/>
                      <a:pt x="726" y="10082"/>
                    </a:cubicBezTo>
                    <a:cubicBezTo>
                      <a:pt x="726" y="9483"/>
                      <a:pt x="1198" y="9042"/>
                      <a:pt x="1734" y="9042"/>
                    </a:cubicBezTo>
                    <a:close/>
                    <a:moveTo>
                      <a:pt x="5924" y="9042"/>
                    </a:moveTo>
                    <a:cubicBezTo>
                      <a:pt x="6522" y="9042"/>
                      <a:pt x="6932" y="9515"/>
                      <a:pt x="6932" y="10082"/>
                    </a:cubicBezTo>
                    <a:cubicBezTo>
                      <a:pt x="6932" y="10649"/>
                      <a:pt x="6459" y="11121"/>
                      <a:pt x="5924" y="11121"/>
                    </a:cubicBezTo>
                    <a:cubicBezTo>
                      <a:pt x="5357" y="11121"/>
                      <a:pt x="4884" y="10649"/>
                      <a:pt x="4884" y="10082"/>
                    </a:cubicBezTo>
                    <a:cubicBezTo>
                      <a:pt x="4884" y="9483"/>
                      <a:pt x="5325" y="9042"/>
                      <a:pt x="5924" y="9042"/>
                    </a:cubicBezTo>
                    <a:close/>
                    <a:moveTo>
                      <a:pt x="10145" y="9042"/>
                    </a:moveTo>
                    <a:cubicBezTo>
                      <a:pt x="10681" y="9042"/>
                      <a:pt x="11154" y="9483"/>
                      <a:pt x="11154" y="10082"/>
                    </a:cubicBezTo>
                    <a:cubicBezTo>
                      <a:pt x="11154" y="10649"/>
                      <a:pt x="10681" y="11121"/>
                      <a:pt x="10145" y="11121"/>
                    </a:cubicBezTo>
                    <a:cubicBezTo>
                      <a:pt x="9578" y="11121"/>
                      <a:pt x="9106" y="10649"/>
                      <a:pt x="9106" y="10082"/>
                    </a:cubicBezTo>
                    <a:cubicBezTo>
                      <a:pt x="9106" y="9483"/>
                      <a:pt x="9578" y="9042"/>
                      <a:pt x="10145" y="9042"/>
                    </a:cubicBezTo>
                    <a:close/>
                    <a:moveTo>
                      <a:pt x="5955" y="0"/>
                    </a:moveTo>
                    <a:cubicBezTo>
                      <a:pt x="4349" y="0"/>
                      <a:pt x="3088" y="1197"/>
                      <a:pt x="2868" y="2678"/>
                    </a:cubicBezTo>
                    <a:cubicBezTo>
                      <a:pt x="2647" y="4442"/>
                      <a:pt x="3908" y="6018"/>
                      <a:pt x="5640" y="6207"/>
                    </a:cubicBezTo>
                    <a:lnTo>
                      <a:pt x="5640" y="6963"/>
                    </a:lnTo>
                    <a:lnTo>
                      <a:pt x="2427" y="6963"/>
                    </a:lnTo>
                    <a:cubicBezTo>
                      <a:pt x="1828" y="6963"/>
                      <a:pt x="1387" y="7435"/>
                      <a:pt x="1387" y="7971"/>
                    </a:cubicBezTo>
                    <a:lnTo>
                      <a:pt x="1387" y="8380"/>
                    </a:lnTo>
                    <a:cubicBezTo>
                      <a:pt x="599" y="8538"/>
                      <a:pt x="1" y="9231"/>
                      <a:pt x="1" y="10082"/>
                    </a:cubicBezTo>
                    <a:cubicBezTo>
                      <a:pt x="1" y="11027"/>
                      <a:pt x="789" y="11846"/>
                      <a:pt x="1734" y="11846"/>
                    </a:cubicBezTo>
                    <a:cubicBezTo>
                      <a:pt x="2679" y="11846"/>
                      <a:pt x="3466" y="11058"/>
                      <a:pt x="3466" y="10082"/>
                    </a:cubicBezTo>
                    <a:cubicBezTo>
                      <a:pt x="3466" y="9231"/>
                      <a:pt x="2868" y="8538"/>
                      <a:pt x="2080" y="8380"/>
                    </a:cubicBezTo>
                    <a:lnTo>
                      <a:pt x="2080" y="7971"/>
                    </a:lnTo>
                    <a:cubicBezTo>
                      <a:pt x="2080" y="7782"/>
                      <a:pt x="2238" y="7624"/>
                      <a:pt x="2458" y="7624"/>
                    </a:cubicBezTo>
                    <a:lnTo>
                      <a:pt x="5609" y="7624"/>
                    </a:lnTo>
                    <a:lnTo>
                      <a:pt x="5609" y="8349"/>
                    </a:lnTo>
                    <a:cubicBezTo>
                      <a:pt x="4821" y="8506"/>
                      <a:pt x="4223" y="9200"/>
                      <a:pt x="4223" y="10019"/>
                    </a:cubicBezTo>
                    <a:cubicBezTo>
                      <a:pt x="4223" y="10964"/>
                      <a:pt x="5010" y="11814"/>
                      <a:pt x="5955" y="11814"/>
                    </a:cubicBezTo>
                    <a:cubicBezTo>
                      <a:pt x="6900" y="11814"/>
                      <a:pt x="7688" y="11027"/>
                      <a:pt x="7688" y="10019"/>
                    </a:cubicBezTo>
                    <a:cubicBezTo>
                      <a:pt x="7688" y="9200"/>
                      <a:pt x="7090" y="8506"/>
                      <a:pt x="6302" y="8349"/>
                    </a:cubicBezTo>
                    <a:lnTo>
                      <a:pt x="6302" y="7624"/>
                    </a:lnTo>
                    <a:lnTo>
                      <a:pt x="9452" y="7624"/>
                    </a:lnTo>
                    <a:cubicBezTo>
                      <a:pt x="9641" y="7624"/>
                      <a:pt x="9799" y="7782"/>
                      <a:pt x="9799" y="7971"/>
                    </a:cubicBezTo>
                    <a:lnTo>
                      <a:pt x="9799" y="8380"/>
                    </a:lnTo>
                    <a:cubicBezTo>
                      <a:pt x="9011" y="8538"/>
                      <a:pt x="8444" y="9231"/>
                      <a:pt x="8444" y="10082"/>
                    </a:cubicBezTo>
                    <a:cubicBezTo>
                      <a:pt x="8444" y="11027"/>
                      <a:pt x="9232" y="11846"/>
                      <a:pt x="10177" y="11846"/>
                    </a:cubicBezTo>
                    <a:cubicBezTo>
                      <a:pt x="11122" y="11846"/>
                      <a:pt x="11910" y="11058"/>
                      <a:pt x="11910" y="10082"/>
                    </a:cubicBezTo>
                    <a:cubicBezTo>
                      <a:pt x="11910" y="9231"/>
                      <a:pt x="11311" y="8538"/>
                      <a:pt x="10524" y="8380"/>
                    </a:cubicBezTo>
                    <a:lnTo>
                      <a:pt x="10524" y="7971"/>
                    </a:lnTo>
                    <a:cubicBezTo>
                      <a:pt x="10524" y="7404"/>
                      <a:pt x="10051" y="6963"/>
                      <a:pt x="9484" y="6963"/>
                    </a:cubicBezTo>
                    <a:lnTo>
                      <a:pt x="6333" y="6963"/>
                    </a:lnTo>
                    <a:lnTo>
                      <a:pt x="6333" y="6207"/>
                    </a:lnTo>
                    <a:cubicBezTo>
                      <a:pt x="7909" y="6049"/>
                      <a:pt x="9106" y="4726"/>
                      <a:pt x="9106" y="3088"/>
                    </a:cubicBezTo>
                    <a:cubicBezTo>
                      <a:pt x="9106" y="1355"/>
                      <a:pt x="7688" y="0"/>
                      <a:pt x="59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7695" name="Google Shape;9213;p73">
                <a:extLst>
                  <a:ext uri="{FF2B5EF4-FFF2-40B4-BE49-F238E27FC236}">
                    <a16:creationId xmlns:a16="http://schemas.microsoft.com/office/drawing/2014/main" id="{0243FFC9-CC18-B7DE-07DE-B491A56C279B}"/>
                  </a:ext>
                </a:extLst>
              </p:cNvPr>
              <p:cNvGrpSpPr/>
              <p:nvPr/>
            </p:nvGrpSpPr>
            <p:grpSpPr>
              <a:xfrm>
                <a:off x="8378520" y="1688743"/>
                <a:ext cx="501923" cy="498881"/>
                <a:chOff x="5045775" y="1946400"/>
                <a:chExt cx="296950" cy="295150"/>
              </a:xfrm>
              <a:grpFill/>
            </p:grpSpPr>
            <p:sp>
              <p:nvSpPr>
                <p:cNvPr id="17792" name="Google Shape;9214;p73">
                  <a:extLst>
                    <a:ext uri="{FF2B5EF4-FFF2-40B4-BE49-F238E27FC236}">
                      <a16:creationId xmlns:a16="http://schemas.microsoft.com/office/drawing/2014/main" id="{3FAD330A-6EE5-5E17-24EB-B786D0D4B586}"/>
                    </a:ext>
                  </a:extLst>
                </p:cNvPr>
                <p:cNvSpPr/>
                <p:nvPr/>
              </p:nvSpPr>
              <p:spPr>
                <a:xfrm>
                  <a:off x="5113500" y="1998600"/>
                  <a:ext cx="160700" cy="15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28" h="6238" extrusionOk="0">
                      <a:moveTo>
                        <a:pt x="3309" y="2079"/>
                      </a:moveTo>
                      <a:cubicBezTo>
                        <a:pt x="3718" y="2079"/>
                        <a:pt x="4033" y="2394"/>
                        <a:pt x="4033" y="2804"/>
                      </a:cubicBezTo>
                      <a:cubicBezTo>
                        <a:pt x="4033" y="3182"/>
                        <a:pt x="3718" y="3497"/>
                        <a:pt x="3309" y="3497"/>
                      </a:cubicBezTo>
                      <a:cubicBezTo>
                        <a:pt x="2931" y="3497"/>
                        <a:pt x="2616" y="3150"/>
                        <a:pt x="2616" y="2804"/>
                      </a:cubicBezTo>
                      <a:cubicBezTo>
                        <a:pt x="2616" y="2394"/>
                        <a:pt x="2931" y="2079"/>
                        <a:pt x="3309" y="2079"/>
                      </a:cubicBezTo>
                      <a:close/>
                      <a:moveTo>
                        <a:pt x="3403" y="662"/>
                      </a:moveTo>
                      <a:cubicBezTo>
                        <a:pt x="4726" y="662"/>
                        <a:pt x="5798" y="1764"/>
                        <a:pt x="5798" y="3119"/>
                      </a:cubicBezTo>
                      <a:cubicBezTo>
                        <a:pt x="5703" y="3655"/>
                        <a:pt x="5546" y="4222"/>
                        <a:pt x="5199" y="4663"/>
                      </a:cubicBezTo>
                      <a:cubicBezTo>
                        <a:pt x="5010" y="4253"/>
                        <a:pt x="4726" y="3938"/>
                        <a:pt x="4348" y="3686"/>
                      </a:cubicBezTo>
                      <a:cubicBezTo>
                        <a:pt x="4569" y="3466"/>
                        <a:pt x="4726" y="3119"/>
                        <a:pt x="4726" y="2741"/>
                      </a:cubicBezTo>
                      <a:cubicBezTo>
                        <a:pt x="4726" y="2016"/>
                        <a:pt x="4096" y="1386"/>
                        <a:pt x="3340" y="1386"/>
                      </a:cubicBezTo>
                      <a:cubicBezTo>
                        <a:pt x="2616" y="1386"/>
                        <a:pt x="1986" y="2016"/>
                        <a:pt x="1986" y="2741"/>
                      </a:cubicBezTo>
                      <a:cubicBezTo>
                        <a:pt x="1986" y="3119"/>
                        <a:pt x="2143" y="3466"/>
                        <a:pt x="2364" y="3686"/>
                      </a:cubicBezTo>
                      <a:cubicBezTo>
                        <a:pt x="1986" y="3907"/>
                        <a:pt x="1702" y="4253"/>
                        <a:pt x="1513" y="4663"/>
                      </a:cubicBezTo>
                      <a:cubicBezTo>
                        <a:pt x="1072" y="4096"/>
                        <a:pt x="883" y="3434"/>
                        <a:pt x="977" y="2772"/>
                      </a:cubicBezTo>
                      <a:cubicBezTo>
                        <a:pt x="1135" y="1670"/>
                        <a:pt x="2143" y="662"/>
                        <a:pt x="3403" y="662"/>
                      </a:cubicBezTo>
                      <a:close/>
                      <a:moveTo>
                        <a:pt x="3309" y="4190"/>
                      </a:moveTo>
                      <a:cubicBezTo>
                        <a:pt x="3939" y="4190"/>
                        <a:pt x="4443" y="4600"/>
                        <a:pt x="4663" y="5167"/>
                      </a:cubicBezTo>
                      <a:cubicBezTo>
                        <a:pt x="4254" y="5450"/>
                        <a:pt x="3781" y="5545"/>
                        <a:pt x="3309" y="5545"/>
                      </a:cubicBezTo>
                      <a:cubicBezTo>
                        <a:pt x="2836" y="5545"/>
                        <a:pt x="2364" y="5387"/>
                        <a:pt x="1986" y="5167"/>
                      </a:cubicBezTo>
                      <a:cubicBezTo>
                        <a:pt x="2143" y="4568"/>
                        <a:pt x="2679" y="4190"/>
                        <a:pt x="3309" y="4190"/>
                      </a:cubicBezTo>
                      <a:close/>
                      <a:moveTo>
                        <a:pt x="3309" y="0"/>
                      </a:moveTo>
                      <a:cubicBezTo>
                        <a:pt x="1733" y="0"/>
                        <a:pt x="410" y="1229"/>
                        <a:pt x="253" y="2678"/>
                      </a:cubicBezTo>
                      <a:cubicBezTo>
                        <a:pt x="1" y="4600"/>
                        <a:pt x="1450" y="6238"/>
                        <a:pt x="3309" y="6238"/>
                      </a:cubicBezTo>
                      <a:cubicBezTo>
                        <a:pt x="5042" y="6238"/>
                        <a:pt x="6428" y="4820"/>
                        <a:pt x="6428" y="3119"/>
                      </a:cubicBezTo>
                      <a:cubicBezTo>
                        <a:pt x="6428" y="1418"/>
                        <a:pt x="5042" y="0"/>
                        <a:pt x="330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93" name="Google Shape;9215;p73">
                  <a:extLst>
                    <a:ext uri="{FF2B5EF4-FFF2-40B4-BE49-F238E27FC236}">
                      <a16:creationId xmlns:a16="http://schemas.microsoft.com/office/drawing/2014/main" id="{2647FD92-DCFF-A44E-E1FF-2BC65BA07B82}"/>
                    </a:ext>
                  </a:extLst>
                </p:cNvPr>
                <p:cNvSpPr/>
                <p:nvPr/>
              </p:nvSpPr>
              <p:spPr>
                <a:xfrm>
                  <a:off x="5045775" y="1946400"/>
                  <a:ext cx="296950" cy="29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8" h="11806" extrusionOk="0">
                      <a:moveTo>
                        <a:pt x="6018" y="765"/>
                      </a:moveTo>
                      <a:lnTo>
                        <a:pt x="6868" y="1426"/>
                      </a:lnTo>
                      <a:cubicBezTo>
                        <a:pt x="6963" y="1458"/>
                        <a:pt x="7026" y="1489"/>
                        <a:pt x="7152" y="1489"/>
                      </a:cubicBezTo>
                      <a:lnTo>
                        <a:pt x="8223" y="1332"/>
                      </a:lnTo>
                      <a:lnTo>
                        <a:pt x="8664" y="2372"/>
                      </a:lnTo>
                      <a:cubicBezTo>
                        <a:pt x="8696" y="2435"/>
                        <a:pt x="8790" y="2529"/>
                        <a:pt x="8853" y="2561"/>
                      </a:cubicBezTo>
                      <a:lnTo>
                        <a:pt x="9893" y="2970"/>
                      </a:lnTo>
                      <a:lnTo>
                        <a:pt x="9735" y="4073"/>
                      </a:lnTo>
                      <a:cubicBezTo>
                        <a:pt x="9735" y="4136"/>
                        <a:pt x="9735" y="4262"/>
                        <a:pt x="9798" y="4325"/>
                      </a:cubicBezTo>
                      <a:lnTo>
                        <a:pt x="10460" y="5207"/>
                      </a:lnTo>
                      <a:lnTo>
                        <a:pt x="9798" y="6058"/>
                      </a:lnTo>
                      <a:cubicBezTo>
                        <a:pt x="9767" y="6152"/>
                        <a:pt x="9735" y="6215"/>
                        <a:pt x="9735" y="6341"/>
                      </a:cubicBezTo>
                      <a:lnTo>
                        <a:pt x="9893" y="7444"/>
                      </a:lnTo>
                      <a:lnTo>
                        <a:pt x="8853" y="7853"/>
                      </a:lnTo>
                      <a:cubicBezTo>
                        <a:pt x="8790" y="7885"/>
                        <a:pt x="8696" y="7948"/>
                        <a:pt x="8664" y="8042"/>
                      </a:cubicBezTo>
                      <a:lnTo>
                        <a:pt x="8255" y="9051"/>
                      </a:lnTo>
                      <a:lnTo>
                        <a:pt x="7120" y="8893"/>
                      </a:lnTo>
                      <a:cubicBezTo>
                        <a:pt x="7057" y="8893"/>
                        <a:pt x="6931" y="8893"/>
                        <a:pt x="6837" y="8988"/>
                      </a:cubicBezTo>
                      <a:lnTo>
                        <a:pt x="5986" y="9649"/>
                      </a:lnTo>
                      <a:lnTo>
                        <a:pt x="5104" y="8988"/>
                      </a:lnTo>
                      <a:cubicBezTo>
                        <a:pt x="5041" y="8925"/>
                        <a:pt x="5010" y="8893"/>
                        <a:pt x="4915" y="8893"/>
                      </a:cubicBezTo>
                      <a:lnTo>
                        <a:pt x="4884" y="8893"/>
                      </a:lnTo>
                      <a:lnTo>
                        <a:pt x="3781" y="9051"/>
                      </a:lnTo>
                      <a:lnTo>
                        <a:pt x="3371" y="8042"/>
                      </a:lnTo>
                      <a:cubicBezTo>
                        <a:pt x="3340" y="7948"/>
                        <a:pt x="3277" y="7885"/>
                        <a:pt x="3182" y="7853"/>
                      </a:cubicBezTo>
                      <a:lnTo>
                        <a:pt x="2143" y="7444"/>
                      </a:lnTo>
                      <a:lnTo>
                        <a:pt x="2300" y="6341"/>
                      </a:lnTo>
                      <a:cubicBezTo>
                        <a:pt x="2300" y="6278"/>
                        <a:pt x="2300" y="6152"/>
                        <a:pt x="2237" y="6058"/>
                      </a:cubicBezTo>
                      <a:lnTo>
                        <a:pt x="1576" y="5207"/>
                      </a:lnTo>
                      <a:lnTo>
                        <a:pt x="2237" y="4325"/>
                      </a:lnTo>
                      <a:cubicBezTo>
                        <a:pt x="2269" y="4262"/>
                        <a:pt x="2300" y="4167"/>
                        <a:pt x="2300" y="4073"/>
                      </a:cubicBezTo>
                      <a:lnTo>
                        <a:pt x="2143" y="2970"/>
                      </a:lnTo>
                      <a:lnTo>
                        <a:pt x="3182" y="2561"/>
                      </a:lnTo>
                      <a:cubicBezTo>
                        <a:pt x="3277" y="2529"/>
                        <a:pt x="3340" y="2435"/>
                        <a:pt x="3371" y="2372"/>
                      </a:cubicBezTo>
                      <a:lnTo>
                        <a:pt x="3812" y="1332"/>
                      </a:lnTo>
                      <a:lnTo>
                        <a:pt x="4884" y="1489"/>
                      </a:lnTo>
                      <a:cubicBezTo>
                        <a:pt x="4947" y="1489"/>
                        <a:pt x="5073" y="1489"/>
                        <a:pt x="5167" y="1426"/>
                      </a:cubicBezTo>
                      <a:lnTo>
                        <a:pt x="6018" y="765"/>
                      </a:lnTo>
                      <a:close/>
                      <a:moveTo>
                        <a:pt x="2174" y="8168"/>
                      </a:moveTo>
                      <a:lnTo>
                        <a:pt x="2804" y="8420"/>
                      </a:lnTo>
                      <a:lnTo>
                        <a:pt x="3277" y="9586"/>
                      </a:lnTo>
                      <a:cubicBezTo>
                        <a:pt x="3308" y="9681"/>
                        <a:pt x="3434" y="9775"/>
                        <a:pt x="3529" y="9775"/>
                      </a:cubicBezTo>
                      <a:lnTo>
                        <a:pt x="2647" y="10720"/>
                      </a:lnTo>
                      <a:lnTo>
                        <a:pt x="2426" y="9649"/>
                      </a:lnTo>
                      <a:cubicBezTo>
                        <a:pt x="2395" y="9523"/>
                        <a:pt x="2332" y="9429"/>
                        <a:pt x="2174" y="9366"/>
                      </a:cubicBezTo>
                      <a:lnTo>
                        <a:pt x="1134" y="9177"/>
                      </a:lnTo>
                      <a:lnTo>
                        <a:pt x="2174" y="8168"/>
                      </a:lnTo>
                      <a:close/>
                      <a:moveTo>
                        <a:pt x="9861" y="8105"/>
                      </a:moveTo>
                      <a:lnTo>
                        <a:pt x="10901" y="9145"/>
                      </a:lnTo>
                      <a:lnTo>
                        <a:pt x="9893" y="9366"/>
                      </a:lnTo>
                      <a:cubicBezTo>
                        <a:pt x="9767" y="9429"/>
                        <a:pt x="9641" y="9492"/>
                        <a:pt x="9609" y="9649"/>
                      </a:cubicBezTo>
                      <a:lnTo>
                        <a:pt x="9389" y="10720"/>
                      </a:lnTo>
                      <a:lnTo>
                        <a:pt x="8507" y="9712"/>
                      </a:lnTo>
                      <a:cubicBezTo>
                        <a:pt x="8601" y="9712"/>
                        <a:pt x="8727" y="9649"/>
                        <a:pt x="8759" y="9523"/>
                      </a:cubicBezTo>
                      <a:lnTo>
                        <a:pt x="9231" y="8389"/>
                      </a:lnTo>
                      <a:lnTo>
                        <a:pt x="9861" y="8105"/>
                      </a:lnTo>
                      <a:close/>
                      <a:moveTo>
                        <a:pt x="6002" y="1"/>
                      </a:moveTo>
                      <a:cubicBezTo>
                        <a:pt x="5923" y="1"/>
                        <a:pt x="5844" y="24"/>
                        <a:pt x="5797" y="72"/>
                      </a:cubicBezTo>
                      <a:lnTo>
                        <a:pt x="4852" y="828"/>
                      </a:lnTo>
                      <a:lnTo>
                        <a:pt x="3623" y="670"/>
                      </a:lnTo>
                      <a:cubicBezTo>
                        <a:pt x="3607" y="667"/>
                        <a:pt x="3590" y="665"/>
                        <a:pt x="3573" y="665"/>
                      </a:cubicBezTo>
                      <a:cubicBezTo>
                        <a:pt x="3434" y="665"/>
                        <a:pt x="3305" y="775"/>
                        <a:pt x="3277" y="859"/>
                      </a:cubicBezTo>
                      <a:lnTo>
                        <a:pt x="2804" y="2025"/>
                      </a:lnTo>
                      <a:lnTo>
                        <a:pt x="1639" y="2498"/>
                      </a:lnTo>
                      <a:cubicBezTo>
                        <a:pt x="1481" y="2561"/>
                        <a:pt x="1418" y="2687"/>
                        <a:pt x="1450" y="2844"/>
                      </a:cubicBezTo>
                      <a:lnTo>
                        <a:pt x="1607" y="4073"/>
                      </a:lnTo>
                      <a:lnTo>
                        <a:pt x="851" y="5018"/>
                      </a:lnTo>
                      <a:cubicBezTo>
                        <a:pt x="788" y="5112"/>
                        <a:pt x="788" y="5333"/>
                        <a:pt x="851" y="5428"/>
                      </a:cubicBezTo>
                      <a:lnTo>
                        <a:pt x="1607" y="6373"/>
                      </a:lnTo>
                      <a:lnTo>
                        <a:pt x="1450" y="7601"/>
                      </a:lnTo>
                      <a:cubicBezTo>
                        <a:pt x="1450" y="7696"/>
                        <a:pt x="1450" y="7759"/>
                        <a:pt x="1481" y="7853"/>
                      </a:cubicBezTo>
                      <a:lnTo>
                        <a:pt x="189" y="9145"/>
                      </a:lnTo>
                      <a:cubicBezTo>
                        <a:pt x="0" y="9334"/>
                        <a:pt x="126" y="9649"/>
                        <a:pt x="347" y="9744"/>
                      </a:cubicBezTo>
                      <a:lnTo>
                        <a:pt x="1765" y="10059"/>
                      </a:lnTo>
                      <a:lnTo>
                        <a:pt x="2080" y="11539"/>
                      </a:lnTo>
                      <a:cubicBezTo>
                        <a:pt x="2099" y="11714"/>
                        <a:pt x="2250" y="11805"/>
                        <a:pt x="2407" y="11805"/>
                      </a:cubicBezTo>
                      <a:cubicBezTo>
                        <a:pt x="2505" y="11805"/>
                        <a:pt x="2606" y="11770"/>
                        <a:pt x="2678" y="11697"/>
                      </a:cubicBezTo>
                      <a:cubicBezTo>
                        <a:pt x="4410" y="9858"/>
                        <a:pt x="4587" y="9665"/>
                        <a:pt x="4601" y="9649"/>
                      </a:cubicBezTo>
                      <a:lnTo>
                        <a:pt x="4601" y="9649"/>
                      </a:lnTo>
                      <a:lnTo>
                        <a:pt x="4789" y="9618"/>
                      </a:lnTo>
                      <a:lnTo>
                        <a:pt x="5734" y="10374"/>
                      </a:lnTo>
                      <a:cubicBezTo>
                        <a:pt x="5829" y="10405"/>
                        <a:pt x="5860" y="10437"/>
                        <a:pt x="5955" y="10437"/>
                      </a:cubicBezTo>
                      <a:cubicBezTo>
                        <a:pt x="6018" y="10437"/>
                        <a:pt x="6112" y="10405"/>
                        <a:pt x="6144" y="10374"/>
                      </a:cubicBezTo>
                      <a:lnTo>
                        <a:pt x="7089" y="9618"/>
                      </a:lnTo>
                      <a:lnTo>
                        <a:pt x="7278" y="9649"/>
                      </a:lnTo>
                      <a:lnTo>
                        <a:pt x="9200" y="11697"/>
                      </a:lnTo>
                      <a:cubicBezTo>
                        <a:pt x="9284" y="11770"/>
                        <a:pt x="9388" y="11805"/>
                        <a:pt x="9485" y="11805"/>
                      </a:cubicBezTo>
                      <a:cubicBezTo>
                        <a:pt x="9640" y="11805"/>
                        <a:pt x="9779" y="11714"/>
                        <a:pt x="9798" y="11539"/>
                      </a:cubicBezTo>
                      <a:lnTo>
                        <a:pt x="10113" y="10059"/>
                      </a:lnTo>
                      <a:lnTo>
                        <a:pt x="11531" y="9744"/>
                      </a:lnTo>
                      <a:cubicBezTo>
                        <a:pt x="11815" y="9681"/>
                        <a:pt x="11878" y="9334"/>
                        <a:pt x="11689" y="9145"/>
                      </a:cubicBezTo>
                      <a:lnTo>
                        <a:pt x="10523" y="7853"/>
                      </a:lnTo>
                      <a:cubicBezTo>
                        <a:pt x="10554" y="7759"/>
                        <a:pt x="10586" y="7696"/>
                        <a:pt x="10554" y="7601"/>
                      </a:cubicBezTo>
                      <a:lnTo>
                        <a:pt x="10397" y="6373"/>
                      </a:lnTo>
                      <a:lnTo>
                        <a:pt x="11153" y="5428"/>
                      </a:lnTo>
                      <a:cubicBezTo>
                        <a:pt x="11216" y="5333"/>
                        <a:pt x="11216" y="5112"/>
                        <a:pt x="11153" y="5018"/>
                      </a:cubicBezTo>
                      <a:lnTo>
                        <a:pt x="10397" y="4073"/>
                      </a:lnTo>
                      <a:lnTo>
                        <a:pt x="10554" y="2844"/>
                      </a:lnTo>
                      <a:cubicBezTo>
                        <a:pt x="10586" y="2687"/>
                        <a:pt x="10460" y="2529"/>
                        <a:pt x="10365" y="2498"/>
                      </a:cubicBezTo>
                      <a:lnTo>
                        <a:pt x="9200" y="2025"/>
                      </a:lnTo>
                      <a:lnTo>
                        <a:pt x="8727" y="859"/>
                      </a:lnTo>
                      <a:cubicBezTo>
                        <a:pt x="8675" y="728"/>
                        <a:pt x="8578" y="662"/>
                        <a:pt x="8457" y="662"/>
                      </a:cubicBezTo>
                      <a:cubicBezTo>
                        <a:pt x="8432" y="662"/>
                        <a:pt x="8407" y="665"/>
                        <a:pt x="8381" y="670"/>
                      </a:cubicBezTo>
                      <a:lnTo>
                        <a:pt x="7152" y="828"/>
                      </a:lnTo>
                      <a:lnTo>
                        <a:pt x="6207" y="72"/>
                      </a:lnTo>
                      <a:cubicBezTo>
                        <a:pt x="6160" y="24"/>
                        <a:pt x="6081" y="1"/>
                        <a:pt x="600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696" name="Google Shape;9216;p73">
                <a:extLst>
                  <a:ext uri="{FF2B5EF4-FFF2-40B4-BE49-F238E27FC236}">
                    <a16:creationId xmlns:a16="http://schemas.microsoft.com/office/drawing/2014/main" id="{2184BBC2-2E66-6800-1BE1-FBF5736FA4B6}"/>
                  </a:ext>
                </a:extLst>
              </p:cNvPr>
              <p:cNvGrpSpPr/>
              <p:nvPr/>
            </p:nvGrpSpPr>
            <p:grpSpPr>
              <a:xfrm>
                <a:off x="8376514" y="2310252"/>
                <a:ext cx="505937" cy="442045"/>
                <a:chOff x="5046550" y="2327025"/>
                <a:chExt cx="299325" cy="261525"/>
              </a:xfrm>
              <a:grpFill/>
            </p:grpSpPr>
            <p:sp>
              <p:nvSpPr>
                <p:cNvPr id="17789" name="Google Shape;9217;p73">
                  <a:extLst>
                    <a:ext uri="{FF2B5EF4-FFF2-40B4-BE49-F238E27FC236}">
                      <a16:creationId xmlns:a16="http://schemas.microsoft.com/office/drawing/2014/main" id="{B1BF8EF9-FB2E-786F-6B92-7399F010ECF2}"/>
                    </a:ext>
                  </a:extLst>
                </p:cNvPr>
                <p:cNvSpPr/>
                <p:nvPr/>
              </p:nvSpPr>
              <p:spPr>
                <a:xfrm>
                  <a:off x="5046550" y="2448325"/>
                  <a:ext cx="297750" cy="14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0" h="5609" extrusionOk="0">
                      <a:moveTo>
                        <a:pt x="4569" y="1386"/>
                      </a:moveTo>
                      <a:cubicBezTo>
                        <a:pt x="4538" y="1575"/>
                        <a:pt x="4506" y="1828"/>
                        <a:pt x="4443" y="2111"/>
                      </a:cubicBezTo>
                      <a:lnTo>
                        <a:pt x="757" y="2111"/>
                      </a:lnTo>
                      <a:lnTo>
                        <a:pt x="757" y="1386"/>
                      </a:lnTo>
                      <a:close/>
                      <a:moveTo>
                        <a:pt x="11185" y="1386"/>
                      </a:moveTo>
                      <a:lnTo>
                        <a:pt x="11185" y="2111"/>
                      </a:lnTo>
                      <a:lnTo>
                        <a:pt x="7530" y="2111"/>
                      </a:lnTo>
                      <a:cubicBezTo>
                        <a:pt x="7467" y="1828"/>
                        <a:pt x="7436" y="1575"/>
                        <a:pt x="7373" y="1386"/>
                      </a:cubicBezTo>
                      <a:close/>
                      <a:moveTo>
                        <a:pt x="5955" y="725"/>
                      </a:moveTo>
                      <a:cubicBezTo>
                        <a:pt x="6270" y="725"/>
                        <a:pt x="6396" y="788"/>
                        <a:pt x="6491" y="1071"/>
                      </a:cubicBezTo>
                      <a:cubicBezTo>
                        <a:pt x="6743" y="1639"/>
                        <a:pt x="6900" y="2804"/>
                        <a:pt x="7247" y="4852"/>
                      </a:cubicBezTo>
                      <a:lnTo>
                        <a:pt x="4664" y="4852"/>
                      </a:lnTo>
                      <a:cubicBezTo>
                        <a:pt x="5010" y="2804"/>
                        <a:pt x="5168" y="1639"/>
                        <a:pt x="5388" y="1071"/>
                      </a:cubicBezTo>
                      <a:cubicBezTo>
                        <a:pt x="5514" y="788"/>
                        <a:pt x="5640" y="725"/>
                        <a:pt x="5955" y="725"/>
                      </a:cubicBezTo>
                      <a:close/>
                      <a:moveTo>
                        <a:pt x="5955" y="0"/>
                      </a:moveTo>
                      <a:cubicBezTo>
                        <a:pt x="5357" y="0"/>
                        <a:pt x="5010" y="221"/>
                        <a:pt x="4758" y="725"/>
                      </a:cubicBezTo>
                      <a:lnTo>
                        <a:pt x="347" y="725"/>
                      </a:lnTo>
                      <a:cubicBezTo>
                        <a:pt x="158" y="725"/>
                        <a:pt x="1" y="882"/>
                        <a:pt x="1" y="1071"/>
                      </a:cubicBezTo>
                      <a:lnTo>
                        <a:pt x="1" y="2458"/>
                      </a:lnTo>
                      <a:cubicBezTo>
                        <a:pt x="1" y="2647"/>
                        <a:pt x="158" y="2804"/>
                        <a:pt x="347" y="2804"/>
                      </a:cubicBezTo>
                      <a:lnTo>
                        <a:pt x="4254" y="2804"/>
                      </a:lnTo>
                      <a:cubicBezTo>
                        <a:pt x="4191" y="3371"/>
                        <a:pt x="4065" y="4064"/>
                        <a:pt x="3907" y="4884"/>
                      </a:cubicBezTo>
                      <a:lnTo>
                        <a:pt x="3498" y="4884"/>
                      </a:lnTo>
                      <a:cubicBezTo>
                        <a:pt x="3309" y="4884"/>
                        <a:pt x="3151" y="5041"/>
                        <a:pt x="3151" y="5262"/>
                      </a:cubicBezTo>
                      <a:cubicBezTo>
                        <a:pt x="3151" y="5451"/>
                        <a:pt x="3309" y="5608"/>
                        <a:pt x="3498" y="5608"/>
                      </a:cubicBezTo>
                      <a:lnTo>
                        <a:pt x="8350" y="5608"/>
                      </a:lnTo>
                      <a:cubicBezTo>
                        <a:pt x="8539" y="5608"/>
                        <a:pt x="8696" y="5451"/>
                        <a:pt x="8696" y="5262"/>
                      </a:cubicBezTo>
                      <a:cubicBezTo>
                        <a:pt x="8696" y="5041"/>
                        <a:pt x="8539" y="4884"/>
                        <a:pt x="8350" y="4884"/>
                      </a:cubicBezTo>
                      <a:lnTo>
                        <a:pt x="7972" y="4884"/>
                      </a:lnTo>
                      <a:cubicBezTo>
                        <a:pt x="7814" y="4064"/>
                        <a:pt x="7688" y="3403"/>
                        <a:pt x="7593" y="2804"/>
                      </a:cubicBezTo>
                      <a:lnTo>
                        <a:pt x="11500" y="2804"/>
                      </a:lnTo>
                      <a:cubicBezTo>
                        <a:pt x="11689" y="2804"/>
                        <a:pt x="11847" y="2647"/>
                        <a:pt x="11847" y="2458"/>
                      </a:cubicBezTo>
                      <a:lnTo>
                        <a:pt x="11847" y="1071"/>
                      </a:lnTo>
                      <a:cubicBezTo>
                        <a:pt x="11910" y="882"/>
                        <a:pt x="11752" y="725"/>
                        <a:pt x="11532" y="725"/>
                      </a:cubicBezTo>
                      <a:lnTo>
                        <a:pt x="7121" y="725"/>
                      </a:lnTo>
                      <a:cubicBezTo>
                        <a:pt x="6900" y="252"/>
                        <a:pt x="6554" y="0"/>
                        <a:pt x="595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90" name="Google Shape;9218;p73">
                  <a:extLst>
                    <a:ext uri="{FF2B5EF4-FFF2-40B4-BE49-F238E27FC236}">
                      <a16:creationId xmlns:a16="http://schemas.microsoft.com/office/drawing/2014/main" id="{209F29CC-AE7A-391F-A207-4A8564AA2EEA}"/>
                    </a:ext>
                  </a:extLst>
                </p:cNvPr>
                <p:cNvSpPr/>
                <p:nvPr/>
              </p:nvSpPr>
              <p:spPr>
                <a:xfrm>
                  <a:off x="5241900" y="2327025"/>
                  <a:ext cx="103975" cy="12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9" h="4853" extrusionOk="0">
                      <a:moveTo>
                        <a:pt x="1985" y="725"/>
                      </a:moveTo>
                      <a:cubicBezTo>
                        <a:pt x="2394" y="725"/>
                        <a:pt x="2709" y="1040"/>
                        <a:pt x="2709" y="1450"/>
                      </a:cubicBezTo>
                      <a:cubicBezTo>
                        <a:pt x="2709" y="1828"/>
                        <a:pt x="2394" y="2143"/>
                        <a:pt x="1985" y="2143"/>
                      </a:cubicBezTo>
                      <a:cubicBezTo>
                        <a:pt x="1607" y="2143"/>
                        <a:pt x="1292" y="1828"/>
                        <a:pt x="1292" y="1450"/>
                      </a:cubicBezTo>
                      <a:cubicBezTo>
                        <a:pt x="1292" y="1040"/>
                        <a:pt x="1638" y="725"/>
                        <a:pt x="1985" y="725"/>
                      </a:cubicBezTo>
                      <a:close/>
                      <a:moveTo>
                        <a:pt x="1985" y="2804"/>
                      </a:moveTo>
                      <a:cubicBezTo>
                        <a:pt x="2741" y="2804"/>
                        <a:pt x="3371" y="3435"/>
                        <a:pt x="3371" y="4191"/>
                      </a:cubicBezTo>
                      <a:lnTo>
                        <a:pt x="630" y="4191"/>
                      </a:lnTo>
                      <a:cubicBezTo>
                        <a:pt x="630" y="3435"/>
                        <a:pt x="1260" y="2804"/>
                        <a:pt x="1985" y="2804"/>
                      </a:cubicBezTo>
                      <a:close/>
                      <a:moveTo>
                        <a:pt x="2048" y="1"/>
                      </a:moveTo>
                      <a:cubicBezTo>
                        <a:pt x="1292" y="1"/>
                        <a:pt x="662" y="631"/>
                        <a:pt x="662" y="1387"/>
                      </a:cubicBezTo>
                      <a:cubicBezTo>
                        <a:pt x="662" y="1765"/>
                        <a:pt x="819" y="2111"/>
                        <a:pt x="1040" y="2332"/>
                      </a:cubicBezTo>
                      <a:cubicBezTo>
                        <a:pt x="410" y="2710"/>
                        <a:pt x="0" y="3372"/>
                        <a:pt x="0" y="4159"/>
                      </a:cubicBezTo>
                      <a:lnTo>
                        <a:pt x="0" y="4506"/>
                      </a:lnTo>
                      <a:cubicBezTo>
                        <a:pt x="0" y="4695"/>
                        <a:pt x="158" y="4852"/>
                        <a:pt x="347" y="4852"/>
                      </a:cubicBezTo>
                      <a:lnTo>
                        <a:pt x="3812" y="4852"/>
                      </a:lnTo>
                      <a:cubicBezTo>
                        <a:pt x="4001" y="4852"/>
                        <a:pt x="4159" y="4695"/>
                        <a:pt x="4159" y="4506"/>
                      </a:cubicBezTo>
                      <a:lnTo>
                        <a:pt x="4159" y="4159"/>
                      </a:lnTo>
                      <a:cubicBezTo>
                        <a:pt x="4096" y="3403"/>
                        <a:pt x="3655" y="2710"/>
                        <a:pt x="3025" y="2332"/>
                      </a:cubicBezTo>
                      <a:cubicBezTo>
                        <a:pt x="3245" y="2111"/>
                        <a:pt x="3403" y="1765"/>
                        <a:pt x="3403" y="1387"/>
                      </a:cubicBezTo>
                      <a:cubicBezTo>
                        <a:pt x="3403" y="631"/>
                        <a:pt x="2772" y="1"/>
                        <a:pt x="20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91" name="Google Shape;9219;p73">
                  <a:extLst>
                    <a:ext uri="{FF2B5EF4-FFF2-40B4-BE49-F238E27FC236}">
                      <a16:creationId xmlns:a16="http://schemas.microsoft.com/office/drawing/2014/main" id="{BCDDE940-E93A-A393-A9DC-370D88DA5847}"/>
                    </a:ext>
                  </a:extLst>
                </p:cNvPr>
                <p:cNvSpPr/>
                <p:nvPr/>
              </p:nvSpPr>
              <p:spPr>
                <a:xfrm>
                  <a:off x="5048925" y="2328600"/>
                  <a:ext cx="103975" cy="12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9" h="4853" extrusionOk="0">
                      <a:moveTo>
                        <a:pt x="2048" y="662"/>
                      </a:moveTo>
                      <a:cubicBezTo>
                        <a:pt x="2426" y="662"/>
                        <a:pt x="2741" y="977"/>
                        <a:pt x="2741" y="1387"/>
                      </a:cubicBezTo>
                      <a:cubicBezTo>
                        <a:pt x="2741" y="1765"/>
                        <a:pt x="2426" y="2080"/>
                        <a:pt x="2048" y="2080"/>
                      </a:cubicBezTo>
                      <a:cubicBezTo>
                        <a:pt x="1639" y="2080"/>
                        <a:pt x="1324" y="1765"/>
                        <a:pt x="1324" y="1387"/>
                      </a:cubicBezTo>
                      <a:cubicBezTo>
                        <a:pt x="1324" y="977"/>
                        <a:pt x="1670" y="662"/>
                        <a:pt x="2048" y="662"/>
                      </a:cubicBezTo>
                      <a:close/>
                      <a:moveTo>
                        <a:pt x="2048" y="2710"/>
                      </a:moveTo>
                      <a:cubicBezTo>
                        <a:pt x="2773" y="2710"/>
                        <a:pt x="3403" y="3340"/>
                        <a:pt x="3403" y="4096"/>
                      </a:cubicBezTo>
                      <a:lnTo>
                        <a:pt x="662" y="4096"/>
                      </a:lnTo>
                      <a:cubicBezTo>
                        <a:pt x="662" y="3340"/>
                        <a:pt x="1292" y="2710"/>
                        <a:pt x="2048" y="2710"/>
                      </a:cubicBezTo>
                      <a:close/>
                      <a:moveTo>
                        <a:pt x="2111" y="1"/>
                      </a:moveTo>
                      <a:cubicBezTo>
                        <a:pt x="1355" y="1"/>
                        <a:pt x="725" y="631"/>
                        <a:pt x="725" y="1387"/>
                      </a:cubicBezTo>
                      <a:cubicBezTo>
                        <a:pt x="725" y="1733"/>
                        <a:pt x="882" y="2080"/>
                        <a:pt x="1134" y="2332"/>
                      </a:cubicBezTo>
                      <a:cubicBezTo>
                        <a:pt x="410" y="2647"/>
                        <a:pt x="0" y="3340"/>
                        <a:pt x="0" y="4128"/>
                      </a:cubicBezTo>
                      <a:lnTo>
                        <a:pt x="0" y="4474"/>
                      </a:lnTo>
                      <a:cubicBezTo>
                        <a:pt x="0" y="4695"/>
                        <a:pt x="158" y="4852"/>
                        <a:pt x="347" y="4852"/>
                      </a:cubicBezTo>
                      <a:lnTo>
                        <a:pt x="3812" y="4852"/>
                      </a:lnTo>
                      <a:cubicBezTo>
                        <a:pt x="4001" y="4852"/>
                        <a:pt x="4159" y="4695"/>
                        <a:pt x="4159" y="4474"/>
                      </a:cubicBezTo>
                      <a:lnTo>
                        <a:pt x="4159" y="4128"/>
                      </a:lnTo>
                      <a:cubicBezTo>
                        <a:pt x="4159" y="3340"/>
                        <a:pt x="3718" y="2678"/>
                        <a:pt x="3088" y="2332"/>
                      </a:cubicBezTo>
                      <a:cubicBezTo>
                        <a:pt x="3340" y="2080"/>
                        <a:pt x="3497" y="1733"/>
                        <a:pt x="3497" y="1387"/>
                      </a:cubicBezTo>
                      <a:cubicBezTo>
                        <a:pt x="3497" y="631"/>
                        <a:pt x="2867" y="1"/>
                        <a:pt x="21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7697" name="Google Shape;9220;p73">
                <a:extLst>
                  <a:ext uri="{FF2B5EF4-FFF2-40B4-BE49-F238E27FC236}">
                    <a16:creationId xmlns:a16="http://schemas.microsoft.com/office/drawing/2014/main" id="{66E34820-7D1C-59F4-8B7B-47275F5EFEF1}"/>
                  </a:ext>
                </a:extLst>
              </p:cNvPr>
              <p:cNvSpPr/>
              <p:nvPr/>
            </p:nvSpPr>
            <p:spPr>
              <a:xfrm>
                <a:off x="8489608" y="2923979"/>
                <a:ext cx="279612" cy="501923"/>
              </a:xfrm>
              <a:custGeom>
                <a:avLst/>
                <a:gdLst/>
                <a:ahLst/>
                <a:cxnLst/>
                <a:rect l="l" t="t" r="r" b="b"/>
                <a:pathLst>
                  <a:path w="6617" h="11878" extrusionOk="0">
                    <a:moveTo>
                      <a:pt x="2962" y="725"/>
                    </a:moveTo>
                    <a:lnTo>
                      <a:pt x="2489" y="2111"/>
                    </a:lnTo>
                    <a:lnTo>
                      <a:pt x="1575" y="2111"/>
                    </a:lnTo>
                    <a:lnTo>
                      <a:pt x="1103" y="725"/>
                    </a:lnTo>
                    <a:close/>
                    <a:moveTo>
                      <a:pt x="3277" y="3529"/>
                    </a:moveTo>
                    <a:lnTo>
                      <a:pt x="5892" y="6144"/>
                    </a:lnTo>
                    <a:lnTo>
                      <a:pt x="5892" y="6616"/>
                    </a:lnTo>
                    <a:lnTo>
                      <a:pt x="5419" y="6616"/>
                    </a:lnTo>
                    <a:lnTo>
                      <a:pt x="3434" y="4663"/>
                    </a:lnTo>
                    <a:lnTo>
                      <a:pt x="3277" y="3529"/>
                    </a:lnTo>
                    <a:close/>
                    <a:moveTo>
                      <a:pt x="2458" y="2804"/>
                    </a:moveTo>
                    <a:lnTo>
                      <a:pt x="3434" y="9357"/>
                    </a:lnTo>
                    <a:lnTo>
                      <a:pt x="2048" y="10964"/>
                    </a:lnTo>
                    <a:lnTo>
                      <a:pt x="693" y="9357"/>
                    </a:lnTo>
                    <a:lnTo>
                      <a:pt x="1670" y="2804"/>
                    </a:lnTo>
                    <a:close/>
                    <a:moveTo>
                      <a:pt x="693" y="0"/>
                    </a:moveTo>
                    <a:cubicBezTo>
                      <a:pt x="567" y="0"/>
                      <a:pt x="473" y="32"/>
                      <a:pt x="410" y="158"/>
                    </a:cubicBezTo>
                    <a:cubicBezTo>
                      <a:pt x="315" y="252"/>
                      <a:pt x="315" y="378"/>
                      <a:pt x="378" y="473"/>
                    </a:cubicBezTo>
                    <a:lnTo>
                      <a:pt x="1040" y="2489"/>
                    </a:lnTo>
                    <a:lnTo>
                      <a:pt x="0" y="9389"/>
                    </a:lnTo>
                    <a:cubicBezTo>
                      <a:pt x="0" y="9452"/>
                      <a:pt x="0" y="9578"/>
                      <a:pt x="95" y="9672"/>
                    </a:cubicBezTo>
                    <a:lnTo>
                      <a:pt x="1828" y="11751"/>
                    </a:lnTo>
                    <a:cubicBezTo>
                      <a:pt x="1891" y="11814"/>
                      <a:pt x="1985" y="11877"/>
                      <a:pt x="2080" y="11877"/>
                    </a:cubicBezTo>
                    <a:cubicBezTo>
                      <a:pt x="2206" y="11877"/>
                      <a:pt x="2300" y="11814"/>
                      <a:pt x="2363" y="11751"/>
                    </a:cubicBezTo>
                    <a:lnTo>
                      <a:pt x="4096" y="9672"/>
                    </a:lnTo>
                    <a:cubicBezTo>
                      <a:pt x="4190" y="9578"/>
                      <a:pt x="4190" y="9483"/>
                      <a:pt x="4190" y="9389"/>
                    </a:cubicBezTo>
                    <a:lnTo>
                      <a:pt x="3623" y="5797"/>
                    </a:lnTo>
                    <a:lnTo>
                      <a:pt x="5041" y="7183"/>
                    </a:lnTo>
                    <a:cubicBezTo>
                      <a:pt x="5136" y="7246"/>
                      <a:pt x="5199" y="7309"/>
                      <a:pt x="5293" y="7309"/>
                    </a:cubicBezTo>
                    <a:lnTo>
                      <a:pt x="6270" y="7309"/>
                    </a:lnTo>
                    <a:cubicBezTo>
                      <a:pt x="6459" y="7309"/>
                      <a:pt x="6616" y="7152"/>
                      <a:pt x="6616" y="6931"/>
                    </a:cubicBezTo>
                    <a:lnTo>
                      <a:pt x="6616" y="5955"/>
                    </a:lnTo>
                    <a:cubicBezTo>
                      <a:pt x="6616" y="5892"/>
                      <a:pt x="6585" y="5766"/>
                      <a:pt x="6490" y="5734"/>
                    </a:cubicBezTo>
                    <a:lnTo>
                      <a:pt x="3119" y="2426"/>
                    </a:lnTo>
                    <a:lnTo>
                      <a:pt x="3749" y="473"/>
                    </a:lnTo>
                    <a:cubicBezTo>
                      <a:pt x="3781" y="378"/>
                      <a:pt x="3749" y="252"/>
                      <a:pt x="3718" y="158"/>
                    </a:cubicBezTo>
                    <a:cubicBezTo>
                      <a:pt x="3623" y="95"/>
                      <a:pt x="3560" y="0"/>
                      <a:pt x="343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7698" name="Google Shape;9221;p73">
                <a:extLst>
                  <a:ext uri="{FF2B5EF4-FFF2-40B4-BE49-F238E27FC236}">
                    <a16:creationId xmlns:a16="http://schemas.microsoft.com/office/drawing/2014/main" id="{7037DE14-B328-BABE-31B2-568C5F277739}"/>
                  </a:ext>
                </a:extLst>
              </p:cNvPr>
              <p:cNvGrpSpPr/>
              <p:nvPr/>
            </p:nvGrpSpPr>
            <p:grpSpPr>
              <a:xfrm>
                <a:off x="10278360" y="2925316"/>
                <a:ext cx="503276" cy="499261"/>
                <a:chOff x="6167350" y="2672800"/>
                <a:chExt cx="297750" cy="295375"/>
              </a:xfrm>
              <a:grpFill/>
            </p:grpSpPr>
            <p:sp>
              <p:nvSpPr>
                <p:cNvPr id="17784" name="Google Shape;9222;p73">
                  <a:extLst>
                    <a:ext uri="{FF2B5EF4-FFF2-40B4-BE49-F238E27FC236}">
                      <a16:creationId xmlns:a16="http://schemas.microsoft.com/office/drawing/2014/main" id="{AC2146FD-05DC-B353-F937-3D358EBD334C}"/>
                    </a:ext>
                  </a:extLst>
                </p:cNvPr>
                <p:cNvSpPr/>
                <p:nvPr/>
              </p:nvSpPr>
              <p:spPr>
                <a:xfrm>
                  <a:off x="6167350" y="2672800"/>
                  <a:ext cx="226850" cy="29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4" h="11815" extrusionOk="0">
                      <a:moveTo>
                        <a:pt x="4537" y="725"/>
                      </a:moveTo>
                      <a:cubicBezTo>
                        <a:pt x="4758" y="725"/>
                        <a:pt x="4915" y="882"/>
                        <a:pt x="4915" y="1071"/>
                      </a:cubicBezTo>
                      <a:cubicBezTo>
                        <a:pt x="4915" y="1260"/>
                        <a:pt x="5073" y="1418"/>
                        <a:pt x="5262" y="1418"/>
                      </a:cubicBezTo>
                      <a:lnTo>
                        <a:pt x="5955" y="1418"/>
                      </a:lnTo>
                      <a:cubicBezTo>
                        <a:pt x="6175" y="1418"/>
                        <a:pt x="6333" y="1575"/>
                        <a:pt x="6333" y="1796"/>
                      </a:cubicBezTo>
                      <a:cubicBezTo>
                        <a:pt x="6333" y="1985"/>
                        <a:pt x="6175" y="2142"/>
                        <a:pt x="5955" y="2142"/>
                      </a:cubicBezTo>
                      <a:lnTo>
                        <a:pt x="3119" y="2142"/>
                      </a:lnTo>
                      <a:cubicBezTo>
                        <a:pt x="2930" y="2142"/>
                        <a:pt x="2773" y="1985"/>
                        <a:pt x="2773" y="1796"/>
                      </a:cubicBezTo>
                      <a:cubicBezTo>
                        <a:pt x="2773" y="1575"/>
                        <a:pt x="2930" y="1418"/>
                        <a:pt x="3151" y="1418"/>
                      </a:cubicBezTo>
                      <a:lnTo>
                        <a:pt x="3844" y="1418"/>
                      </a:lnTo>
                      <a:cubicBezTo>
                        <a:pt x="4033" y="1418"/>
                        <a:pt x="4191" y="1260"/>
                        <a:pt x="4191" y="1071"/>
                      </a:cubicBezTo>
                      <a:cubicBezTo>
                        <a:pt x="4191" y="882"/>
                        <a:pt x="4348" y="725"/>
                        <a:pt x="4537" y="725"/>
                      </a:cubicBezTo>
                      <a:close/>
                      <a:moveTo>
                        <a:pt x="8066" y="2111"/>
                      </a:moveTo>
                      <a:cubicBezTo>
                        <a:pt x="8255" y="2111"/>
                        <a:pt x="8412" y="2268"/>
                        <a:pt x="8412" y="2458"/>
                      </a:cubicBezTo>
                      <a:lnTo>
                        <a:pt x="8412" y="10806"/>
                      </a:lnTo>
                      <a:lnTo>
                        <a:pt x="8381" y="10806"/>
                      </a:lnTo>
                      <a:cubicBezTo>
                        <a:pt x="8381" y="10995"/>
                        <a:pt x="8223" y="11153"/>
                        <a:pt x="8034" y="11153"/>
                      </a:cubicBezTo>
                      <a:lnTo>
                        <a:pt x="1040" y="11153"/>
                      </a:lnTo>
                      <a:cubicBezTo>
                        <a:pt x="851" y="11153"/>
                        <a:pt x="693" y="10995"/>
                        <a:pt x="693" y="10806"/>
                      </a:cubicBezTo>
                      <a:lnTo>
                        <a:pt x="693" y="2458"/>
                      </a:lnTo>
                      <a:cubicBezTo>
                        <a:pt x="693" y="2268"/>
                        <a:pt x="851" y="2111"/>
                        <a:pt x="1040" y="2111"/>
                      </a:cubicBezTo>
                      <a:lnTo>
                        <a:pt x="2143" y="2111"/>
                      </a:lnTo>
                      <a:cubicBezTo>
                        <a:pt x="2300" y="2489"/>
                        <a:pt x="2647" y="2804"/>
                        <a:pt x="3119" y="2804"/>
                      </a:cubicBezTo>
                      <a:lnTo>
                        <a:pt x="5986" y="2804"/>
                      </a:lnTo>
                      <a:cubicBezTo>
                        <a:pt x="6396" y="2804"/>
                        <a:pt x="6805" y="2521"/>
                        <a:pt x="6963" y="2111"/>
                      </a:cubicBezTo>
                      <a:close/>
                      <a:moveTo>
                        <a:pt x="4506" y="0"/>
                      </a:moveTo>
                      <a:cubicBezTo>
                        <a:pt x="4096" y="0"/>
                        <a:pt x="3686" y="284"/>
                        <a:pt x="3529" y="725"/>
                      </a:cubicBezTo>
                      <a:lnTo>
                        <a:pt x="3088" y="725"/>
                      </a:lnTo>
                      <a:cubicBezTo>
                        <a:pt x="2678" y="725"/>
                        <a:pt x="2269" y="1008"/>
                        <a:pt x="2111" y="1418"/>
                      </a:cubicBezTo>
                      <a:lnTo>
                        <a:pt x="1009" y="1418"/>
                      </a:lnTo>
                      <a:cubicBezTo>
                        <a:pt x="410" y="1418"/>
                        <a:pt x="0" y="1890"/>
                        <a:pt x="0" y="2458"/>
                      </a:cubicBezTo>
                      <a:lnTo>
                        <a:pt x="0" y="10806"/>
                      </a:lnTo>
                      <a:cubicBezTo>
                        <a:pt x="0" y="11405"/>
                        <a:pt x="473" y="11814"/>
                        <a:pt x="1009" y="11814"/>
                      </a:cubicBezTo>
                      <a:lnTo>
                        <a:pt x="7971" y="11814"/>
                      </a:lnTo>
                      <a:cubicBezTo>
                        <a:pt x="8570" y="11814"/>
                        <a:pt x="9011" y="11342"/>
                        <a:pt x="9011" y="10806"/>
                      </a:cubicBezTo>
                      <a:lnTo>
                        <a:pt x="9011" y="2458"/>
                      </a:lnTo>
                      <a:cubicBezTo>
                        <a:pt x="9074" y="1859"/>
                        <a:pt x="8601" y="1418"/>
                        <a:pt x="8034" y="1418"/>
                      </a:cubicBezTo>
                      <a:lnTo>
                        <a:pt x="6931" y="1418"/>
                      </a:lnTo>
                      <a:cubicBezTo>
                        <a:pt x="6774" y="1040"/>
                        <a:pt x="6396" y="725"/>
                        <a:pt x="5923" y="725"/>
                      </a:cubicBezTo>
                      <a:lnTo>
                        <a:pt x="5545" y="725"/>
                      </a:lnTo>
                      <a:cubicBezTo>
                        <a:pt x="5514" y="567"/>
                        <a:pt x="5388" y="441"/>
                        <a:pt x="5262" y="315"/>
                      </a:cubicBezTo>
                      <a:cubicBezTo>
                        <a:pt x="5073" y="126"/>
                        <a:pt x="4789" y="0"/>
                        <a:pt x="45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85" name="Google Shape;9223;p73">
                  <a:extLst>
                    <a:ext uri="{FF2B5EF4-FFF2-40B4-BE49-F238E27FC236}">
                      <a16:creationId xmlns:a16="http://schemas.microsoft.com/office/drawing/2014/main" id="{3E57F1F5-90DD-9D3E-405A-62D3C9E5218C}"/>
                    </a:ext>
                  </a:extLst>
                </p:cNvPr>
                <p:cNvSpPr/>
                <p:nvPr/>
              </p:nvSpPr>
              <p:spPr>
                <a:xfrm>
                  <a:off x="6201225" y="2762575"/>
                  <a:ext cx="527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" h="1986" extrusionOk="0">
                      <a:moveTo>
                        <a:pt x="406" y="1"/>
                      </a:moveTo>
                      <a:cubicBezTo>
                        <a:pt x="315" y="1"/>
                        <a:pt x="221" y="32"/>
                        <a:pt x="158" y="95"/>
                      </a:cubicBezTo>
                      <a:cubicBezTo>
                        <a:pt x="63" y="190"/>
                        <a:pt x="63" y="442"/>
                        <a:pt x="158" y="568"/>
                      </a:cubicBezTo>
                      <a:lnTo>
                        <a:pt x="599" y="977"/>
                      </a:lnTo>
                      <a:lnTo>
                        <a:pt x="158" y="1418"/>
                      </a:lnTo>
                      <a:cubicBezTo>
                        <a:pt x="0" y="1544"/>
                        <a:pt x="0" y="1733"/>
                        <a:pt x="158" y="1891"/>
                      </a:cubicBezTo>
                      <a:cubicBezTo>
                        <a:pt x="221" y="1954"/>
                        <a:pt x="315" y="1985"/>
                        <a:pt x="406" y="1985"/>
                      </a:cubicBezTo>
                      <a:cubicBezTo>
                        <a:pt x="496" y="1985"/>
                        <a:pt x="583" y="1954"/>
                        <a:pt x="630" y="1891"/>
                      </a:cubicBezTo>
                      <a:lnTo>
                        <a:pt x="1071" y="1450"/>
                      </a:lnTo>
                      <a:lnTo>
                        <a:pt x="1512" y="1891"/>
                      </a:lnTo>
                      <a:cubicBezTo>
                        <a:pt x="1575" y="1954"/>
                        <a:pt x="1662" y="1985"/>
                        <a:pt x="1749" y="1985"/>
                      </a:cubicBezTo>
                      <a:cubicBezTo>
                        <a:pt x="1835" y="1985"/>
                        <a:pt x="1922" y="1954"/>
                        <a:pt x="1985" y="1891"/>
                      </a:cubicBezTo>
                      <a:cubicBezTo>
                        <a:pt x="2111" y="1765"/>
                        <a:pt x="2111" y="1544"/>
                        <a:pt x="1985" y="1418"/>
                      </a:cubicBezTo>
                      <a:lnTo>
                        <a:pt x="1544" y="977"/>
                      </a:lnTo>
                      <a:lnTo>
                        <a:pt x="1985" y="568"/>
                      </a:lnTo>
                      <a:cubicBezTo>
                        <a:pt x="2111" y="442"/>
                        <a:pt x="2111" y="190"/>
                        <a:pt x="1985" y="95"/>
                      </a:cubicBezTo>
                      <a:cubicBezTo>
                        <a:pt x="1922" y="32"/>
                        <a:pt x="1835" y="1"/>
                        <a:pt x="1749" y="1"/>
                      </a:cubicBezTo>
                      <a:cubicBezTo>
                        <a:pt x="1662" y="1"/>
                        <a:pt x="1575" y="32"/>
                        <a:pt x="1512" y="95"/>
                      </a:cubicBezTo>
                      <a:lnTo>
                        <a:pt x="1071" y="505"/>
                      </a:lnTo>
                      <a:lnTo>
                        <a:pt x="630" y="95"/>
                      </a:lnTo>
                      <a:cubicBezTo>
                        <a:pt x="583" y="32"/>
                        <a:pt x="496" y="1"/>
                        <a:pt x="40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86" name="Google Shape;9224;p73">
                  <a:extLst>
                    <a:ext uri="{FF2B5EF4-FFF2-40B4-BE49-F238E27FC236}">
                      <a16:creationId xmlns:a16="http://schemas.microsoft.com/office/drawing/2014/main" id="{BD647321-D9DF-0DFF-136C-5D433F42D45C}"/>
                    </a:ext>
                  </a:extLst>
                </p:cNvPr>
                <p:cNvSpPr/>
                <p:nvPr/>
              </p:nvSpPr>
              <p:spPr>
                <a:xfrm>
                  <a:off x="6308325" y="2882300"/>
                  <a:ext cx="5122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9" h="1986" extrusionOk="0">
                      <a:moveTo>
                        <a:pt x="363" y="0"/>
                      </a:moveTo>
                      <a:cubicBezTo>
                        <a:pt x="276" y="0"/>
                        <a:pt x="190" y="32"/>
                        <a:pt x="127" y="95"/>
                      </a:cubicBezTo>
                      <a:cubicBezTo>
                        <a:pt x="1" y="221"/>
                        <a:pt x="1" y="441"/>
                        <a:pt x="127" y="567"/>
                      </a:cubicBezTo>
                      <a:lnTo>
                        <a:pt x="568" y="1009"/>
                      </a:lnTo>
                      <a:lnTo>
                        <a:pt x="127" y="1450"/>
                      </a:lnTo>
                      <a:cubicBezTo>
                        <a:pt x="1" y="1544"/>
                        <a:pt x="1" y="1796"/>
                        <a:pt x="127" y="1891"/>
                      </a:cubicBezTo>
                      <a:cubicBezTo>
                        <a:pt x="190" y="1954"/>
                        <a:pt x="276" y="1985"/>
                        <a:pt x="363" y="1985"/>
                      </a:cubicBezTo>
                      <a:cubicBezTo>
                        <a:pt x="450" y="1985"/>
                        <a:pt x="536" y="1954"/>
                        <a:pt x="599" y="1891"/>
                      </a:cubicBezTo>
                      <a:lnTo>
                        <a:pt x="1040" y="1481"/>
                      </a:lnTo>
                      <a:lnTo>
                        <a:pt x="1481" y="1891"/>
                      </a:lnTo>
                      <a:cubicBezTo>
                        <a:pt x="1529" y="1954"/>
                        <a:pt x="1615" y="1985"/>
                        <a:pt x="1706" y="1985"/>
                      </a:cubicBezTo>
                      <a:cubicBezTo>
                        <a:pt x="1797" y="1985"/>
                        <a:pt x="1891" y="1954"/>
                        <a:pt x="1954" y="1891"/>
                      </a:cubicBezTo>
                      <a:cubicBezTo>
                        <a:pt x="2049" y="1796"/>
                        <a:pt x="2049" y="1544"/>
                        <a:pt x="1954" y="1450"/>
                      </a:cubicBezTo>
                      <a:lnTo>
                        <a:pt x="1513" y="1009"/>
                      </a:lnTo>
                      <a:lnTo>
                        <a:pt x="1954" y="567"/>
                      </a:lnTo>
                      <a:cubicBezTo>
                        <a:pt x="2049" y="441"/>
                        <a:pt x="2049" y="252"/>
                        <a:pt x="1954" y="95"/>
                      </a:cubicBezTo>
                      <a:cubicBezTo>
                        <a:pt x="1891" y="32"/>
                        <a:pt x="1804" y="0"/>
                        <a:pt x="1718" y="0"/>
                      </a:cubicBezTo>
                      <a:cubicBezTo>
                        <a:pt x="1631" y="0"/>
                        <a:pt x="1544" y="32"/>
                        <a:pt x="1481" y="95"/>
                      </a:cubicBezTo>
                      <a:lnTo>
                        <a:pt x="1040" y="536"/>
                      </a:lnTo>
                      <a:lnTo>
                        <a:pt x="599" y="95"/>
                      </a:lnTo>
                      <a:cubicBezTo>
                        <a:pt x="536" y="32"/>
                        <a:pt x="450" y="0"/>
                        <a:pt x="36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87" name="Google Shape;9225;p73">
                  <a:extLst>
                    <a:ext uri="{FF2B5EF4-FFF2-40B4-BE49-F238E27FC236}">
                      <a16:creationId xmlns:a16="http://schemas.microsoft.com/office/drawing/2014/main" id="{A9D91F3E-19A6-3941-85F3-65CFEEAD2E6D}"/>
                    </a:ext>
                  </a:extLst>
                </p:cNvPr>
                <p:cNvSpPr/>
                <p:nvPr/>
              </p:nvSpPr>
              <p:spPr>
                <a:xfrm>
                  <a:off x="6200425" y="2759425"/>
                  <a:ext cx="156775" cy="17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71" h="6995" extrusionOk="0">
                      <a:moveTo>
                        <a:pt x="1103" y="5609"/>
                      </a:moveTo>
                      <a:cubicBezTo>
                        <a:pt x="1292" y="5609"/>
                        <a:pt x="1450" y="5766"/>
                        <a:pt x="1450" y="5955"/>
                      </a:cubicBezTo>
                      <a:cubicBezTo>
                        <a:pt x="1450" y="6144"/>
                        <a:pt x="1292" y="6302"/>
                        <a:pt x="1103" y="6302"/>
                      </a:cubicBezTo>
                      <a:cubicBezTo>
                        <a:pt x="914" y="6302"/>
                        <a:pt x="757" y="6144"/>
                        <a:pt x="757" y="5955"/>
                      </a:cubicBezTo>
                      <a:cubicBezTo>
                        <a:pt x="757" y="5766"/>
                        <a:pt x="914" y="5609"/>
                        <a:pt x="1103" y="5609"/>
                      </a:cubicBezTo>
                      <a:close/>
                      <a:moveTo>
                        <a:pt x="5325" y="1"/>
                      </a:moveTo>
                      <a:cubicBezTo>
                        <a:pt x="5230" y="1"/>
                        <a:pt x="5136" y="64"/>
                        <a:pt x="5073" y="127"/>
                      </a:cubicBezTo>
                      <a:lnTo>
                        <a:pt x="4380" y="851"/>
                      </a:lnTo>
                      <a:cubicBezTo>
                        <a:pt x="4254" y="946"/>
                        <a:pt x="4254" y="1198"/>
                        <a:pt x="4380" y="1324"/>
                      </a:cubicBezTo>
                      <a:cubicBezTo>
                        <a:pt x="4443" y="1371"/>
                        <a:pt x="4529" y="1395"/>
                        <a:pt x="4616" y="1395"/>
                      </a:cubicBezTo>
                      <a:cubicBezTo>
                        <a:pt x="4703" y="1395"/>
                        <a:pt x="4789" y="1371"/>
                        <a:pt x="4852" y="1324"/>
                      </a:cubicBezTo>
                      <a:lnTo>
                        <a:pt x="4978" y="1198"/>
                      </a:lnTo>
                      <a:lnTo>
                        <a:pt x="4978" y="2458"/>
                      </a:lnTo>
                      <a:cubicBezTo>
                        <a:pt x="4978" y="2647"/>
                        <a:pt x="4821" y="2805"/>
                        <a:pt x="4600" y="2805"/>
                      </a:cubicBezTo>
                      <a:lnTo>
                        <a:pt x="1765" y="2805"/>
                      </a:lnTo>
                      <a:cubicBezTo>
                        <a:pt x="1513" y="2805"/>
                        <a:pt x="1229" y="2931"/>
                        <a:pt x="1040" y="3120"/>
                      </a:cubicBezTo>
                      <a:cubicBezTo>
                        <a:pt x="820" y="3309"/>
                        <a:pt x="725" y="3592"/>
                        <a:pt x="725" y="3876"/>
                      </a:cubicBezTo>
                      <a:lnTo>
                        <a:pt x="725" y="4978"/>
                      </a:lnTo>
                      <a:cubicBezTo>
                        <a:pt x="316" y="5136"/>
                        <a:pt x="1" y="5482"/>
                        <a:pt x="1" y="5955"/>
                      </a:cubicBezTo>
                      <a:cubicBezTo>
                        <a:pt x="1" y="6554"/>
                        <a:pt x="473" y="6995"/>
                        <a:pt x="1040" y="6995"/>
                      </a:cubicBezTo>
                      <a:cubicBezTo>
                        <a:pt x="1607" y="6995"/>
                        <a:pt x="2048" y="6522"/>
                        <a:pt x="2048" y="5955"/>
                      </a:cubicBezTo>
                      <a:cubicBezTo>
                        <a:pt x="2048" y="5514"/>
                        <a:pt x="1765" y="5136"/>
                        <a:pt x="1355" y="4978"/>
                      </a:cubicBezTo>
                      <a:lnTo>
                        <a:pt x="1355" y="3876"/>
                      </a:lnTo>
                      <a:cubicBezTo>
                        <a:pt x="1355" y="3687"/>
                        <a:pt x="1513" y="3529"/>
                        <a:pt x="1702" y="3529"/>
                      </a:cubicBezTo>
                      <a:lnTo>
                        <a:pt x="4537" y="3529"/>
                      </a:lnTo>
                      <a:cubicBezTo>
                        <a:pt x="5136" y="3529"/>
                        <a:pt x="5545" y="3057"/>
                        <a:pt x="5545" y="2490"/>
                      </a:cubicBezTo>
                      <a:lnTo>
                        <a:pt x="5545" y="1229"/>
                      </a:lnTo>
                      <a:lnTo>
                        <a:pt x="5671" y="1355"/>
                      </a:lnTo>
                      <a:cubicBezTo>
                        <a:pt x="5734" y="1418"/>
                        <a:pt x="5821" y="1450"/>
                        <a:pt x="5908" y="1450"/>
                      </a:cubicBezTo>
                      <a:cubicBezTo>
                        <a:pt x="5994" y="1450"/>
                        <a:pt x="6081" y="1418"/>
                        <a:pt x="6144" y="1355"/>
                      </a:cubicBezTo>
                      <a:cubicBezTo>
                        <a:pt x="6270" y="1229"/>
                        <a:pt x="6270" y="1009"/>
                        <a:pt x="6144" y="883"/>
                      </a:cubicBezTo>
                      <a:lnTo>
                        <a:pt x="5545" y="127"/>
                      </a:lnTo>
                      <a:cubicBezTo>
                        <a:pt x="5482" y="64"/>
                        <a:pt x="5388" y="1"/>
                        <a:pt x="532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88" name="Google Shape;9226;p73">
                  <a:extLst>
                    <a:ext uri="{FF2B5EF4-FFF2-40B4-BE49-F238E27FC236}">
                      <a16:creationId xmlns:a16="http://schemas.microsoft.com/office/drawing/2014/main" id="{19448EAF-840E-6962-70CC-96EAEE1F72A5}"/>
                    </a:ext>
                  </a:extLst>
                </p:cNvPr>
                <p:cNvSpPr/>
                <p:nvPr/>
              </p:nvSpPr>
              <p:spPr>
                <a:xfrm>
                  <a:off x="6412300" y="2742900"/>
                  <a:ext cx="52800" cy="20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2" h="8349" extrusionOk="0">
                      <a:moveTo>
                        <a:pt x="1009" y="662"/>
                      </a:moveTo>
                      <a:cubicBezTo>
                        <a:pt x="1229" y="662"/>
                        <a:pt x="1387" y="819"/>
                        <a:pt x="1387" y="1040"/>
                      </a:cubicBezTo>
                      <a:lnTo>
                        <a:pt x="1387" y="1386"/>
                      </a:lnTo>
                      <a:lnTo>
                        <a:pt x="662" y="1386"/>
                      </a:lnTo>
                      <a:lnTo>
                        <a:pt x="662" y="1040"/>
                      </a:lnTo>
                      <a:cubicBezTo>
                        <a:pt x="662" y="819"/>
                        <a:pt x="820" y="662"/>
                        <a:pt x="1009" y="662"/>
                      </a:cubicBezTo>
                      <a:close/>
                      <a:moveTo>
                        <a:pt x="1387" y="2048"/>
                      </a:moveTo>
                      <a:lnTo>
                        <a:pt x="1387" y="6017"/>
                      </a:lnTo>
                      <a:cubicBezTo>
                        <a:pt x="1261" y="5986"/>
                        <a:pt x="1142" y="5970"/>
                        <a:pt x="1024" y="5970"/>
                      </a:cubicBezTo>
                      <a:cubicBezTo>
                        <a:pt x="906" y="5970"/>
                        <a:pt x="788" y="5986"/>
                        <a:pt x="662" y="6017"/>
                      </a:cubicBezTo>
                      <a:lnTo>
                        <a:pt x="662" y="2048"/>
                      </a:lnTo>
                      <a:close/>
                      <a:moveTo>
                        <a:pt x="1009" y="6711"/>
                      </a:moveTo>
                      <a:cubicBezTo>
                        <a:pt x="1103" y="6711"/>
                        <a:pt x="1166" y="6711"/>
                        <a:pt x="1261" y="6742"/>
                      </a:cubicBezTo>
                      <a:lnTo>
                        <a:pt x="1009" y="7246"/>
                      </a:lnTo>
                      <a:lnTo>
                        <a:pt x="788" y="6742"/>
                      </a:lnTo>
                      <a:cubicBezTo>
                        <a:pt x="851" y="6711"/>
                        <a:pt x="946" y="6711"/>
                        <a:pt x="1009" y="6711"/>
                      </a:cubicBezTo>
                      <a:close/>
                      <a:moveTo>
                        <a:pt x="1009" y="0"/>
                      </a:moveTo>
                      <a:cubicBezTo>
                        <a:pt x="441" y="0"/>
                        <a:pt x="0" y="473"/>
                        <a:pt x="0" y="1040"/>
                      </a:cubicBezTo>
                      <a:lnTo>
                        <a:pt x="0" y="6616"/>
                      </a:lnTo>
                      <a:cubicBezTo>
                        <a:pt x="0" y="6648"/>
                        <a:pt x="0" y="6742"/>
                        <a:pt x="32" y="6774"/>
                      </a:cubicBezTo>
                      <a:lnTo>
                        <a:pt x="757" y="8160"/>
                      </a:lnTo>
                      <a:cubicBezTo>
                        <a:pt x="788" y="8286"/>
                        <a:pt x="946" y="8349"/>
                        <a:pt x="1040" y="8349"/>
                      </a:cubicBezTo>
                      <a:cubicBezTo>
                        <a:pt x="1166" y="8349"/>
                        <a:pt x="1292" y="8286"/>
                        <a:pt x="1355" y="8160"/>
                      </a:cubicBezTo>
                      <a:lnTo>
                        <a:pt x="2080" y="6774"/>
                      </a:lnTo>
                      <a:cubicBezTo>
                        <a:pt x="2111" y="6742"/>
                        <a:pt x="2111" y="6648"/>
                        <a:pt x="2111" y="6616"/>
                      </a:cubicBezTo>
                      <a:lnTo>
                        <a:pt x="2111" y="1040"/>
                      </a:lnTo>
                      <a:cubicBezTo>
                        <a:pt x="2048" y="473"/>
                        <a:pt x="1576" y="0"/>
                        <a:pt x="100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699" name="Google Shape;9227;p73">
                <a:extLst>
                  <a:ext uri="{FF2B5EF4-FFF2-40B4-BE49-F238E27FC236}">
                    <a16:creationId xmlns:a16="http://schemas.microsoft.com/office/drawing/2014/main" id="{73F0655E-6EDA-C5D1-ACDF-3DA89251BBEB}"/>
                  </a:ext>
                </a:extLst>
              </p:cNvPr>
              <p:cNvGrpSpPr/>
              <p:nvPr/>
            </p:nvGrpSpPr>
            <p:grpSpPr>
              <a:xfrm>
                <a:off x="2672056" y="1687222"/>
                <a:ext cx="497951" cy="501923"/>
                <a:chOff x="1777925" y="1953700"/>
                <a:chExt cx="294600" cy="296950"/>
              </a:xfrm>
              <a:grpFill/>
            </p:grpSpPr>
            <p:sp>
              <p:nvSpPr>
                <p:cNvPr id="17780" name="Google Shape;9228;p73">
                  <a:extLst>
                    <a:ext uri="{FF2B5EF4-FFF2-40B4-BE49-F238E27FC236}">
                      <a16:creationId xmlns:a16="http://schemas.microsoft.com/office/drawing/2014/main" id="{CE81207F-18F6-8D53-9E05-4E7BDD16ACA5}"/>
                    </a:ext>
                  </a:extLst>
                </p:cNvPr>
                <p:cNvSpPr/>
                <p:nvPr/>
              </p:nvSpPr>
              <p:spPr>
                <a:xfrm>
                  <a:off x="1794450" y="2052125"/>
                  <a:ext cx="278075" cy="19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23" h="7941" extrusionOk="0">
                      <a:moveTo>
                        <a:pt x="10545" y="1"/>
                      </a:moveTo>
                      <a:cubicBezTo>
                        <a:pt x="10499" y="1"/>
                        <a:pt x="10449" y="11"/>
                        <a:pt x="10397" y="33"/>
                      </a:cubicBezTo>
                      <a:cubicBezTo>
                        <a:pt x="10208" y="64"/>
                        <a:pt x="10145" y="253"/>
                        <a:pt x="10177" y="474"/>
                      </a:cubicBezTo>
                      <a:cubicBezTo>
                        <a:pt x="10334" y="1009"/>
                        <a:pt x="10460" y="1514"/>
                        <a:pt x="10460" y="1986"/>
                      </a:cubicBezTo>
                      <a:cubicBezTo>
                        <a:pt x="10460" y="4885"/>
                        <a:pt x="8129" y="7247"/>
                        <a:pt x="5199" y="7247"/>
                      </a:cubicBezTo>
                      <a:cubicBezTo>
                        <a:pt x="3561" y="7247"/>
                        <a:pt x="2017" y="6460"/>
                        <a:pt x="1040" y="5137"/>
                      </a:cubicBezTo>
                      <a:lnTo>
                        <a:pt x="1734" y="5137"/>
                      </a:lnTo>
                      <a:cubicBezTo>
                        <a:pt x="1954" y="5137"/>
                        <a:pt x="2112" y="4979"/>
                        <a:pt x="2112" y="4790"/>
                      </a:cubicBezTo>
                      <a:cubicBezTo>
                        <a:pt x="2112" y="4601"/>
                        <a:pt x="1954" y="4444"/>
                        <a:pt x="1734" y="4444"/>
                      </a:cubicBezTo>
                      <a:lnTo>
                        <a:pt x="379" y="4444"/>
                      </a:lnTo>
                      <a:cubicBezTo>
                        <a:pt x="158" y="4444"/>
                        <a:pt x="1" y="4601"/>
                        <a:pt x="1" y="4790"/>
                      </a:cubicBezTo>
                      <a:lnTo>
                        <a:pt x="1" y="6176"/>
                      </a:lnTo>
                      <a:cubicBezTo>
                        <a:pt x="1" y="6365"/>
                        <a:pt x="158" y="6523"/>
                        <a:pt x="379" y="6523"/>
                      </a:cubicBezTo>
                      <a:cubicBezTo>
                        <a:pt x="568" y="6523"/>
                        <a:pt x="725" y="6365"/>
                        <a:pt x="725" y="6176"/>
                      </a:cubicBezTo>
                      <a:lnTo>
                        <a:pt x="725" y="5830"/>
                      </a:lnTo>
                      <a:cubicBezTo>
                        <a:pt x="1860" y="7184"/>
                        <a:pt x="3529" y="7941"/>
                        <a:pt x="5199" y="7941"/>
                      </a:cubicBezTo>
                      <a:cubicBezTo>
                        <a:pt x="8476" y="7941"/>
                        <a:pt x="11122" y="5294"/>
                        <a:pt x="11122" y="2049"/>
                      </a:cubicBezTo>
                      <a:cubicBezTo>
                        <a:pt x="11122" y="1482"/>
                        <a:pt x="11028" y="883"/>
                        <a:pt x="10839" y="253"/>
                      </a:cubicBezTo>
                      <a:cubicBezTo>
                        <a:pt x="10814" y="109"/>
                        <a:pt x="10698" y="1"/>
                        <a:pt x="1054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81" name="Google Shape;9229;p73">
                  <a:extLst>
                    <a:ext uri="{FF2B5EF4-FFF2-40B4-BE49-F238E27FC236}">
                      <a16:creationId xmlns:a16="http://schemas.microsoft.com/office/drawing/2014/main" id="{5A169894-ACAA-AADE-BEA3-3C3509894546}"/>
                    </a:ext>
                  </a:extLst>
                </p:cNvPr>
                <p:cNvSpPr/>
                <p:nvPr/>
              </p:nvSpPr>
              <p:spPr>
                <a:xfrm>
                  <a:off x="1777925" y="1953700"/>
                  <a:ext cx="278050" cy="19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22" h="7947" extrusionOk="0">
                      <a:moveTo>
                        <a:pt x="5892" y="0"/>
                      </a:moveTo>
                      <a:cubicBezTo>
                        <a:pt x="2647" y="0"/>
                        <a:pt x="0" y="2615"/>
                        <a:pt x="0" y="5892"/>
                      </a:cubicBezTo>
                      <a:cubicBezTo>
                        <a:pt x="0" y="6459"/>
                        <a:pt x="63" y="7026"/>
                        <a:pt x="284" y="7656"/>
                      </a:cubicBezTo>
                      <a:cubicBezTo>
                        <a:pt x="310" y="7869"/>
                        <a:pt x="450" y="7947"/>
                        <a:pt x="606" y="7947"/>
                      </a:cubicBezTo>
                      <a:cubicBezTo>
                        <a:pt x="635" y="7947"/>
                        <a:pt x="664" y="7944"/>
                        <a:pt x="693" y="7939"/>
                      </a:cubicBezTo>
                      <a:cubicBezTo>
                        <a:pt x="914" y="7908"/>
                        <a:pt x="977" y="7719"/>
                        <a:pt x="945" y="7498"/>
                      </a:cubicBezTo>
                      <a:cubicBezTo>
                        <a:pt x="788" y="6963"/>
                        <a:pt x="662" y="6459"/>
                        <a:pt x="662" y="5923"/>
                      </a:cubicBezTo>
                      <a:cubicBezTo>
                        <a:pt x="662" y="3056"/>
                        <a:pt x="2993" y="693"/>
                        <a:pt x="5923" y="693"/>
                      </a:cubicBezTo>
                      <a:cubicBezTo>
                        <a:pt x="7561" y="693"/>
                        <a:pt x="9105" y="1481"/>
                        <a:pt x="10082" y="2773"/>
                      </a:cubicBezTo>
                      <a:lnTo>
                        <a:pt x="9389" y="2773"/>
                      </a:lnTo>
                      <a:cubicBezTo>
                        <a:pt x="9168" y="2773"/>
                        <a:pt x="9011" y="2930"/>
                        <a:pt x="9011" y="3151"/>
                      </a:cubicBezTo>
                      <a:cubicBezTo>
                        <a:pt x="9011" y="3340"/>
                        <a:pt x="9168" y="3497"/>
                        <a:pt x="9389" y="3497"/>
                      </a:cubicBezTo>
                      <a:lnTo>
                        <a:pt x="10743" y="3497"/>
                      </a:lnTo>
                      <a:cubicBezTo>
                        <a:pt x="10964" y="3497"/>
                        <a:pt x="11121" y="3340"/>
                        <a:pt x="11121" y="3151"/>
                      </a:cubicBezTo>
                      <a:lnTo>
                        <a:pt x="11121" y="1765"/>
                      </a:lnTo>
                      <a:cubicBezTo>
                        <a:pt x="11121" y="1575"/>
                        <a:pt x="10964" y="1418"/>
                        <a:pt x="10743" y="1418"/>
                      </a:cubicBezTo>
                      <a:cubicBezTo>
                        <a:pt x="10554" y="1418"/>
                        <a:pt x="10397" y="1575"/>
                        <a:pt x="10397" y="1765"/>
                      </a:cubicBezTo>
                      <a:lnTo>
                        <a:pt x="10397" y="2111"/>
                      </a:lnTo>
                      <a:cubicBezTo>
                        <a:pt x="9263" y="725"/>
                        <a:pt x="7593" y="0"/>
                        <a:pt x="589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82" name="Google Shape;9230;p73">
                  <a:extLst>
                    <a:ext uri="{FF2B5EF4-FFF2-40B4-BE49-F238E27FC236}">
                      <a16:creationId xmlns:a16="http://schemas.microsoft.com/office/drawing/2014/main" id="{AAE829AE-78C8-64CC-997E-FB4516E9986B}"/>
                    </a:ext>
                  </a:extLst>
                </p:cNvPr>
                <p:cNvSpPr/>
                <p:nvPr/>
              </p:nvSpPr>
              <p:spPr>
                <a:xfrm>
                  <a:off x="1829125" y="2006475"/>
                  <a:ext cx="191400" cy="1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7656" extrusionOk="0">
                      <a:moveTo>
                        <a:pt x="4190" y="693"/>
                      </a:moveTo>
                      <a:cubicBezTo>
                        <a:pt x="4757" y="788"/>
                        <a:pt x="5324" y="1008"/>
                        <a:pt x="5797" y="1386"/>
                      </a:cubicBezTo>
                      <a:lnTo>
                        <a:pt x="5545" y="1607"/>
                      </a:lnTo>
                      <a:cubicBezTo>
                        <a:pt x="5450" y="1733"/>
                        <a:pt x="5450" y="1953"/>
                        <a:pt x="5545" y="2079"/>
                      </a:cubicBezTo>
                      <a:cubicBezTo>
                        <a:pt x="5608" y="2142"/>
                        <a:pt x="5702" y="2174"/>
                        <a:pt x="5793" y="2174"/>
                      </a:cubicBezTo>
                      <a:cubicBezTo>
                        <a:pt x="5884" y="2174"/>
                        <a:pt x="5970" y="2142"/>
                        <a:pt x="6017" y="2079"/>
                      </a:cubicBezTo>
                      <a:lnTo>
                        <a:pt x="6270" y="1859"/>
                      </a:lnTo>
                      <a:cubicBezTo>
                        <a:pt x="6616" y="2268"/>
                        <a:pt x="6868" y="2835"/>
                        <a:pt x="6931" y="3466"/>
                      </a:cubicBezTo>
                      <a:lnTo>
                        <a:pt x="6616" y="3466"/>
                      </a:lnTo>
                      <a:cubicBezTo>
                        <a:pt x="6427" y="3466"/>
                        <a:pt x="6270" y="3623"/>
                        <a:pt x="6270" y="3812"/>
                      </a:cubicBezTo>
                      <a:cubicBezTo>
                        <a:pt x="6270" y="4001"/>
                        <a:pt x="6427" y="4159"/>
                        <a:pt x="6616" y="4159"/>
                      </a:cubicBezTo>
                      <a:lnTo>
                        <a:pt x="6931" y="4159"/>
                      </a:lnTo>
                      <a:cubicBezTo>
                        <a:pt x="6868" y="4757"/>
                        <a:pt x="6616" y="5324"/>
                        <a:pt x="6270" y="5797"/>
                      </a:cubicBezTo>
                      <a:lnTo>
                        <a:pt x="6017" y="5545"/>
                      </a:lnTo>
                      <a:cubicBezTo>
                        <a:pt x="5970" y="5482"/>
                        <a:pt x="5884" y="5450"/>
                        <a:pt x="5793" y="5450"/>
                      </a:cubicBezTo>
                      <a:cubicBezTo>
                        <a:pt x="5702" y="5450"/>
                        <a:pt x="5608" y="5482"/>
                        <a:pt x="5545" y="5545"/>
                      </a:cubicBezTo>
                      <a:cubicBezTo>
                        <a:pt x="5450" y="5671"/>
                        <a:pt x="5450" y="5923"/>
                        <a:pt x="5545" y="6017"/>
                      </a:cubicBezTo>
                      <a:lnTo>
                        <a:pt x="5797" y="6270"/>
                      </a:lnTo>
                      <a:cubicBezTo>
                        <a:pt x="5356" y="6616"/>
                        <a:pt x="4820" y="6837"/>
                        <a:pt x="4190" y="6931"/>
                      </a:cubicBezTo>
                      <a:lnTo>
                        <a:pt x="4190" y="6616"/>
                      </a:lnTo>
                      <a:cubicBezTo>
                        <a:pt x="4190" y="6427"/>
                        <a:pt x="4033" y="6270"/>
                        <a:pt x="3812" y="6270"/>
                      </a:cubicBezTo>
                      <a:cubicBezTo>
                        <a:pt x="3623" y="6270"/>
                        <a:pt x="3466" y="6427"/>
                        <a:pt x="3466" y="6616"/>
                      </a:cubicBezTo>
                      <a:lnTo>
                        <a:pt x="3466" y="6931"/>
                      </a:lnTo>
                      <a:cubicBezTo>
                        <a:pt x="2867" y="6837"/>
                        <a:pt x="2331" y="6616"/>
                        <a:pt x="1859" y="6270"/>
                      </a:cubicBezTo>
                      <a:lnTo>
                        <a:pt x="2079" y="6017"/>
                      </a:lnTo>
                      <a:cubicBezTo>
                        <a:pt x="2205" y="5891"/>
                        <a:pt x="2205" y="5671"/>
                        <a:pt x="2079" y="5545"/>
                      </a:cubicBezTo>
                      <a:cubicBezTo>
                        <a:pt x="2032" y="5482"/>
                        <a:pt x="1945" y="5450"/>
                        <a:pt x="1855" y="5450"/>
                      </a:cubicBezTo>
                      <a:cubicBezTo>
                        <a:pt x="1764" y="5450"/>
                        <a:pt x="1670" y="5482"/>
                        <a:pt x="1607" y="5545"/>
                      </a:cubicBezTo>
                      <a:lnTo>
                        <a:pt x="1386" y="5797"/>
                      </a:lnTo>
                      <a:cubicBezTo>
                        <a:pt x="1040" y="5356"/>
                        <a:pt x="788" y="4789"/>
                        <a:pt x="725" y="4159"/>
                      </a:cubicBezTo>
                      <a:lnTo>
                        <a:pt x="1040" y="4159"/>
                      </a:lnTo>
                      <a:cubicBezTo>
                        <a:pt x="1229" y="4159"/>
                        <a:pt x="1386" y="4001"/>
                        <a:pt x="1386" y="3812"/>
                      </a:cubicBezTo>
                      <a:cubicBezTo>
                        <a:pt x="1386" y="3623"/>
                        <a:pt x="1229" y="3466"/>
                        <a:pt x="1040" y="3466"/>
                      </a:cubicBezTo>
                      <a:lnTo>
                        <a:pt x="725" y="3466"/>
                      </a:lnTo>
                      <a:cubicBezTo>
                        <a:pt x="788" y="2867"/>
                        <a:pt x="1040" y="2331"/>
                        <a:pt x="1386" y="1859"/>
                      </a:cubicBezTo>
                      <a:lnTo>
                        <a:pt x="1607" y="2079"/>
                      </a:lnTo>
                      <a:cubicBezTo>
                        <a:pt x="1701" y="2174"/>
                        <a:pt x="1764" y="2205"/>
                        <a:pt x="1859" y="2205"/>
                      </a:cubicBezTo>
                      <a:cubicBezTo>
                        <a:pt x="1922" y="2205"/>
                        <a:pt x="2048" y="2174"/>
                        <a:pt x="2079" y="2079"/>
                      </a:cubicBezTo>
                      <a:cubicBezTo>
                        <a:pt x="2205" y="1953"/>
                        <a:pt x="2205" y="1733"/>
                        <a:pt x="2079" y="1607"/>
                      </a:cubicBezTo>
                      <a:lnTo>
                        <a:pt x="1859" y="1386"/>
                      </a:lnTo>
                      <a:cubicBezTo>
                        <a:pt x="2300" y="1008"/>
                        <a:pt x="2835" y="788"/>
                        <a:pt x="3466" y="693"/>
                      </a:cubicBezTo>
                      <a:lnTo>
                        <a:pt x="3466" y="1008"/>
                      </a:lnTo>
                      <a:cubicBezTo>
                        <a:pt x="3466" y="1229"/>
                        <a:pt x="3623" y="1386"/>
                        <a:pt x="3812" y="1386"/>
                      </a:cubicBezTo>
                      <a:cubicBezTo>
                        <a:pt x="4033" y="1386"/>
                        <a:pt x="4190" y="1229"/>
                        <a:pt x="4190" y="1008"/>
                      </a:cubicBezTo>
                      <a:lnTo>
                        <a:pt x="4190" y="693"/>
                      </a:lnTo>
                      <a:close/>
                      <a:moveTo>
                        <a:pt x="3812" y="0"/>
                      </a:moveTo>
                      <a:cubicBezTo>
                        <a:pt x="1733" y="0"/>
                        <a:pt x="0" y="1701"/>
                        <a:pt x="0" y="3812"/>
                      </a:cubicBezTo>
                      <a:cubicBezTo>
                        <a:pt x="0" y="5923"/>
                        <a:pt x="1701" y="7656"/>
                        <a:pt x="3812" y="7656"/>
                      </a:cubicBezTo>
                      <a:cubicBezTo>
                        <a:pt x="5923" y="7656"/>
                        <a:pt x="7656" y="5954"/>
                        <a:pt x="7656" y="3812"/>
                      </a:cubicBezTo>
                      <a:cubicBezTo>
                        <a:pt x="7656" y="1733"/>
                        <a:pt x="5954" y="0"/>
                        <a:pt x="381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83" name="Google Shape;9231;p73">
                  <a:extLst>
                    <a:ext uri="{FF2B5EF4-FFF2-40B4-BE49-F238E27FC236}">
                      <a16:creationId xmlns:a16="http://schemas.microsoft.com/office/drawing/2014/main" id="{8A9C0DB5-C053-0BDD-E88A-3242214C12A3}"/>
                    </a:ext>
                  </a:extLst>
                </p:cNvPr>
                <p:cNvSpPr/>
                <p:nvPr/>
              </p:nvSpPr>
              <p:spPr>
                <a:xfrm>
                  <a:off x="1915750" y="2058450"/>
                  <a:ext cx="35475" cy="5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2112" extrusionOk="0">
                      <a:moveTo>
                        <a:pt x="347" y="0"/>
                      </a:moveTo>
                      <a:cubicBezTo>
                        <a:pt x="158" y="0"/>
                        <a:pt x="1" y="158"/>
                        <a:pt x="1" y="378"/>
                      </a:cubicBezTo>
                      <a:lnTo>
                        <a:pt x="1" y="1733"/>
                      </a:lnTo>
                      <a:cubicBezTo>
                        <a:pt x="1" y="1954"/>
                        <a:pt x="158" y="2111"/>
                        <a:pt x="347" y="2111"/>
                      </a:cubicBezTo>
                      <a:lnTo>
                        <a:pt x="1072" y="2111"/>
                      </a:lnTo>
                      <a:cubicBezTo>
                        <a:pt x="1261" y="2111"/>
                        <a:pt x="1418" y="1954"/>
                        <a:pt x="1418" y="1733"/>
                      </a:cubicBezTo>
                      <a:cubicBezTo>
                        <a:pt x="1418" y="1544"/>
                        <a:pt x="1261" y="1387"/>
                        <a:pt x="1072" y="1387"/>
                      </a:cubicBezTo>
                      <a:lnTo>
                        <a:pt x="725" y="1387"/>
                      </a:lnTo>
                      <a:lnTo>
                        <a:pt x="725" y="378"/>
                      </a:lnTo>
                      <a:cubicBezTo>
                        <a:pt x="725" y="158"/>
                        <a:pt x="568" y="0"/>
                        <a:pt x="34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700" name="Google Shape;9232;p73">
                <a:extLst>
                  <a:ext uri="{FF2B5EF4-FFF2-40B4-BE49-F238E27FC236}">
                    <a16:creationId xmlns:a16="http://schemas.microsoft.com/office/drawing/2014/main" id="{BDDE475B-D6AD-2E2A-1710-20CF825C5067}"/>
                  </a:ext>
                </a:extLst>
              </p:cNvPr>
              <p:cNvGrpSpPr/>
              <p:nvPr/>
            </p:nvGrpSpPr>
            <p:grpSpPr>
              <a:xfrm>
                <a:off x="2694705" y="2282300"/>
                <a:ext cx="452652" cy="497951"/>
                <a:chOff x="1790525" y="2319150"/>
                <a:chExt cx="267800" cy="294600"/>
              </a:xfrm>
              <a:grpFill/>
            </p:grpSpPr>
            <p:sp>
              <p:nvSpPr>
                <p:cNvPr id="17778" name="Google Shape;9233;p73">
                  <a:extLst>
                    <a:ext uri="{FF2B5EF4-FFF2-40B4-BE49-F238E27FC236}">
                      <a16:creationId xmlns:a16="http://schemas.microsoft.com/office/drawing/2014/main" id="{FEA3D7CA-E8BF-5679-B13C-69BC8FF8B4AE}"/>
                    </a:ext>
                  </a:extLst>
                </p:cNvPr>
                <p:cNvSpPr/>
                <p:nvPr/>
              </p:nvSpPr>
              <p:spPr>
                <a:xfrm>
                  <a:off x="1881100" y="2423125"/>
                  <a:ext cx="88225" cy="1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9" h="6207" extrusionOk="0">
                      <a:moveTo>
                        <a:pt x="1418" y="1323"/>
                      </a:moveTo>
                      <a:lnTo>
                        <a:pt x="1418" y="2741"/>
                      </a:lnTo>
                      <a:lnTo>
                        <a:pt x="1072" y="2741"/>
                      </a:lnTo>
                      <a:cubicBezTo>
                        <a:pt x="882" y="2741"/>
                        <a:pt x="725" y="2583"/>
                        <a:pt x="725" y="2394"/>
                      </a:cubicBezTo>
                      <a:lnTo>
                        <a:pt x="725" y="1701"/>
                      </a:lnTo>
                      <a:cubicBezTo>
                        <a:pt x="725" y="1481"/>
                        <a:pt x="882" y="1323"/>
                        <a:pt x="1072" y="1323"/>
                      </a:cubicBezTo>
                      <a:close/>
                      <a:moveTo>
                        <a:pt x="2458" y="3466"/>
                      </a:moveTo>
                      <a:cubicBezTo>
                        <a:pt x="2647" y="3466"/>
                        <a:pt x="2804" y="3623"/>
                        <a:pt x="2804" y="3812"/>
                      </a:cubicBezTo>
                      <a:lnTo>
                        <a:pt x="2804" y="4537"/>
                      </a:lnTo>
                      <a:cubicBezTo>
                        <a:pt x="2804" y="4726"/>
                        <a:pt x="2647" y="4883"/>
                        <a:pt x="2458" y="4883"/>
                      </a:cubicBezTo>
                      <a:lnTo>
                        <a:pt x="2111" y="4883"/>
                      </a:lnTo>
                      <a:lnTo>
                        <a:pt x="2111" y="3466"/>
                      </a:lnTo>
                      <a:close/>
                      <a:moveTo>
                        <a:pt x="1796" y="0"/>
                      </a:moveTo>
                      <a:cubicBezTo>
                        <a:pt x="1576" y="0"/>
                        <a:pt x="1418" y="158"/>
                        <a:pt x="1418" y="347"/>
                      </a:cubicBezTo>
                      <a:lnTo>
                        <a:pt x="1418" y="693"/>
                      </a:lnTo>
                      <a:lnTo>
                        <a:pt x="1072" y="693"/>
                      </a:lnTo>
                      <a:cubicBezTo>
                        <a:pt x="473" y="693"/>
                        <a:pt x="63" y="1166"/>
                        <a:pt x="63" y="1733"/>
                      </a:cubicBezTo>
                      <a:lnTo>
                        <a:pt x="63" y="2426"/>
                      </a:lnTo>
                      <a:cubicBezTo>
                        <a:pt x="63" y="3025"/>
                        <a:pt x="536" y="3466"/>
                        <a:pt x="1072" y="3466"/>
                      </a:cubicBezTo>
                      <a:lnTo>
                        <a:pt x="1418" y="3466"/>
                      </a:lnTo>
                      <a:lnTo>
                        <a:pt x="1418" y="4852"/>
                      </a:lnTo>
                      <a:lnTo>
                        <a:pt x="1072" y="4852"/>
                      </a:lnTo>
                      <a:cubicBezTo>
                        <a:pt x="882" y="4852"/>
                        <a:pt x="725" y="4694"/>
                        <a:pt x="725" y="4474"/>
                      </a:cubicBezTo>
                      <a:cubicBezTo>
                        <a:pt x="725" y="4285"/>
                        <a:pt x="567" y="4127"/>
                        <a:pt x="378" y="4127"/>
                      </a:cubicBezTo>
                      <a:cubicBezTo>
                        <a:pt x="158" y="4127"/>
                        <a:pt x="0" y="4285"/>
                        <a:pt x="0" y="4474"/>
                      </a:cubicBezTo>
                      <a:cubicBezTo>
                        <a:pt x="0" y="5072"/>
                        <a:pt x="473" y="5513"/>
                        <a:pt x="1040" y="5513"/>
                      </a:cubicBezTo>
                      <a:lnTo>
                        <a:pt x="1387" y="5513"/>
                      </a:lnTo>
                      <a:lnTo>
                        <a:pt x="1387" y="5860"/>
                      </a:lnTo>
                      <a:cubicBezTo>
                        <a:pt x="1387" y="6049"/>
                        <a:pt x="1544" y="6207"/>
                        <a:pt x="1733" y="6207"/>
                      </a:cubicBezTo>
                      <a:cubicBezTo>
                        <a:pt x="1954" y="6207"/>
                        <a:pt x="2111" y="6049"/>
                        <a:pt x="2111" y="5860"/>
                      </a:cubicBezTo>
                      <a:lnTo>
                        <a:pt x="2111" y="5545"/>
                      </a:lnTo>
                      <a:lnTo>
                        <a:pt x="2458" y="5545"/>
                      </a:lnTo>
                      <a:cubicBezTo>
                        <a:pt x="3056" y="5545"/>
                        <a:pt x="3466" y="5072"/>
                        <a:pt x="3466" y="4537"/>
                      </a:cubicBezTo>
                      <a:lnTo>
                        <a:pt x="3466" y="3812"/>
                      </a:lnTo>
                      <a:cubicBezTo>
                        <a:pt x="3466" y="3214"/>
                        <a:pt x="2993" y="2804"/>
                        <a:pt x="2458" y="2804"/>
                      </a:cubicBezTo>
                      <a:lnTo>
                        <a:pt x="2111" y="2804"/>
                      </a:lnTo>
                      <a:lnTo>
                        <a:pt x="2111" y="1386"/>
                      </a:lnTo>
                      <a:lnTo>
                        <a:pt x="2458" y="1386"/>
                      </a:lnTo>
                      <a:cubicBezTo>
                        <a:pt x="2647" y="1386"/>
                        <a:pt x="2804" y="1544"/>
                        <a:pt x="2804" y="1733"/>
                      </a:cubicBezTo>
                      <a:cubicBezTo>
                        <a:pt x="2804" y="1922"/>
                        <a:pt x="2962" y="2079"/>
                        <a:pt x="3151" y="2079"/>
                      </a:cubicBezTo>
                      <a:cubicBezTo>
                        <a:pt x="3371" y="2079"/>
                        <a:pt x="3529" y="1922"/>
                        <a:pt x="3529" y="1733"/>
                      </a:cubicBezTo>
                      <a:cubicBezTo>
                        <a:pt x="3529" y="1134"/>
                        <a:pt x="3056" y="693"/>
                        <a:pt x="2489" y="693"/>
                      </a:cubicBezTo>
                      <a:lnTo>
                        <a:pt x="2143" y="693"/>
                      </a:lnTo>
                      <a:lnTo>
                        <a:pt x="2143" y="347"/>
                      </a:lnTo>
                      <a:cubicBezTo>
                        <a:pt x="2143" y="158"/>
                        <a:pt x="1985" y="0"/>
                        <a:pt x="179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79" name="Google Shape;9234;p73">
                  <a:extLst>
                    <a:ext uri="{FF2B5EF4-FFF2-40B4-BE49-F238E27FC236}">
                      <a16:creationId xmlns:a16="http://schemas.microsoft.com/office/drawing/2014/main" id="{FFC9D3A1-5BD2-0EE4-B3EB-E01412A5B475}"/>
                    </a:ext>
                  </a:extLst>
                </p:cNvPr>
                <p:cNvSpPr/>
                <p:nvPr/>
              </p:nvSpPr>
              <p:spPr>
                <a:xfrm>
                  <a:off x="1790525" y="2319150"/>
                  <a:ext cx="267800" cy="2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12" h="11784" extrusionOk="0">
                      <a:moveTo>
                        <a:pt x="6427" y="662"/>
                      </a:moveTo>
                      <a:cubicBezTo>
                        <a:pt x="6837" y="662"/>
                        <a:pt x="7152" y="977"/>
                        <a:pt x="7152" y="1355"/>
                      </a:cubicBezTo>
                      <a:cubicBezTo>
                        <a:pt x="7152" y="1765"/>
                        <a:pt x="6837" y="2080"/>
                        <a:pt x="6427" y="2080"/>
                      </a:cubicBezTo>
                      <a:lnTo>
                        <a:pt x="6427" y="1702"/>
                      </a:lnTo>
                      <a:cubicBezTo>
                        <a:pt x="6427" y="1513"/>
                        <a:pt x="6270" y="1355"/>
                        <a:pt x="6081" y="1355"/>
                      </a:cubicBezTo>
                      <a:lnTo>
                        <a:pt x="4695" y="1355"/>
                      </a:lnTo>
                      <a:cubicBezTo>
                        <a:pt x="4505" y="1355"/>
                        <a:pt x="4348" y="1513"/>
                        <a:pt x="4348" y="1702"/>
                      </a:cubicBezTo>
                      <a:lnTo>
                        <a:pt x="4348" y="2080"/>
                      </a:lnTo>
                      <a:cubicBezTo>
                        <a:pt x="3938" y="2017"/>
                        <a:pt x="3623" y="1765"/>
                        <a:pt x="3623" y="1355"/>
                      </a:cubicBezTo>
                      <a:cubicBezTo>
                        <a:pt x="3623" y="977"/>
                        <a:pt x="3938" y="662"/>
                        <a:pt x="4348" y="662"/>
                      </a:cubicBezTo>
                      <a:close/>
                      <a:moveTo>
                        <a:pt x="5734" y="2017"/>
                      </a:moveTo>
                      <a:lnTo>
                        <a:pt x="5734" y="2741"/>
                      </a:lnTo>
                      <a:lnTo>
                        <a:pt x="5010" y="2741"/>
                      </a:lnTo>
                      <a:lnTo>
                        <a:pt x="5010" y="2017"/>
                      </a:lnTo>
                      <a:close/>
                      <a:moveTo>
                        <a:pt x="1418" y="1985"/>
                      </a:moveTo>
                      <a:lnTo>
                        <a:pt x="1859" y="2489"/>
                      </a:lnTo>
                      <a:lnTo>
                        <a:pt x="1355" y="2930"/>
                      </a:lnTo>
                      <a:lnTo>
                        <a:pt x="914" y="2426"/>
                      </a:lnTo>
                      <a:lnTo>
                        <a:pt x="1418" y="1985"/>
                      </a:lnTo>
                      <a:close/>
                      <a:moveTo>
                        <a:pt x="9357" y="1985"/>
                      </a:moveTo>
                      <a:lnTo>
                        <a:pt x="9861" y="2426"/>
                      </a:lnTo>
                      <a:lnTo>
                        <a:pt x="9420" y="2930"/>
                      </a:lnTo>
                      <a:lnTo>
                        <a:pt x="8916" y="2489"/>
                      </a:lnTo>
                      <a:lnTo>
                        <a:pt x="9357" y="1985"/>
                      </a:lnTo>
                      <a:close/>
                      <a:moveTo>
                        <a:pt x="5356" y="3434"/>
                      </a:moveTo>
                      <a:cubicBezTo>
                        <a:pt x="7467" y="3434"/>
                        <a:pt x="9200" y="5167"/>
                        <a:pt x="9200" y="7278"/>
                      </a:cubicBezTo>
                      <a:cubicBezTo>
                        <a:pt x="9200" y="9389"/>
                        <a:pt x="7498" y="11090"/>
                        <a:pt x="5356" y="11090"/>
                      </a:cubicBezTo>
                      <a:cubicBezTo>
                        <a:pt x="3277" y="11090"/>
                        <a:pt x="1544" y="9357"/>
                        <a:pt x="1544" y="7278"/>
                      </a:cubicBezTo>
                      <a:cubicBezTo>
                        <a:pt x="1576" y="5136"/>
                        <a:pt x="3277" y="3434"/>
                        <a:pt x="5356" y="3434"/>
                      </a:cubicBezTo>
                      <a:close/>
                      <a:moveTo>
                        <a:pt x="4316" y="0"/>
                      </a:moveTo>
                      <a:cubicBezTo>
                        <a:pt x="3560" y="0"/>
                        <a:pt x="2930" y="631"/>
                        <a:pt x="2930" y="1387"/>
                      </a:cubicBezTo>
                      <a:cubicBezTo>
                        <a:pt x="2930" y="2143"/>
                        <a:pt x="3560" y="2773"/>
                        <a:pt x="4316" y="2773"/>
                      </a:cubicBezTo>
                      <a:lnTo>
                        <a:pt x="4316" y="2899"/>
                      </a:lnTo>
                      <a:cubicBezTo>
                        <a:pt x="3749" y="3025"/>
                        <a:pt x="3214" y="3277"/>
                        <a:pt x="2741" y="3592"/>
                      </a:cubicBezTo>
                      <a:lnTo>
                        <a:pt x="2269" y="3056"/>
                      </a:lnTo>
                      <a:lnTo>
                        <a:pt x="2521" y="2804"/>
                      </a:lnTo>
                      <a:cubicBezTo>
                        <a:pt x="2741" y="2678"/>
                        <a:pt x="2741" y="2458"/>
                        <a:pt x="2615" y="2332"/>
                      </a:cubicBezTo>
                      <a:lnTo>
                        <a:pt x="1702" y="1292"/>
                      </a:lnTo>
                      <a:cubicBezTo>
                        <a:pt x="1631" y="1203"/>
                        <a:pt x="1530" y="1165"/>
                        <a:pt x="1432" y="1165"/>
                      </a:cubicBezTo>
                      <a:cubicBezTo>
                        <a:pt x="1357" y="1165"/>
                        <a:pt x="1284" y="1188"/>
                        <a:pt x="1229" y="1229"/>
                      </a:cubicBezTo>
                      <a:lnTo>
                        <a:pt x="158" y="2143"/>
                      </a:lnTo>
                      <a:cubicBezTo>
                        <a:pt x="0" y="2269"/>
                        <a:pt x="0" y="2489"/>
                        <a:pt x="126" y="2615"/>
                      </a:cubicBezTo>
                      <a:lnTo>
                        <a:pt x="1040" y="3687"/>
                      </a:lnTo>
                      <a:cubicBezTo>
                        <a:pt x="1106" y="3770"/>
                        <a:pt x="1199" y="3809"/>
                        <a:pt x="1291" y="3809"/>
                      </a:cubicBezTo>
                      <a:cubicBezTo>
                        <a:pt x="1372" y="3809"/>
                        <a:pt x="1453" y="3778"/>
                        <a:pt x="1513" y="3718"/>
                      </a:cubicBezTo>
                      <a:lnTo>
                        <a:pt x="1796" y="3498"/>
                      </a:lnTo>
                      <a:lnTo>
                        <a:pt x="2269" y="4033"/>
                      </a:lnTo>
                      <a:cubicBezTo>
                        <a:pt x="1387" y="4852"/>
                        <a:pt x="882" y="6018"/>
                        <a:pt x="882" y="7278"/>
                      </a:cubicBezTo>
                      <a:cubicBezTo>
                        <a:pt x="882" y="9735"/>
                        <a:pt x="2899" y="11783"/>
                        <a:pt x="5356" y="11783"/>
                      </a:cubicBezTo>
                      <a:cubicBezTo>
                        <a:pt x="7845" y="11783"/>
                        <a:pt x="9861" y="9735"/>
                        <a:pt x="9861" y="7278"/>
                      </a:cubicBezTo>
                      <a:cubicBezTo>
                        <a:pt x="9861" y="6081"/>
                        <a:pt x="9389" y="4915"/>
                        <a:pt x="8475" y="4033"/>
                      </a:cubicBezTo>
                      <a:lnTo>
                        <a:pt x="8948" y="3498"/>
                      </a:lnTo>
                      <a:lnTo>
                        <a:pt x="9231" y="3718"/>
                      </a:lnTo>
                      <a:cubicBezTo>
                        <a:pt x="9306" y="3778"/>
                        <a:pt x="9387" y="3809"/>
                        <a:pt x="9465" y="3809"/>
                      </a:cubicBezTo>
                      <a:cubicBezTo>
                        <a:pt x="9553" y="3809"/>
                        <a:pt x="9637" y="3770"/>
                        <a:pt x="9704" y="3687"/>
                      </a:cubicBezTo>
                      <a:lnTo>
                        <a:pt x="10617" y="2615"/>
                      </a:lnTo>
                      <a:cubicBezTo>
                        <a:pt x="10712" y="2458"/>
                        <a:pt x="10712" y="2269"/>
                        <a:pt x="10554" y="2143"/>
                      </a:cubicBezTo>
                      <a:lnTo>
                        <a:pt x="9515" y="1229"/>
                      </a:lnTo>
                      <a:cubicBezTo>
                        <a:pt x="9446" y="1188"/>
                        <a:pt x="9365" y="1165"/>
                        <a:pt x="9288" y="1165"/>
                      </a:cubicBezTo>
                      <a:cubicBezTo>
                        <a:pt x="9189" y="1165"/>
                        <a:pt x="9095" y="1203"/>
                        <a:pt x="9042" y="1292"/>
                      </a:cubicBezTo>
                      <a:lnTo>
                        <a:pt x="8129" y="2332"/>
                      </a:lnTo>
                      <a:cubicBezTo>
                        <a:pt x="8003" y="2489"/>
                        <a:pt x="8003" y="2710"/>
                        <a:pt x="8160" y="2804"/>
                      </a:cubicBezTo>
                      <a:lnTo>
                        <a:pt x="8444" y="3056"/>
                      </a:lnTo>
                      <a:lnTo>
                        <a:pt x="7971" y="3592"/>
                      </a:lnTo>
                      <a:cubicBezTo>
                        <a:pt x="7498" y="3245"/>
                        <a:pt x="6931" y="3025"/>
                        <a:pt x="6396" y="2899"/>
                      </a:cubicBezTo>
                      <a:lnTo>
                        <a:pt x="6396" y="2773"/>
                      </a:lnTo>
                      <a:cubicBezTo>
                        <a:pt x="7152" y="2773"/>
                        <a:pt x="7782" y="2143"/>
                        <a:pt x="7782" y="1387"/>
                      </a:cubicBezTo>
                      <a:cubicBezTo>
                        <a:pt x="7782" y="631"/>
                        <a:pt x="7152" y="0"/>
                        <a:pt x="639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7701" name="Google Shape;9235;p73">
                <a:extLst>
                  <a:ext uri="{FF2B5EF4-FFF2-40B4-BE49-F238E27FC236}">
                    <a16:creationId xmlns:a16="http://schemas.microsoft.com/office/drawing/2014/main" id="{32CA1CD2-9C53-A202-BAE4-8AC7C6E1B30D}"/>
                  </a:ext>
                </a:extLst>
              </p:cNvPr>
              <p:cNvSpPr/>
              <p:nvPr/>
            </p:nvSpPr>
            <p:spPr>
              <a:xfrm>
                <a:off x="2670025" y="2923979"/>
                <a:ext cx="501965" cy="501923"/>
              </a:xfrm>
              <a:custGeom>
                <a:avLst/>
                <a:gdLst/>
                <a:ahLst/>
                <a:cxnLst/>
                <a:rect l="l" t="t" r="r" b="b"/>
                <a:pathLst>
                  <a:path w="11879" h="11878" extrusionOk="0">
                    <a:moveTo>
                      <a:pt x="5892" y="693"/>
                    </a:moveTo>
                    <a:cubicBezTo>
                      <a:pt x="6302" y="693"/>
                      <a:pt x="6617" y="1008"/>
                      <a:pt x="6617" y="1418"/>
                    </a:cubicBezTo>
                    <a:cubicBezTo>
                      <a:pt x="6617" y="1796"/>
                      <a:pt x="6302" y="2111"/>
                      <a:pt x="5892" y="2111"/>
                    </a:cubicBezTo>
                    <a:cubicBezTo>
                      <a:pt x="5514" y="2111"/>
                      <a:pt x="5199" y="1796"/>
                      <a:pt x="5199" y="1418"/>
                    </a:cubicBezTo>
                    <a:cubicBezTo>
                      <a:pt x="5231" y="1008"/>
                      <a:pt x="5546" y="693"/>
                      <a:pt x="5892" y="693"/>
                    </a:cubicBezTo>
                    <a:close/>
                    <a:moveTo>
                      <a:pt x="5892" y="2741"/>
                    </a:moveTo>
                    <a:cubicBezTo>
                      <a:pt x="6837" y="2741"/>
                      <a:pt x="7625" y="3529"/>
                      <a:pt x="7625" y="4505"/>
                    </a:cubicBezTo>
                    <a:lnTo>
                      <a:pt x="7625" y="5545"/>
                    </a:lnTo>
                    <a:lnTo>
                      <a:pt x="4159" y="5545"/>
                    </a:lnTo>
                    <a:lnTo>
                      <a:pt x="4159" y="4505"/>
                    </a:lnTo>
                    <a:cubicBezTo>
                      <a:pt x="4159" y="3529"/>
                      <a:pt x="4947" y="2741"/>
                      <a:pt x="5892" y="2741"/>
                    </a:cubicBezTo>
                    <a:close/>
                    <a:moveTo>
                      <a:pt x="8381" y="5104"/>
                    </a:moveTo>
                    <a:cubicBezTo>
                      <a:pt x="9326" y="5356"/>
                      <a:pt x="9767" y="5703"/>
                      <a:pt x="9767" y="5892"/>
                    </a:cubicBezTo>
                    <a:cubicBezTo>
                      <a:pt x="9767" y="6238"/>
                      <a:pt x="8381" y="6931"/>
                      <a:pt x="5955" y="6931"/>
                    </a:cubicBezTo>
                    <a:cubicBezTo>
                      <a:pt x="5898" y="6932"/>
                      <a:pt x="5842" y="6932"/>
                      <a:pt x="5787" y="6932"/>
                    </a:cubicBezTo>
                    <a:cubicBezTo>
                      <a:pt x="3434" y="6932"/>
                      <a:pt x="2112" y="6292"/>
                      <a:pt x="2112" y="5892"/>
                    </a:cubicBezTo>
                    <a:cubicBezTo>
                      <a:pt x="2112" y="5703"/>
                      <a:pt x="2553" y="5388"/>
                      <a:pt x="3498" y="5104"/>
                    </a:cubicBezTo>
                    <a:lnTo>
                      <a:pt x="3498" y="5892"/>
                    </a:lnTo>
                    <a:cubicBezTo>
                      <a:pt x="3498" y="6081"/>
                      <a:pt x="3655" y="6238"/>
                      <a:pt x="3844" y="6238"/>
                    </a:cubicBezTo>
                    <a:lnTo>
                      <a:pt x="8034" y="6238"/>
                    </a:lnTo>
                    <a:cubicBezTo>
                      <a:pt x="8223" y="6238"/>
                      <a:pt x="8381" y="6081"/>
                      <a:pt x="8381" y="5892"/>
                    </a:cubicBezTo>
                    <a:lnTo>
                      <a:pt x="8381" y="5104"/>
                    </a:lnTo>
                    <a:close/>
                    <a:moveTo>
                      <a:pt x="1765" y="10428"/>
                    </a:moveTo>
                    <a:cubicBezTo>
                      <a:pt x="2427" y="10428"/>
                      <a:pt x="2805" y="10680"/>
                      <a:pt x="2805" y="10775"/>
                    </a:cubicBezTo>
                    <a:cubicBezTo>
                      <a:pt x="2805" y="10869"/>
                      <a:pt x="2427" y="11121"/>
                      <a:pt x="1765" y="11121"/>
                    </a:cubicBezTo>
                    <a:cubicBezTo>
                      <a:pt x="1072" y="11121"/>
                      <a:pt x="694" y="10869"/>
                      <a:pt x="694" y="10775"/>
                    </a:cubicBezTo>
                    <a:cubicBezTo>
                      <a:pt x="694" y="10712"/>
                      <a:pt x="1072" y="10428"/>
                      <a:pt x="1765" y="10428"/>
                    </a:cubicBezTo>
                    <a:close/>
                    <a:moveTo>
                      <a:pt x="5955" y="10428"/>
                    </a:moveTo>
                    <a:cubicBezTo>
                      <a:pt x="6617" y="10428"/>
                      <a:pt x="6963" y="10712"/>
                      <a:pt x="6963" y="10775"/>
                    </a:cubicBezTo>
                    <a:cubicBezTo>
                      <a:pt x="6963" y="10869"/>
                      <a:pt x="6617" y="11121"/>
                      <a:pt x="5955" y="11121"/>
                    </a:cubicBezTo>
                    <a:cubicBezTo>
                      <a:pt x="5262" y="11121"/>
                      <a:pt x="4915" y="10869"/>
                      <a:pt x="4915" y="10775"/>
                    </a:cubicBezTo>
                    <a:cubicBezTo>
                      <a:pt x="4915" y="10712"/>
                      <a:pt x="5262" y="10428"/>
                      <a:pt x="5955" y="10428"/>
                    </a:cubicBezTo>
                    <a:close/>
                    <a:moveTo>
                      <a:pt x="10082" y="10428"/>
                    </a:moveTo>
                    <a:cubicBezTo>
                      <a:pt x="10775" y="10428"/>
                      <a:pt x="11153" y="10680"/>
                      <a:pt x="11153" y="10775"/>
                    </a:cubicBezTo>
                    <a:cubicBezTo>
                      <a:pt x="11153" y="10869"/>
                      <a:pt x="10775" y="11121"/>
                      <a:pt x="10082" y="11121"/>
                    </a:cubicBezTo>
                    <a:cubicBezTo>
                      <a:pt x="9421" y="11121"/>
                      <a:pt x="9043" y="10869"/>
                      <a:pt x="9043" y="10775"/>
                    </a:cubicBezTo>
                    <a:cubicBezTo>
                      <a:pt x="9043" y="10712"/>
                      <a:pt x="9421" y="10428"/>
                      <a:pt x="10082" y="10428"/>
                    </a:cubicBezTo>
                    <a:close/>
                    <a:moveTo>
                      <a:pt x="5987" y="0"/>
                    </a:moveTo>
                    <a:cubicBezTo>
                      <a:pt x="5231" y="0"/>
                      <a:pt x="4600" y="630"/>
                      <a:pt x="4600" y="1355"/>
                    </a:cubicBezTo>
                    <a:cubicBezTo>
                      <a:pt x="4600" y="1733"/>
                      <a:pt x="4726" y="2016"/>
                      <a:pt x="4947" y="2300"/>
                    </a:cubicBezTo>
                    <a:cubicBezTo>
                      <a:pt x="4159" y="2710"/>
                      <a:pt x="3624" y="3497"/>
                      <a:pt x="3561" y="4442"/>
                    </a:cubicBezTo>
                    <a:cubicBezTo>
                      <a:pt x="2742" y="4631"/>
                      <a:pt x="1481" y="5072"/>
                      <a:pt x="1481" y="5923"/>
                    </a:cubicBezTo>
                    <a:cubicBezTo>
                      <a:pt x="1481" y="6679"/>
                      <a:pt x="2427" y="7120"/>
                      <a:pt x="3151" y="7309"/>
                    </a:cubicBezTo>
                    <a:lnTo>
                      <a:pt x="1954" y="9798"/>
                    </a:lnTo>
                    <a:lnTo>
                      <a:pt x="1828" y="9798"/>
                    </a:lnTo>
                    <a:cubicBezTo>
                      <a:pt x="851" y="9798"/>
                      <a:pt x="64" y="10239"/>
                      <a:pt x="64" y="10806"/>
                    </a:cubicBezTo>
                    <a:cubicBezTo>
                      <a:pt x="1" y="11373"/>
                      <a:pt x="725" y="11846"/>
                      <a:pt x="1765" y="11846"/>
                    </a:cubicBezTo>
                    <a:cubicBezTo>
                      <a:pt x="2679" y="11846"/>
                      <a:pt x="3498" y="11436"/>
                      <a:pt x="3498" y="10806"/>
                    </a:cubicBezTo>
                    <a:cubicBezTo>
                      <a:pt x="3498" y="10334"/>
                      <a:pt x="3057" y="10019"/>
                      <a:pt x="2584" y="9924"/>
                    </a:cubicBezTo>
                    <a:lnTo>
                      <a:pt x="3781" y="7498"/>
                    </a:lnTo>
                    <a:cubicBezTo>
                      <a:pt x="4317" y="7624"/>
                      <a:pt x="4947" y="7656"/>
                      <a:pt x="5577" y="7719"/>
                    </a:cubicBezTo>
                    <a:lnTo>
                      <a:pt x="5577" y="9830"/>
                    </a:lnTo>
                    <a:cubicBezTo>
                      <a:pt x="4947" y="9924"/>
                      <a:pt x="4222" y="10239"/>
                      <a:pt x="4222" y="10869"/>
                    </a:cubicBezTo>
                    <a:cubicBezTo>
                      <a:pt x="4222" y="11499"/>
                      <a:pt x="5041" y="11877"/>
                      <a:pt x="5955" y="11877"/>
                    </a:cubicBezTo>
                    <a:cubicBezTo>
                      <a:pt x="6837" y="11877"/>
                      <a:pt x="7688" y="11499"/>
                      <a:pt x="7688" y="10869"/>
                    </a:cubicBezTo>
                    <a:cubicBezTo>
                      <a:pt x="7688" y="10239"/>
                      <a:pt x="6932" y="9924"/>
                      <a:pt x="6302" y="9830"/>
                    </a:cubicBezTo>
                    <a:lnTo>
                      <a:pt x="6302" y="7719"/>
                    </a:lnTo>
                    <a:cubicBezTo>
                      <a:pt x="6932" y="7719"/>
                      <a:pt x="7562" y="7624"/>
                      <a:pt x="8097" y="7498"/>
                    </a:cubicBezTo>
                    <a:lnTo>
                      <a:pt x="9295" y="9924"/>
                    </a:lnTo>
                    <a:cubicBezTo>
                      <a:pt x="8822" y="10082"/>
                      <a:pt x="8381" y="10334"/>
                      <a:pt x="8381" y="10806"/>
                    </a:cubicBezTo>
                    <a:cubicBezTo>
                      <a:pt x="8381" y="11436"/>
                      <a:pt x="9200" y="11846"/>
                      <a:pt x="10114" y="11846"/>
                    </a:cubicBezTo>
                    <a:cubicBezTo>
                      <a:pt x="11090" y="11846"/>
                      <a:pt x="11878" y="11405"/>
                      <a:pt x="11878" y="10806"/>
                    </a:cubicBezTo>
                    <a:cubicBezTo>
                      <a:pt x="11878" y="10239"/>
                      <a:pt x="11153" y="9798"/>
                      <a:pt x="10114" y="9798"/>
                    </a:cubicBezTo>
                    <a:lnTo>
                      <a:pt x="9988" y="9798"/>
                    </a:lnTo>
                    <a:lnTo>
                      <a:pt x="8822" y="7309"/>
                    </a:lnTo>
                    <a:cubicBezTo>
                      <a:pt x="9515" y="7120"/>
                      <a:pt x="10460" y="6679"/>
                      <a:pt x="10460" y="5923"/>
                    </a:cubicBezTo>
                    <a:cubicBezTo>
                      <a:pt x="10460" y="5072"/>
                      <a:pt x="9200" y="4631"/>
                      <a:pt x="8381" y="4442"/>
                    </a:cubicBezTo>
                    <a:cubicBezTo>
                      <a:pt x="8350" y="3497"/>
                      <a:pt x="7782" y="2710"/>
                      <a:pt x="6995" y="2300"/>
                    </a:cubicBezTo>
                    <a:cubicBezTo>
                      <a:pt x="7247" y="2080"/>
                      <a:pt x="7341" y="1764"/>
                      <a:pt x="7341" y="1355"/>
                    </a:cubicBezTo>
                    <a:cubicBezTo>
                      <a:pt x="7341" y="630"/>
                      <a:pt x="6711" y="0"/>
                      <a:pt x="59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7702" name="Google Shape;9236;p73">
                <a:extLst>
                  <a:ext uri="{FF2B5EF4-FFF2-40B4-BE49-F238E27FC236}">
                    <a16:creationId xmlns:a16="http://schemas.microsoft.com/office/drawing/2014/main" id="{79098A00-3278-121A-53EE-CC7E00CEAC5B}"/>
                  </a:ext>
                </a:extLst>
              </p:cNvPr>
              <p:cNvGrpSpPr/>
              <p:nvPr/>
            </p:nvGrpSpPr>
            <p:grpSpPr>
              <a:xfrm>
                <a:off x="5851480" y="1688532"/>
                <a:ext cx="500612" cy="499303"/>
                <a:chOff x="3599700" y="1954475"/>
                <a:chExt cx="296175" cy="295400"/>
              </a:xfrm>
              <a:grpFill/>
            </p:grpSpPr>
            <p:sp>
              <p:nvSpPr>
                <p:cNvPr id="17775" name="Google Shape;9237;p73">
                  <a:extLst>
                    <a:ext uri="{FF2B5EF4-FFF2-40B4-BE49-F238E27FC236}">
                      <a16:creationId xmlns:a16="http://schemas.microsoft.com/office/drawing/2014/main" id="{984888A6-E6EF-CDCD-8CCB-4BFC800278C5}"/>
                    </a:ext>
                  </a:extLst>
                </p:cNvPr>
                <p:cNvSpPr/>
                <p:nvPr/>
              </p:nvSpPr>
              <p:spPr>
                <a:xfrm>
                  <a:off x="3599700" y="1954475"/>
                  <a:ext cx="296175" cy="2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47" h="11816" extrusionOk="0">
                      <a:moveTo>
                        <a:pt x="3151" y="694"/>
                      </a:moveTo>
                      <a:cubicBezTo>
                        <a:pt x="3718" y="694"/>
                        <a:pt x="4159" y="1166"/>
                        <a:pt x="4159" y="1734"/>
                      </a:cubicBezTo>
                      <a:cubicBezTo>
                        <a:pt x="4159" y="2301"/>
                        <a:pt x="3686" y="2742"/>
                        <a:pt x="3151" y="2742"/>
                      </a:cubicBezTo>
                      <a:cubicBezTo>
                        <a:pt x="2584" y="2742"/>
                        <a:pt x="2111" y="2269"/>
                        <a:pt x="2111" y="1734"/>
                      </a:cubicBezTo>
                      <a:cubicBezTo>
                        <a:pt x="2080" y="1166"/>
                        <a:pt x="2552" y="694"/>
                        <a:pt x="3151" y="694"/>
                      </a:cubicBezTo>
                      <a:close/>
                      <a:moveTo>
                        <a:pt x="8727" y="694"/>
                      </a:moveTo>
                      <a:cubicBezTo>
                        <a:pt x="9326" y="694"/>
                        <a:pt x="9767" y="1166"/>
                        <a:pt x="9767" y="1734"/>
                      </a:cubicBezTo>
                      <a:cubicBezTo>
                        <a:pt x="9767" y="2301"/>
                        <a:pt x="9294" y="2742"/>
                        <a:pt x="8727" y="2742"/>
                      </a:cubicBezTo>
                      <a:cubicBezTo>
                        <a:pt x="8128" y="2742"/>
                        <a:pt x="7719" y="2269"/>
                        <a:pt x="7719" y="1734"/>
                      </a:cubicBezTo>
                      <a:cubicBezTo>
                        <a:pt x="7656" y="1166"/>
                        <a:pt x="8128" y="694"/>
                        <a:pt x="8727" y="694"/>
                      </a:cubicBezTo>
                      <a:close/>
                      <a:moveTo>
                        <a:pt x="5923" y="4852"/>
                      </a:moveTo>
                      <a:cubicBezTo>
                        <a:pt x="6522" y="4852"/>
                        <a:pt x="6994" y="5325"/>
                        <a:pt x="6994" y="5861"/>
                      </a:cubicBezTo>
                      <a:cubicBezTo>
                        <a:pt x="6994" y="6396"/>
                        <a:pt x="6522" y="6869"/>
                        <a:pt x="5923" y="6869"/>
                      </a:cubicBezTo>
                      <a:cubicBezTo>
                        <a:pt x="5356" y="6869"/>
                        <a:pt x="4883" y="6428"/>
                        <a:pt x="4883" y="5861"/>
                      </a:cubicBezTo>
                      <a:cubicBezTo>
                        <a:pt x="4883" y="5294"/>
                        <a:pt x="5356" y="4852"/>
                        <a:pt x="5923" y="4852"/>
                      </a:cubicBezTo>
                      <a:close/>
                      <a:moveTo>
                        <a:pt x="3151" y="3466"/>
                      </a:moveTo>
                      <a:cubicBezTo>
                        <a:pt x="3875" y="3466"/>
                        <a:pt x="4600" y="3813"/>
                        <a:pt x="5072" y="4380"/>
                      </a:cubicBezTo>
                      <a:cubicBezTo>
                        <a:pt x="4537" y="4695"/>
                        <a:pt x="4159" y="5231"/>
                        <a:pt x="4159" y="5861"/>
                      </a:cubicBezTo>
                      <a:cubicBezTo>
                        <a:pt x="4159" y="6239"/>
                        <a:pt x="4285" y="6617"/>
                        <a:pt x="4505" y="6900"/>
                      </a:cubicBezTo>
                      <a:lnTo>
                        <a:pt x="693" y="6900"/>
                      </a:lnTo>
                      <a:lnTo>
                        <a:pt x="693" y="5892"/>
                      </a:lnTo>
                      <a:cubicBezTo>
                        <a:pt x="693" y="4569"/>
                        <a:pt x="1796" y="3466"/>
                        <a:pt x="3151" y="3466"/>
                      </a:cubicBezTo>
                      <a:close/>
                      <a:moveTo>
                        <a:pt x="8696" y="3498"/>
                      </a:moveTo>
                      <a:cubicBezTo>
                        <a:pt x="10019" y="3498"/>
                        <a:pt x="11121" y="4600"/>
                        <a:pt x="11121" y="5955"/>
                      </a:cubicBezTo>
                      <a:lnTo>
                        <a:pt x="11121" y="6932"/>
                      </a:lnTo>
                      <a:lnTo>
                        <a:pt x="7309" y="6932"/>
                      </a:lnTo>
                      <a:cubicBezTo>
                        <a:pt x="7561" y="6617"/>
                        <a:pt x="7656" y="6270"/>
                        <a:pt x="7656" y="5892"/>
                      </a:cubicBezTo>
                      <a:cubicBezTo>
                        <a:pt x="7656" y="5262"/>
                        <a:pt x="7309" y="4726"/>
                        <a:pt x="6774" y="4411"/>
                      </a:cubicBezTo>
                      <a:cubicBezTo>
                        <a:pt x="7215" y="3813"/>
                        <a:pt x="7939" y="3498"/>
                        <a:pt x="8696" y="3498"/>
                      </a:cubicBezTo>
                      <a:close/>
                      <a:moveTo>
                        <a:pt x="5923" y="7625"/>
                      </a:moveTo>
                      <a:cubicBezTo>
                        <a:pt x="6207" y="7625"/>
                        <a:pt x="6490" y="7656"/>
                        <a:pt x="6711" y="7751"/>
                      </a:cubicBezTo>
                      <a:lnTo>
                        <a:pt x="5923" y="8791"/>
                      </a:lnTo>
                      <a:lnTo>
                        <a:pt x="5135" y="7751"/>
                      </a:lnTo>
                      <a:cubicBezTo>
                        <a:pt x="5388" y="7688"/>
                        <a:pt x="5671" y="7625"/>
                        <a:pt x="5923" y="7625"/>
                      </a:cubicBezTo>
                      <a:close/>
                      <a:moveTo>
                        <a:pt x="4505" y="8066"/>
                      </a:moveTo>
                      <a:lnTo>
                        <a:pt x="5577" y="9484"/>
                      </a:lnTo>
                      <a:lnTo>
                        <a:pt x="5577" y="11153"/>
                      </a:lnTo>
                      <a:lnTo>
                        <a:pt x="3497" y="11153"/>
                      </a:lnTo>
                      <a:lnTo>
                        <a:pt x="3497" y="10019"/>
                      </a:lnTo>
                      <a:cubicBezTo>
                        <a:pt x="3497" y="9200"/>
                        <a:pt x="3875" y="8507"/>
                        <a:pt x="4505" y="8066"/>
                      </a:cubicBezTo>
                      <a:close/>
                      <a:moveTo>
                        <a:pt x="7341" y="8066"/>
                      </a:moveTo>
                      <a:cubicBezTo>
                        <a:pt x="7939" y="8507"/>
                        <a:pt x="8381" y="9263"/>
                        <a:pt x="8381" y="10051"/>
                      </a:cubicBezTo>
                      <a:lnTo>
                        <a:pt x="8381" y="11153"/>
                      </a:lnTo>
                      <a:lnTo>
                        <a:pt x="6301" y="11153"/>
                      </a:lnTo>
                      <a:lnTo>
                        <a:pt x="6301" y="9484"/>
                      </a:lnTo>
                      <a:lnTo>
                        <a:pt x="7341" y="8066"/>
                      </a:lnTo>
                      <a:close/>
                      <a:moveTo>
                        <a:pt x="3088" y="1"/>
                      </a:moveTo>
                      <a:cubicBezTo>
                        <a:pt x="2143" y="1"/>
                        <a:pt x="1355" y="788"/>
                        <a:pt x="1355" y="1734"/>
                      </a:cubicBezTo>
                      <a:cubicBezTo>
                        <a:pt x="1355" y="2238"/>
                        <a:pt x="1575" y="2679"/>
                        <a:pt x="1922" y="2994"/>
                      </a:cubicBezTo>
                      <a:cubicBezTo>
                        <a:pt x="788" y="3466"/>
                        <a:pt x="0" y="4569"/>
                        <a:pt x="0" y="5861"/>
                      </a:cubicBezTo>
                      <a:lnTo>
                        <a:pt x="0" y="7247"/>
                      </a:lnTo>
                      <a:cubicBezTo>
                        <a:pt x="0" y="7436"/>
                        <a:pt x="158" y="7593"/>
                        <a:pt x="347" y="7593"/>
                      </a:cubicBezTo>
                      <a:lnTo>
                        <a:pt x="3938" y="7593"/>
                      </a:lnTo>
                      <a:cubicBezTo>
                        <a:pt x="3214" y="8192"/>
                        <a:pt x="2741" y="9043"/>
                        <a:pt x="2741" y="10019"/>
                      </a:cubicBezTo>
                      <a:lnTo>
                        <a:pt x="2741" y="11437"/>
                      </a:lnTo>
                      <a:cubicBezTo>
                        <a:pt x="2741" y="11658"/>
                        <a:pt x="2899" y="11815"/>
                        <a:pt x="3088" y="11815"/>
                      </a:cubicBezTo>
                      <a:lnTo>
                        <a:pt x="8696" y="11815"/>
                      </a:lnTo>
                      <a:cubicBezTo>
                        <a:pt x="8885" y="11815"/>
                        <a:pt x="9042" y="11658"/>
                        <a:pt x="9042" y="11437"/>
                      </a:cubicBezTo>
                      <a:lnTo>
                        <a:pt x="9042" y="10019"/>
                      </a:lnTo>
                      <a:cubicBezTo>
                        <a:pt x="9042" y="9043"/>
                        <a:pt x="8570" y="8192"/>
                        <a:pt x="7876" y="7593"/>
                      </a:cubicBezTo>
                      <a:lnTo>
                        <a:pt x="11436" y="7593"/>
                      </a:lnTo>
                      <a:cubicBezTo>
                        <a:pt x="11657" y="7593"/>
                        <a:pt x="11815" y="7436"/>
                        <a:pt x="11815" y="7247"/>
                      </a:cubicBezTo>
                      <a:lnTo>
                        <a:pt x="11815" y="5861"/>
                      </a:lnTo>
                      <a:cubicBezTo>
                        <a:pt x="11846" y="4600"/>
                        <a:pt x="11027" y="3466"/>
                        <a:pt x="9861" y="2994"/>
                      </a:cubicBezTo>
                      <a:cubicBezTo>
                        <a:pt x="10239" y="2679"/>
                        <a:pt x="10428" y="2206"/>
                        <a:pt x="10428" y="1734"/>
                      </a:cubicBezTo>
                      <a:cubicBezTo>
                        <a:pt x="10428" y="788"/>
                        <a:pt x="9641" y="1"/>
                        <a:pt x="8696" y="1"/>
                      </a:cubicBezTo>
                      <a:cubicBezTo>
                        <a:pt x="7750" y="1"/>
                        <a:pt x="6963" y="788"/>
                        <a:pt x="6963" y="1734"/>
                      </a:cubicBezTo>
                      <a:cubicBezTo>
                        <a:pt x="6963" y="2238"/>
                        <a:pt x="7152" y="2679"/>
                        <a:pt x="7498" y="2994"/>
                      </a:cubicBezTo>
                      <a:cubicBezTo>
                        <a:pt x="6931" y="3214"/>
                        <a:pt x="6396" y="3624"/>
                        <a:pt x="6049" y="4159"/>
                      </a:cubicBezTo>
                      <a:lnTo>
                        <a:pt x="5734" y="4159"/>
                      </a:lnTo>
                      <a:cubicBezTo>
                        <a:pt x="5388" y="3655"/>
                        <a:pt x="4883" y="3214"/>
                        <a:pt x="4285" y="2994"/>
                      </a:cubicBezTo>
                      <a:cubicBezTo>
                        <a:pt x="4631" y="2679"/>
                        <a:pt x="4820" y="2238"/>
                        <a:pt x="4820" y="1734"/>
                      </a:cubicBezTo>
                      <a:cubicBezTo>
                        <a:pt x="4820" y="788"/>
                        <a:pt x="4033" y="1"/>
                        <a:pt x="308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76" name="Google Shape;9238;p73">
                  <a:extLst>
                    <a:ext uri="{FF2B5EF4-FFF2-40B4-BE49-F238E27FC236}">
                      <a16:creationId xmlns:a16="http://schemas.microsoft.com/office/drawing/2014/main" id="{17FB0CFF-E1A7-478C-C7CF-C2D860788CF7}"/>
                    </a:ext>
                  </a:extLst>
                </p:cNvPr>
                <p:cNvSpPr/>
                <p:nvPr/>
              </p:nvSpPr>
              <p:spPr>
                <a:xfrm>
                  <a:off x="3825750" y="2075775"/>
                  <a:ext cx="35450" cy="1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694" extrusionOk="0">
                      <a:moveTo>
                        <a:pt x="347" y="0"/>
                      </a:moveTo>
                      <a:cubicBezTo>
                        <a:pt x="158" y="0"/>
                        <a:pt x="0" y="158"/>
                        <a:pt x="0" y="347"/>
                      </a:cubicBezTo>
                      <a:cubicBezTo>
                        <a:pt x="0" y="536"/>
                        <a:pt x="158" y="694"/>
                        <a:pt x="347" y="694"/>
                      </a:cubicBezTo>
                      <a:lnTo>
                        <a:pt x="1071" y="694"/>
                      </a:lnTo>
                      <a:cubicBezTo>
                        <a:pt x="1260" y="694"/>
                        <a:pt x="1418" y="536"/>
                        <a:pt x="1418" y="347"/>
                      </a:cubicBezTo>
                      <a:cubicBezTo>
                        <a:pt x="1418" y="158"/>
                        <a:pt x="1260" y="0"/>
                        <a:pt x="107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77" name="Google Shape;9239;p73">
                  <a:extLst>
                    <a:ext uri="{FF2B5EF4-FFF2-40B4-BE49-F238E27FC236}">
                      <a16:creationId xmlns:a16="http://schemas.microsoft.com/office/drawing/2014/main" id="{FD3DB83D-EDA0-0BD2-9C35-AC434AE155E4}"/>
                    </a:ext>
                  </a:extLst>
                </p:cNvPr>
                <p:cNvSpPr/>
                <p:nvPr/>
              </p:nvSpPr>
              <p:spPr>
                <a:xfrm>
                  <a:off x="3633550" y="2075775"/>
                  <a:ext cx="35475" cy="1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694" extrusionOk="0">
                      <a:moveTo>
                        <a:pt x="379" y="0"/>
                      </a:moveTo>
                      <a:cubicBezTo>
                        <a:pt x="158" y="0"/>
                        <a:pt x="1" y="158"/>
                        <a:pt x="1" y="347"/>
                      </a:cubicBezTo>
                      <a:cubicBezTo>
                        <a:pt x="1" y="536"/>
                        <a:pt x="158" y="694"/>
                        <a:pt x="379" y="694"/>
                      </a:cubicBezTo>
                      <a:lnTo>
                        <a:pt x="1072" y="694"/>
                      </a:lnTo>
                      <a:cubicBezTo>
                        <a:pt x="1261" y="694"/>
                        <a:pt x="1419" y="536"/>
                        <a:pt x="1419" y="347"/>
                      </a:cubicBezTo>
                      <a:cubicBezTo>
                        <a:pt x="1419" y="158"/>
                        <a:pt x="1261" y="0"/>
                        <a:pt x="10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703" name="Google Shape;9240;p73">
                <a:extLst>
                  <a:ext uri="{FF2B5EF4-FFF2-40B4-BE49-F238E27FC236}">
                    <a16:creationId xmlns:a16="http://schemas.microsoft.com/office/drawing/2014/main" id="{EB6EF0CD-931A-4332-62C2-619A7F7340F1}"/>
                  </a:ext>
                </a:extLst>
              </p:cNvPr>
              <p:cNvGrpSpPr/>
              <p:nvPr/>
            </p:nvGrpSpPr>
            <p:grpSpPr>
              <a:xfrm>
                <a:off x="5852810" y="2282300"/>
                <a:ext cx="497951" cy="497951"/>
                <a:chOff x="3601275" y="2319150"/>
                <a:chExt cx="294600" cy="294600"/>
              </a:xfrm>
              <a:grpFill/>
            </p:grpSpPr>
            <p:sp>
              <p:nvSpPr>
                <p:cNvPr id="17773" name="Google Shape;9241;p73">
                  <a:extLst>
                    <a:ext uri="{FF2B5EF4-FFF2-40B4-BE49-F238E27FC236}">
                      <a16:creationId xmlns:a16="http://schemas.microsoft.com/office/drawing/2014/main" id="{986A50F0-1798-3DBE-3930-C771EA53FDBB}"/>
                    </a:ext>
                  </a:extLst>
                </p:cNvPr>
                <p:cNvSpPr/>
                <p:nvPr/>
              </p:nvSpPr>
              <p:spPr>
                <a:xfrm>
                  <a:off x="3601275" y="2319150"/>
                  <a:ext cx="294600" cy="2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4" h="11784" extrusionOk="0">
                      <a:moveTo>
                        <a:pt x="8223" y="694"/>
                      </a:moveTo>
                      <a:cubicBezTo>
                        <a:pt x="8696" y="725"/>
                        <a:pt x="9168" y="914"/>
                        <a:pt x="9546" y="1198"/>
                      </a:cubicBezTo>
                      <a:lnTo>
                        <a:pt x="7057" y="3687"/>
                      </a:lnTo>
                      <a:cubicBezTo>
                        <a:pt x="6774" y="3498"/>
                        <a:pt x="6459" y="3340"/>
                        <a:pt x="6144" y="3245"/>
                      </a:cubicBezTo>
                      <a:lnTo>
                        <a:pt x="8223" y="694"/>
                      </a:lnTo>
                      <a:close/>
                      <a:moveTo>
                        <a:pt x="10523" y="1198"/>
                      </a:moveTo>
                      <a:cubicBezTo>
                        <a:pt x="10838" y="1576"/>
                        <a:pt x="11027" y="2111"/>
                        <a:pt x="11027" y="2615"/>
                      </a:cubicBezTo>
                      <a:lnTo>
                        <a:pt x="8286" y="4852"/>
                      </a:lnTo>
                      <a:lnTo>
                        <a:pt x="7561" y="4159"/>
                      </a:lnTo>
                      <a:lnTo>
                        <a:pt x="10523" y="1198"/>
                      </a:lnTo>
                      <a:close/>
                      <a:moveTo>
                        <a:pt x="5592" y="3923"/>
                      </a:moveTo>
                      <a:cubicBezTo>
                        <a:pt x="6033" y="3923"/>
                        <a:pt x="6474" y="4096"/>
                        <a:pt x="6805" y="4443"/>
                      </a:cubicBezTo>
                      <a:cubicBezTo>
                        <a:pt x="7498" y="5104"/>
                        <a:pt x="7498" y="6207"/>
                        <a:pt x="6805" y="6869"/>
                      </a:cubicBezTo>
                      <a:cubicBezTo>
                        <a:pt x="6474" y="7199"/>
                        <a:pt x="6033" y="7365"/>
                        <a:pt x="5592" y="7365"/>
                      </a:cubicBezTo>
                      <a:cubicBezTo>
                        <a:pt x="5151" y="7365"/>
                        <a:pt x="4710" y="7199"/>
                        <a:pt x="4379" y="6869"/>
                      </a:cubicBezTo>
                      <a:cubicBezTo>
                        <a:pt x="3718" y="6207"/>
                        <a:pt x="3718" y="5104"/>
                        <a:pt x="4379" y="4443"/>
                      </a:cubicBezTo>
                      <a:cubicBezTo>
                        <a:pt x="4710" y="4096"/>
                        <a:pt x="5151" y="3923"/>
                        <a:pt x="5592" y="3923"/>
                      </a:cubicBezTo>
                      <a:close/>
                      <a:moveTo>
                        <a:pt x="8034" y="5577"/>
                      </a:moveTo>
                      <a:lnTo>
                        <a:pt x="8191" y="5734"/>
                      </a:lnTo>
                      <a:cubicBezTo>
                        <a:pt x="8696" y="6270"/>
                        <a:pt x="9326" y="6742"/>
                        <a:pt x="10019" y="7058"/>
                      </a:cubicBezTo>
                      <a:lnTo>
                        <a:pt x="9420" y="7278"/>
                      </a:lnTo>
                      <a:cubicBezTo>
                        <a:pt x="9263" y="7310"/>
                        <a:pt x="9168" y="7467"/>
                        <a:pt x="9168" y="7593"/>
                      </a:cubicBezTo>
                      <a:lnTo>
                        <a:pt x="9168" y="8066"/>
                      </a:lnTo>
                      <a:cubicBezTo>
                        <a:pt x="8601" y="7814"/>
                        <a:pt x="8034" y="7467"/>
                        <a:pt x="7561" y="7058"/>
                      </a:cubicBezTo>
                      <a:cubicBezTo>
                        <a:pt x="7876" y="6648"/>
                        <a:pt x="8034" y="6175"/>
                        <a:pt x="8034" y="5608"/>
                      </a:cubicBezTo>
                      <a:lnTo>
                        <a:pt x="8034" y="5577"/>
                      </a:lnTo>
                      <a:close/>
                      <a:moveTo>
                        <a:pt x="3245" y="6081"/>
                      </a:moveTo>
                      <a:cubicBezTo>
                        <a:pt x="3308" y="6427"/>
                        <a:pt x="3466" y="6806"/>
                        <a:pt x="3655" y="7058"/>
                      </a:cubicBezTo>
                      <a:lnTo>
                        <a:pt x="1197" y="9546"/>
                      </a:lnTo>
                      <a:cubicBezTo>
                        <a:pt x="882" y="9200"/>
                        <a:pt x="662" y="8696"/>
                        <a:pt x="630" y="8160"/>
                      </a:cubicBezTo>
                      <a:lnTo>
                        <a:pt x="3245" y="6081"/>
                      </a:lnTo>
                      <a:close/>
                      <a:moveTo>
                        <a:pt x="7057" y="7593"/>
                      </a:moveTo>
                      <a:cubicBezTo>
                        <a:pt x="7435" y="8066"/>
                        <a:pt x="7813" y="8601"/>
                        <a:pt x="8034" y="9200"/>
                      </a:cubicBezTo>
                      <a:lnTo>
                        <a:pt x="7561" y="9200"/>
                      </a:lnTo>
                      <a:cubicBezTo>
                        <a:pt x="7404" y="9200"/>
                        <a:pt x="7278" y="9263"/>
                        <a:pt x="7246" y="9420"/>
                      </a:cubicBezTo>
                      <a:lnTo>
                        <a:pt x="7057" y="10019"/>
                      </a:lnTo>
                      <a:cubicBezTo>
                        <a:pt x="6742" y="9357"/>
                        <a:pt x="6270" y="8727"/>
                        <a:pt x="5766" y="8223"/>
                      </a:cubicBezTo>
                      <a:lnTo>
                        <a:pt x="5608" y="8066"/>
                      </a:lnTo>
                      <a:lnTo>
                        <a:pt x="5640" y="8066"/>
                      </a:lnTo>
                      <a:cubicBezTo>
                        <a:pt x="6144" y="8066"/>
                        <a:pt x="6648" y="7877"/>
                        <a:pt x="7057" y="7593"/>
                      </a:cubicBezTo>
                      <a:close/>
                      <a:moveTo>
                        <a:pt x="4096" y="7625"/>
                      </a:moveTo>
                      <a:lnTo>
                        <a:pt x="4820" y="8318"/>
                      </a:lnTo>
                      <a:lnTo>
                        <a:pt x="2552" y="11090"/>
                      </a:lnTo>
                      <a:cubicBezTo>
                        <a:pt x="2048" y="11059"/>
                        <a:pt x="1575" y="10901"/>
                        <a:pt x="1134" y="10586"/>
                      </a:cubicBezTo>
                      <a:lnTo>
                        <a:pt x="4096" y="7625"/>
                      </a:lnTo>
                      <a:close/>
                      <a:moveTo>
                        <a:pt x="8160" y="0"/>
                      </a:moveTo>
                      <a:cubicBezTo>
                        <a:pt x="8034" y="0"/>
                        <a:pt x="7971" y="63"/>
                        <a:pt x="7876" y="126"/>
                      </a:cubicBezTo>
                      <a:lnTo>
                        <a:pt x="5356" y="3245"/>
                      </a:lnTo>
                      <a:cubicBezTo>
                        <a:pt x="4852" y="3308"/>
                        <a:pt x="4348" y="3529"/>
                        <a:pt x="3938" y="3970"/>
                      </a:cubicBezTo>
                      <a:cubicBezTo>
                        <a:pt x="3592" y="4317"/>
                        <a:pt x="3340" y="4758"/>
                        <a:pt x="3277" y="5262"/>
                      </a:cubicBezTo>
                      <a:lnTo>
                        <a:pt x="126" y="7782"/>
                      </a:lnTo>
                      <a:cubicBezTo>
                        <a:pt x="32" y="7845"/>
                        <a:pt x="0" y="7940"/>
                        <a:pt x="0" y="8066"/>
                      </a:cubicBezTo>
                      <a:cubicBezTo>
                        <a:pt x="0" y="8790"/>
                        <a:pt x="284" y="9546"/>
                        <a:pt x="756" y="10114"/>
                      </a:cubicBezTo>
                      <a:lnTo>
                        <a:pt x="473" y="10366"/>
                      </a:lnTo>
                      <a:cubicBezTo>
                        <a:pt x="410" y="10460"/>
                        <a:pt x="347" y="10523"/>
                        <a:pt x="347" y="10618"/>
                      </a:cubicBezTo>
                      <a:cubicBezTo>
                        <a:pt x="347" y="10681"/>
                        <a:pt x="410" y="10807"/>
                        <a:pt x="473" y="10838"/>
                      </a:cubicBezTo>
                      <a:cubicBezTo>
                        <a:pt x="1103" y="11468"/>
                        <a:pt x="1922" y="11783"/>
                        <a:pt x="2804" y="11783"/>
                      </a:cubicBezTo>
                      <a:cubicBezTo>
                        <a:pt x="2930" y="11783"/>
                        <a:pt x="2993" y="11752"/>
                        <a:pt x="3088" y="11657"/>
                      </a:cubicBezTo>
                      <a:lnTo>
                        <a:pt x="5388" y="8790"/>
                      </a:lnTo>
                      <a:cubicBezTo>
                        <a:pt x="6018" y="9452"/>
                        <a:pt x="6553" y="10303"/>
                        <a:pt x="6805" y="11153"/>
                      </a:cubicBezTo>
                      <a:cubicBezTo>
                        <a:pt x="6868" y="11311"/>
                        <a:pt x="7026" y="11405"/>
                        <a:pt x="7120" y="11405"/>
                      </a:cubicBezTo>
                      <a:cubicBezTo>
                        <a:pt x="7278" y="11405"/>
                        <a:pt x="7404" y="11311"/>
                        <a:pt x="7435" y="11153"/>
                      </a:cubicBezTo>
                      <a:lnTo>
                        <a:pt x="7845" y="9924"/>
                      </a:lnTo>
                      <a:lnTo>
                        <a:pt x="8601" y="9924"/>
                      </a:lnTo>
                      <a:cubicBezTo>
                        <a:pt x="8696" y="9924"/>
                        <a:pt x="8790" y="9893"/>
                        <a:pt x="8853" y="9767"/>
                      </a:cubicBezTo>
                      <a:cubicBezTo>
                        <a:pt x="8948" y="9704"/>
                        <a:pt x="8948" y="9578"/>
                        <a:pt x="8916" y="9452"/>
                      </a:cubicBezTo>
                      <a:cubicBezTo>
                        <a:pt x="8790" y="9137"/>
                        <a:pt x="8664" y="8822"/>
                        <a:pt x="8507" y="8507"/>
                      </a:cubicBezTo>
                      <a:lnTo>
                        <a:pt x="8507" y="8507"/>
                      </a:lnTo>
                      <a:cubicBezTo>
                        <a:pt x="8822" y="8664"/>
                        <a:pt x="9137" y="8790"/>
                        <a:pt x="9452" y="8916"/>
                      </a:cubicBezTo>
                      <a:cubicBezTo>
                        <a:pt x="9489" y="8926"/>
                        <a:pt x="9526" y="8929"/>
                        <a:pt x="9561" y="8929"/>
                      </a:cubicBezTo>
                      <a:cubicBezTo>
                        <a:pt x="9646" y="8929"/>
                        <a:pt x="9722" y="8907"/>
                        <a:pt x="9767" y="8885"/>
                      </a:cubicBezTo>
                      <a:cubicBezTo>
                        <a:pt x="9861" y="8790"/>
                        <a:pt x="9924" y="8727"/>
                        <a:pt x="9924" y="8601"/>
                      </a:cubicBezTo>
                      <a:lnTo>
                        <a:pt x="9924" y="7845"/>
                      </a:lnTo>
                      <a:lnTo>
                        <a:pt x="11153" y="7467"/>
                      </a:lnTo>
                      <a:cubicBezTo>
                        <a:pt x="11310" y="7404"/>
                        <a:pt x="11373" y="7247"/>
                        <a:pt x="11373" y="7152"/>
                      </a:cubicBezTo>
                      <a:cubicBezTo>
                        <a:pt x="11373" y="6995"/>
                        <a:pt x="11310" y="6869"/>
                        <a:pt x="11153" y="6837"/>
                      </a:cubicBezTo>
                      <a:cubicBezTo>
                        <a:pt x="10271" y="6553"/>
                        <a:pt x="9452" y="6049"/>
                        <a:pt x="8790" y="5419"/>
                      </a:cubicBezTo>
                      <a:lnTo>
                        <a:pt x="11657" y="3088"/>
                      </a:lnTo>
                      <a:cubicBezTo>
                        <a:pt x="11689" y="2962"/>
                        <a:pt x="11783" y="2867"/>
                        <a:pt x="11783" y="2773"/>
                      </a:cubicBezTo>
                      <a:cubicBezTo>
                        <a:pt x="11783" y="1922"/>
                        <a:pt x="11436" y="1072"/>
                        <a:pt x="10838" y="442"/>
                      </a:cubicBezTo>
                      <a:cubicBezTo>
                        <a:pt x="10775" y="379"/>
                        <a:pt x="10688" y="347"/>
                        <a:pt x="10602" y="347"/>
                      </a:cubicBezTo>
                      <a:cubicBezTo>
                        <a:pt x="10515" y="347"/>
                        <a:pt x="10428" y="379"/>
                        <a:pt x="10365" y="442"/>
                      </a:cubicBezTo>
                      <a:lnTo>
                        <a:pt x="10082" y="725"/>
                      </a:lnTo>
                      <a:cubicBezTo>
                        <a:pt x="9546" y="284"/>
                        <a:pt x="8853" y="0"/>
                        <a:pt x="816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74" name="Google Shape;9242;p73">
                  <a:extLst>
                    <a:ext uri="{FF2B5EF4-FFF2-40B4-BE49-F238E27FC236}">
                      <a16:creationId xmlns:a16="http://schemas.microsoft.com/office/drawing/2014/main" id="{1772D930-7849-D50A-5D1B-87E8F315D01A}"/>
                    </a:ext>
                  </a:extLst>
                </p:cNvPr>
                <p:cNvSpPr/>
                <p:nvPr/>
              </p:nvSpPr>
              <p:spPr>
                <a:xfrm>
                  <a:off x="3713900" y="2434350"/>
                  <a:ext cx="55950" cy="5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" h="2088" extrusionOk="0">
                      <a:moveTo>
                        <a:pt x="1087" y="685"/>
                      </a:moveTo>
                      <a:cubicBezTo>
                        <a:pt x="1174" y="685"/>
                        <a:pt x="1261" y="717"/>
                        <a:pt x="1324" y="780"/>
                      </a:cubicBezTo>
                      <a:cubicBezTo>
                        <a:pt x="1450" y="874"/>
                        <a:pt x="1450" y="1126"/>
                        <a:pt x="1324" y="1252"/>
                      </a:cubicBezTo>
                      <a:cubicBezTo>
                        <a:pt x="1261" y="1300"/>
                        <a:pt x="1174" y="1323"/>
                        <a:pt x="1087" y="1323"/>
                      </a:cubicBezTo>
                      <a:cubicBezTo>
                        <a:pt x="1001" y="1323"/>
                        <a:pt x="914" y="1300"/>
                        <a:pt x="851" y="1252"/>
                      </a:cubicBezTo>
                      <a:cubicBezTo>
                        <a:pt x="725" y="1126"/>
                        <a:pt x="725" y="937"/>
                        <a:pt x="851" y="780"/>
                      </a:cubicBezTo>
                      <a:cubicBezTo>
                        <a:pt x="914" y="717"/>
                        <a:pt x="1001" y="685"/>
                        <a:pt x="1087" y="685"/>
                      </a:cubicBezTo>
                      <a:close/>
                      <a:moveTo>
                        <a:pt x="1115" y="0"/>
                      </a:moveTo>
                      <a:cubicBezTo>
                        <a:pt x="851" y="0"/>
                        <a:pt x="583" y="102"/>
                        <a:pt x="378" y="307"/>
                      </a:cubicBezTo>
                      <a:cubicBezTo>
                        <a:pt x="0" y="685"/>
                        <a:pt x="0" y="1347"/>
                        <a:pt x="378" y="1756"/>
                      </a:cubicBezTo>
                      <a:cubicBezTo>
                        <a:pt x="583" y="1977"/>
                        <a:pt x="851" y="2087"/>
                        <a:pt x="1115" y="2087"/>
                      </a:cubicBezTo>
                      <a:cubicBezTo>
                        <a:pt x="1379" y="2087"/>
                        <a:pt x="1639" y="1977"/>
                        <a:pt x="1828" y="1756"/>
                      </a:cubicBezTo>
                      <a:cubicBezTo>
                        <a:pt x="2237" y="1347"/>
                        <a:pt x="2237" y="685"/>
                        <a:pt x="1828" y="307"/>
                      </a:cubicBezTo>
                      <a:cubicBezTo>
                        <a:pt x="1639" y="102"/>
                        <a:pt x="1379" y="0"/>
                        <a:pt x="111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7704" name="Google Shape;9243;p73">
                <a:extLst>
                  <a:ext uri="{FF2B5EF4-FFF2-40B4-BE49-F238E27FC236}">
                    <a16:creationId xmlns:a16="http://schemas.microsoft.com/office/drawing/2014/main" id="{22256679-40BE-57CF-B73E-9DCB28F8B071}"/>
                  </a:ext>
                </a:extLst>
              </p:cNvPr>
              <p:cNvSpPr/>
              <p:nvPr/>
            </p:nvSpPr>
            <p:spPr>
              <a:xfrm>
                <a:off x="5852086" y="2925310"/>
                <a:ext cx="499303" cy="499261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815" extrusionOk="0">
                    <a:moveTo>
                      <a:pt x="6207" y="693"/>
                    </a:moveTo>
                    <a:cubicBezTo>
                      <a:pt x="7877" y="819"/>
                      <a:pt x="9326" y="1670"/>
                      <a:pt x="10208" y="2993"/>
                    </a:cubicBezTo>
                    <a:lnTo>
                      <a:pt x="6207" y="5293"/>
                    </a:lnTo>
                    <a:lnTo>
                      <a:pt x="6207" y="693"/>
                    </a:lnTo>
                    <a:close/>
                    <a:moveTo>
                      <a:pt x="10555" y="3623"/>
                    </a:moveTo>
                    <a:cubicBezTo>
                      <a:pt x="10901" y="4316"/>
                      <a:pt x="11090" y="5104"/>
                      <a:pt x="11090" y="5923"/>
                    </a:cubicBezTo>
                    <a:cubicBezTo>
                      <a:pt x="11090" y="7026"/>
                      <a:pt x="10744" y="8097"/>
                      <a:pt x="10114" y="8979"/>
                    </a:cubicBezTo>
                    <a:lnTo>
                      <a:pt x="6491" y="5986"/>
                    </a:lnTo>
                    <a:lnTo>
                      <a:pt x="10555" y="3623"/>
                    </a:lnTo>
                    <a:close/>
                    <a:moveTo>
                      <a:pt x="5546" y="693"/>
                    </a:moveTo>
                    <a:lnTo>
                      <a:pt x="5546" y="5892"/>
                    </a:lnTo>
                    <a:cubicBezTo>
                      <a:pt x="5546" y="6018"/>
                      <a:pt x="5577" y="6081"/>
                      <a:pt x="5672" y="6175"/>
                    </a:cubicBezTo>
                    <a:lnTo>
                      <a:pt x="9673" y="9483"/>
                    </a:lnTo>
                    <a:cubicBezTo>
                      <a:pt x="8728" y="10491"/>
                      <a:pt x="7373" y="11121"/>
                      <a:pt x="5892" y="11121"/>
                    </a:cubicBezTo>
                    <a:cubicBezTo>
                      <a:pt x="3025" y="11121"/>
                      <a:pt x="662" y="8822"/>
                      <a:pt x="662" y="5892"/>
                    </a:cubicBezTo>
                    <a:cubicBezTo>
                      <a:pt x="662" y="3151"/>
                      <a:pt x="2836" y="851"/>
                      <a:pt x="5546" y="693"/>
                    </a:cubicBezTo>
                    <a:close/>
                    <a:moveTo>
                      <a:pt x="5892" y="0"/>
                    </a:moveTo>
                    <a:cubicBezTo>
                      <a:pt x="2647" y="0"/>
                      <a:pt x="1" y="2615"/>
                      <a:pt x="1" y="5892"/>
                    </a:cubicBezTo>
                    <a:cubicBezTo>
                      <a:pt x="1" y="9168"/>
                      <a:pt x="2647" y="11814"/>
                      <a:pt x="5892" y="11814"/>
                    </a:cubicBezTo>
                    <a:cubicBezTo>
                      <a:pt x="9169" y="11814"/>
                      <a:pt x="11815" y="9168"/>
                      <a:pt x="11815" y="5892"/>
                    </a:cubicBezTo>
                    <a:cubicBezTo>
                      <a:pt x="11815" y="2678"/>
                      <a:pt x="9137" y="0"/>
                      <a:pt x="589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7705" name="Google Shape;9244;p73">
                <a:extLst>
                  <a:ext uri="{FF2B5EF4-FFF2-40B4-BE49-F238E27FC236}">
                    <a16:creationId xmlns:a16="http://schemas.microsoft.com/office/drawing/2014/main" id="{7489D1CA-71B9-1897-D273-7DDAA29158ED}"/>
                  </a:ext>
                </a:extLst>
              </p:cNvPr>
              <p:cNvGrpSpPr/>
              <p:nvPr/>
            </p:nvGrpSpPr>
            <p:grpSpPr>
              <a:xfrm>
                <a:off x="9032639" y="1687898"/>
                <a:ext cx="469977" cy="500571"/>
                <a:chOff x="5421475" y="1945825"/>
                <a:chExt cx="278050" cy="296150"/>
              </a:xfrm>
              <a:grpFill/>
            </p:grpSpPr>
            <p:sp>
              <p:nvSpPr>
                <p:cNvPr id="17765" name="Google Shape;9245;p73">
                  <a:extLst>
                    <a:ext uri="{FF2B5EF4-FFF2-40B4-BE49-F238E27FC236}">
                      <a16:creationId xmlns:a16="http://schemas.microsoft.com/office/drawing/2014/main" id="{D31036E0-1490-215E-8B44-B2E8868F380C}"/>
                    </a:ext>
                  </a:extLst>
                </p:cNvPr>
                <p:cNvSpPr/>
                <p:nvPr/>
              </p:nvSpPr>
              <p:spPr>
                <a:xfrm>
                  <a:off x="5472650" y="1999375"/>
                  <a:ext cx="172525" cy="24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01" h="9704" extrusionOk="0">
                      <a:moveTo>
                        <a:pt x="1765" y="1355"/>
                      </a:moveTo>
                      <a:cubicBezTo>
                        <a:pt x="1986" y="1355"/>
                        <a:pt x="2143" y="1513"/>
                        <a:pt x="2143" y="1702"/>
                      </a:cubicBezTo>
                      <a:lnTo>
                        <a:pt x="2143" y="2048"/>
                      </a:lnTo>
                      <a:lnTo>
                        <a:pt x="1765" y="2048"/>
                      </a:lnTo>
                      <a:cubicBezTo>
                        <a:pt x="1671" y="2048"/>
                        <a:pt x="1545" y="2048"/>
                        <a:pt x="1419" y="2111"/>
                      </a:cubicBezTo>
                      <a:lnTo>
                        <a:pt x="1419" y="1702"/>
                      </a:lnTo>
                      <a:cubicBezTo>
                        <a:pt x="1419" y="1513"/>
                        <a:pt x="1576" y="1355"/>
                        <a:pt x="1765" y="1355"/>
                      </a:cubicBezTo>
                      <a:close/>
                      <a:moveTo>
                        <a:pt x="3151" y="631"/>
                      </a:moveTo>
                      <a:cubicBezTo>
                        <a:pt x="3341" y="631"/>
                        <a:pt x="3498" y="788"/>
                        <a:pt x="3498" y="1009"/>
                      </a:cubicBezTo>
                      <a:lnTo>
                        <a:pt x="3498" y="2111"/>
                      </a:lnTo>
                      <a:cubicBezTo>
                        <a:pt x="3404" y="2048"/>
                        <a:pt x="3277" y="2017"/>
                        <a:pt x="3151" y="2017"/>
                      </a:cubicBezTo>
                      <a:lnTo>
                        <a:pt x="2805" y="2017"/>
                      </a:lnTo>
                      <a:lnTo>
                        <a:pt x="2805" y="1009"/>
                      </a:lnTo>
                      <a:cubicBezTo>
                        <a:pt x="2805" y="788"/>
                        <a:pt x="2962" y="631"/>
                        <a:pt x="3151" y="631"/>
                      </a:cubicBezTo>
                      <a:close/>
                      <a:moveTo>
                        <a:pt x="4538" y="1355"/>
                      </a:moveTo>
                      <a:cubicBezTo>
                        <a:pt x="4727" y="1355"/>
                        <a:pt x="4884" y="1513"/>
                        <a:pt x="4884" y="1702"/>
                      </a:cubicBezTo>
                      <a:lnTo>
                        <a:pt x="4884" y="3088"/>
                      </a:lnTo>
                      <a:cubicBezTo>
                        <a:pt x="4884" y="3277"/>
                        <a:pt x="4727" y="3435"/>
                        <a:pt x="4538" y="3435"/>
                      </a:cubicBezTo>
                      <a:cubicBezTo>
                        <a:pt x="4349" y="3435"/>
                        <a:pt x="4191" y="3277"/>
                        <a:pt x="4191" y="3088"/>
                      </a:cubicBezTo>
                      <a:lnTo>
                        <a:pt x="4191" y="1702"/>
                      </a:lnTo>
                      <a:cubicBezTo>
                        <a:pt x="4191" y="1513"/>
                        <a:pt x="4349" y="1355"/>
                        <a:pt x="4538" y="1355"/>
                      </a:cubicBezTo>
                      <a:close/>
                      <a:moveTo>
                        <a:pt x="5924" y="2017"/>
                      </a:moveTo>
                      <a:cubicBezTo>
                        <a:pt x="6113" y="2017"/>
                        <a:pt x="6270" y="2174"/>
                        <a:pt x="6270" y="2363"/>
                      </a:cubicBezTo>
                      <a:lnTo>
                        <a:pt x="6270" y="3088"/>
                      </a:lnTo>
                      <a:cubicBezTo>
                        <a:pt x="6270" y="3277"/>
                        <a:pt x="6113" y="3435"/>
                        <a:pt x="5924" y="3435"/>
                      </a:cubicBezTo>
                      <a:cubicBezTo>
                        <a:pt x="5703" y="3435"/>
                        <a:pt x="5546" y="3277"/>
                        <a:pt x="5546" y="3088"/>
                      </a:cubicBezTo>
                      <a:lnTo>
                        <a:pt x="5546" y="2363"/>
                      </a:lnTo>
                      <a:cubicBezTo>
                        <a:pt x="5546" y="2174"/>
                        <a:pt x="5703" y="2017"/>
                        <a:pt x="5924" y="2017"/>
                      </a:cubicBezTo>
                      <a:close/>
                      <a:moveTo>
                        <a:pt x="3120" y="2741"/>
                      </a:moveTo>
                      <a:cubicBezTo>
                        <a:pt x="3309" y="2741"/>
                        <a:pt x="3467" y="2899"/>
                        <a:pt x="3467" y="3088"/>
                      </a:cubicBezTo>
                      <a:cubicBezTo>
                        <a:pt x="3467" y="3277"/>
                        <a:pt x="3309" y="3435"/>
                        <a:pt x="3120" y="3435"/>
                      </a:cubicBezTo>
                      <a:lnTo>
                        <a:pt x="1734" y="3435"/>
                      </a:lnTo>
                      <a:cubicBezTo>
                        <a:pt x="1545" y="3435"/>
                        <a:pt x="1387" y="3592"/>
                        <a:pt x="1387" y="3781"/>
                      </a:cubicBezTo>
                      <a:cubicBezTo>
                        <a:pt x="1387" y="4002"/>
                        <a:pt x="1545" y="4159"/>
                        <a:pt x="1734" y="4159"/>
                      </a:cubicBezTo>
                      <a:cubicBezTo>
                        <a:pt x="2679" y="4159"/>
                        <a:pt x="3467" y="4947"/>
                        <a:pt x="3467" y="5892"/>
                      </a:cubicBezTo>
                      <a:cubicBezTo>
                        <a:pt x="3467" y="6081"/>
                        <a:pt x="3624" y="6238"/>
                        <a:pt x="3845" y="6238"/>
                      </a:cubicBezTo>
                      <a:cubicBezTo>
                        <a:pt x="4034" y="6238"/>
                        <a:pt x="4191" y="6081"/>
                        <a:pt x="4191" y="5892"/>
                      </a:cubicBezTo>
                      <a:cubicBezTo>
                        <a:pt x="4191" y="5167"/>
                        <a:pt x="3876" y="4537"/>
                        <a:pt x="3435" y="4096"/>
                      </a:cubicBezTo>
                      <a:cubicBezTo>
                        <a:pt x="3593" y="4065"/>
                        <a:pt x="3750" y="4002"/>
                        <a:pt x="3876" y="3876"/>
                      </a:cubicBezTo>
                      <a:cubicBezTo>
                        <a:pt x="4065" y="4033"/>
                        <a:pt x="4317" y="4159"/>
                        <a:pt x="4569" y="4159"/>
                      </a:cubicBezTo>
                      <a:cubicBezTo>
                        <a:pt x="4853" y="4159"/>
                        <a:pt x="5073" y="4033"/>
                        <a:pt x="5294" y="3876"/>
                      </a:cubicBezTo>
                      <a:cubicBezTo>
                        <a:pt x="5483" y="4033"/>
                        <a:pt x="5703" y="4159"/>
                        <a:pt x="5987" y="4159"/>
                      </a:cubicBezTo>
                      <a:cubicBezTo>
                        <a:pt x="6113" y="4159"/>
                        <a:pt x="6239" y="4096"/>
                        <a:pt x="6333" y="4065"/>
                      </a:cubicBezTo>
                      <a:lnTo>
                        <a:pt x="6333" y="5167"/>
                      </a:lnTo>
                      <a:cubicBezTo>
                        <a:pt x="6333" y="5923"/>
                        <a:pt x="5861" y="6554"/>
                        <a:pt x="5199" y="6774"/>
                      </a:cubicBezTo>
                      <a:cubicBezTo>
                        <a:pt x="5042" y="6837"/>
                        <a:pt x="4979" y="6995"/>
                        <a:pt x="4979" y="7089"/>
                      </a:cubicBezTo>
                      <a:lnTo>
                        <a:pt x="4979" y="7562"/>
                      </a:lnTo>
                      <a:lnTo>
                        <a:pt x="2206" y="7562"/>
                      </a:lnTo>
                      <a:lnTo>
                        <a:pt x="2206" y="7089"/>
                      </a:lnTo>
                      <a:cubicBezTo>
                        <a:pt x="2206" y="6932"/>
                        <a:pt x="2143" y="6837"/>
                        <a:pt x="1986" y="6774"/>
                      </a:cubicBezTo>
                      <a:cubicBezTo>
                        <a:pt x="1261" y="6554"/>
                        <a:pt x="820" y="5892"/>
                        <a:pt x="820" y="5167"/>
                      </a:cubicBezTo>
                      <a:lnTo>
                        <a:pt x="820" y="3750"/>
                      </a:lnTo>
                      <a:lnTo>
                        <a:pt x="726" y="3750"/>
                      </a:lnTo>
                      <a:cubicBezTo>
                        <a:pt x="726" y="3151"/>
                        <a:pt x="1198" y="2741"/>
                        <a:pt x="1734" y="2741"/>
                      </a:cubicBezTo>
                      <a:close/>
                      <a:moveTo>
                        <a:pt x="5199" y="8286"/>
                      </a:moveTo>
                      <a:cubicBezTo>
                        <a:pt x="5388" y="8286"/>
                        <a:pt x="5546" y="8444"/>
                        <a:pt x="5546" y="8633"/>
                      </a:cubicBezTo>
                      <a:lnTo>
                        <a:pt x="5546" y="8979"/>
                      </a:lnTo>
                      <a:lnTo>
                        <a:pt x="1387" y="8979"/>
                      </a:lnTo>
                      <a:lnTo>
                        <a:pt x="1387" y="8633"/>
                      </a:lnTo>
                      <a:cubicBezTo>
                        <a:pt x="1387" y="8444"/>
                        <a:pt x="1545" y="8286"/>
                        <a:pt x="1734" y="8286"/>
                      </a:cubicBezTo>
                      <a:close/>
                      <a:moveTo>
                        <a:pt x="3120" y="1"/>
                      </a:moveTo>
                      <a:cubicBezTo>
                        <a:pt x="2647" y="1"/>
                        <a:pt x="2269" y="316"/>
                        <a:pt x="2143" y="757"/>
                      </a:cubicBezTo>
                      <a:cubicBezTo>
                        <a:pt x="2017" y="725"/>
                        <a:pt x="1891" y="694"/>
                        <a:pt x="1734" y="694"/>
                      </a:cubicBezTo>
                      <a:cubicBezTo>
                        <a:pt x="1167" y="694"/>
                        <a:pt x="726" y="1166"/>
                        <a:pt x="726" y="1702"/>
                      </a:cubicBezTo>
                      <a:lnTo>
                        <a:pt x="726" y="2426"/>
                      </a:lnTo>
                      <a:cubicBezTo>
                        <a:pt x="285" y="2678"/>
                        <a:pt x="1" y="3214"/>
                        <a:pt x="1" y="3750"/>
                      </a:cubicBezTo>
                      <a:lnTo>
                        <a:pt x="1" y="5136"/>
                      </a:lnTo>
                      <a:cubicBezTo>
                        <a:pt x="1" y="6081"/>
                        <a:pt x="568" y="6932"/>
                        <a:pt x="1387" y="7341"/>
                      </a:cubicBezTo>
                      <a:lnTo>
                        <a:pt x="1387" y="7656"/>
                      </a:lnTo>
                      <a:cubicBezTo>
                        <a:pt x="1009" y="7814"/>
                        <a:pt x="694" y="8160"/>
                        <a:pt x="694" y="8633"/>
                      </a:cubicBezTo>
                      <a:lnTo>
                        <a:pt x="694" y="9357"/>
                      </a:lnTo>
                      <a:cubicBezTo>
                        <a:pt x="694" y="9546"/>
                        <a:pt x="852" y="9704"/>
                        <a:pt x="1041" y="9704"/>
                      </a:cubicBezTo>
                      <a:lnTo>
                        <a:pt x="5892" y="9704"/>
                      </a:lnTo>
                      <a:cubicBezTo>
                        <a:pt x="6081" y="9704"/>
                        <a:pt x="6239" y="9546"/>
                        <a:pt x="6239" y="9357"/>
                      </a:cubicBezTo>
                      <a:lnTo>
                        <a:pt x="6239" y="8633"/>
                      </a:lnTo>
                      <a:cubicBezTo>
                        <a:pt x="6239" y="8192"/>
                        <a:pt x="5955" y="7814"/>
                        <a:pt x="5514" y="7656"/>
                      </a:cubicBezTo>
                      <a:lnTo>
                        <a:pt x="5514" y="7341"/>
                      </a:lnTo>
                      <a:cubicBezTo>
                        <a:pt x="6365" y="6932"/>
                        <a:pt x="6901" y="6081"/>
                        <a:pt x="6901" y="5136"/>
                      </a:cubicBezTo>
                      <a:lnTo>
                        <a:pt x="6901" y="2363"/>
                      </a:lnTo>
                      <a:cubicBezTo>
                        <a:pt x="6901" y="1796"/>
                        <a:pt x="6428" y="1355"/>
                        <a:pt x="5892" y="1355"/>
                      </a:cubicBezTo>
                      <a:cubicBezTo>
                        <a:pt x="5766" y="1355"/>
                        <a:pt x="5609" y="1387"/>
                        <a:pt x="5483" y="1418"/>
                      </a:cubicBezTo>
                      <a:cubicBezTo>
                        <a:pt x="5357" y="1009"/>
                        <a:pt x="4979" y="694"/>
                        <a:pt x="4506" y="694"/>
                      </a:cubicBezTo>
                      <a:cubicBezTo>
                        <a:pt x="4380" y="694"/>
                        <a:pt x="4223" y="725"/>
                        <a:pt x="4097" y="757"/>
                      </a:cubicBezTo>
                      <a:cubicBezTo>
                        <a:pt x="4002" y="316"/>
                        <a:pt x="3593" y="1"/>
                        <a:pt x="312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66" name="Google Shape;9246;p73">
                  <a:extLst>
                    <a:ext uri="{FF2B5EF4-FFF2-40B4-BE49-F238E27FC236}">
                      <a16:creationId xmlns:a16="http://schemas.microsoft.com/office/drawing/2014/main" id="{529547DA-5E2B-FBB2-CDCC-B88F596E6303}"/>
                    </a:ext>
                  </a:extLst>
                </p:cNvPr>
                <p:cNvSpPr/>
                <p:nvPr/>
              </p:nvSpPr>
              <p:spPr>
                <a:xfrm>
                  <a:off x="5559300" y="1945825"/>
                  <a:ext cx="18150" cy="4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1765" extrusionOk="0">
                      <a:moveTo>
                        <a:pt x="379" y="0"/>
                      </a:moveTo>
                      <a:cubicBezTo>
                        <a:pt x="158" y="0"/>
                        <a:pt x="1" y="158"/>
                        <a:pt x="1" y="347"/>
                      </a:cubicBezTo>
                      <a:lnTo>
                        <a:pt x="1" y="1418"/>
                      </a:lnTo>
                      <a:cubicBezTo>
                        <a:pt x="1" y="1607"/>
                        <a:pt x="158" y="1764"/>
                        <a:pt x="379" y="1764"/>
                      </a:cubicBezTo>
                      <a:cubicBezTo>
                        <a:pt x="568" y="1764"/>
                        <a:pt x="725" y="1607"/>
                        <a:pt x="725" y="1418"/>
                      </a:cubicBezTo>
                      <a:lnTo>
                        <a:pt x="725" y="347"/>
                      </a:lnTo>
                      <a:cubicBezTo>
                        <a:pt x="725" y="158"/>
                        <a:pt x="568" y="0"/>
                        <a:pt x="37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67" name="Google Shape;9247;p73">
                  <a:extLst>
                    <a:ext uri="{FF2B5EF4-FFF2-40B4-BE49-F238E27FC236}">
                      <a16:creationId xmlns:a16="http://schemas.microsoft.com/office/drawing/2014/main" id="{A5E7FF3E-8926-4DCD-E327-952FE3F5566B}"/>
                    </a:ext>
                  </a:extLst>
                </p:cNvPr>
                <p:cNvSpPr/>
                <p:nvPr/>
              </p:nvSpPr>
              <p:spPr>
                <a:xfrm>
                  <a:off x="5611275" y="1963925"/>
                  <a:ext cx="35475" cy="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1380" extrusionOk="0">
                      <a:moveTo>
                        <a:pt x="1076" y="1"/>
                      </a:moveTo>
                      <a:cubicBezTo>
                        <a:pt x="985" y="1"/>
                        <a:pt x="899" y="32"/>
                        <a:pt x="851" y="95"/>
                      </a:cubicBezTo>
                      <a:lnTo>
                        <a:pt x="127" y="788"/>
                      </a:lnTo>
                      <a:cubicBezTo>
                        <a:pt x="1" y="914"/>
                        <a:pt x="1" y="1166"/>
                        <a:pt x="127" y="1261"/>
                      </a:cubicBezTo>
                      <a:cubicBezTo>
                        <a:pt x="190" y="1340"/>
                        <a:pt x="284" y="1379"/>
                        <a:pt x="375" y="1379"/>
                      </a:cubicBezTo>
                      <a:cubicBezTo>
                        <a:pt x="466" y="1379"/>
                        <a:pt x="552" y="1340"/>
                        <a:pt x="599" y="1261"/>
                      </a:cubicBezTo>
                      <a:lnTo>
                        <a:pt x="1324" y="568"/>
                      </a:lnTo>
                      <a:cubicBezTo>
                        <a:pt x="1419" y="442"/>
                        <a:pt x="1419" y="221"/>
                        <a:pt x="1324" y="95"/>
                      </a:cubicBezTo>
                      <a:cubicBezTo>
                        <a:pt x="1261" y="32"/>
                        <a:pt x="1167" y="1"/>
                        <a:pt x="10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68" name="Google Shape;9248;p73">
                  <a:extLst>
                    <a:ext uri="{FF2B5EF4-FFF2-40B4-BE49-F238E27FC236}">
                      <a16:creationId xmlns:a16="http://schemas.microsoft.com/office/drawing/2014/main" id="{D17C568C-B18F-58B6-1D98-3AC6331E427C}"/>
                    </a:ext>
                  </a:extLst>
                </p:cNvPr>
                <p:cNvSpPr/>
                <p:nvPr/>
              </p:nvSpPr>
              <p:spPr>
                <a:xfrm>
                  <a:off x="5664050" y="2067900"/>
                  <a:ext cx="35475" cy="1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694" extrusionOk="0">
                      <a:moveTo>
                        <a:pt x="347" y="0"/>
                      </a:moveTo>
                      <a:cubicBezTo>
                        <a:pt x="158" y="0"/>
                        <a:pt x="1" y="158"/>
                        <a:pt x="1" y="347"/>
                      </a:cubicBezTo>
                      <a:cubicBezTo>
                        <a:pt x="1" y="536"/>
                        <a:pt x="158" y="694"/>
                        <a:pt x="347" y="694"/>
                      </a:cubicBezTo>
                      <a:lnTo>
                        <a:pt x="1040" y="694"/>
                      </a:lnTo>
                      <a:cubicBezTo>
                        <a:pt x="1261" y="694"/>
                        <a:pt x="1418" y="536"/>
                        <a:pt x="1418" y="347"/>
                      </a:cubicBezTo>
                      <a:cubicBezTo>
                        <a:pt x="1418" y="158"/>
                        <a:pt x="1261" y="0"/>
                        <a:pt x="104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69" name="Google Shape;9249;p73">
                  <a:extLst>
                    <a:ext uri="{FF2B5EF4-FFF2-40B4-BE49-F238E27FC236}">
                      <a16:creationId xmlns:a16="http://schemas.microsoft.com/office/drawing/2014/main" id="{3EBAAEE1-7168-D0DC-21F4-954BB0707B02}"/>
                    </a:ext>
                  </a:extLst>
                </p:cNvPr>
                <p:cNvSpPr/>
                <p:nvPr/>
              </p:nvSpPr>
              <p:spPr>
                <a:xfrm>
                  <a:off x="5421475" y="2067900"/>
                  <a:ext cx="35450" cy="1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694" extrusionOk="0">
                      <a:moveTo>
                        <a:pt x="378" y="0"/>
                      </a:moveTo>
                      <a:cubicBezTo>
                        <a:pt x="158" y="0"/>
                        <a:pt x="0" y="158"/>
                        <a:pt x="0" y="347"/>
                      </a:cubicBezTo>
                      <a:cubicBezTo>
                        <a:pt x="0" y="536"/>
                        <a:pt x="158" y="694"/>
                        <a:pt x="378" y="694"/>
                      </a:cubicBezTo>
                      <a:lnTo>
                        <a:pt x="1071" y="694"/>
                      </a:lnTo>
                      <a:cubicBezTo>
                        <a:pt x="1260" y="694"/>
                        <a:pt x="1418" y="536"/>
                        <a:pt x="1418" y="347"/>
                      </a:cubicBezTo>
                      <a:cubicBezTo>
                        <a:pt x="1418" y="158"/>
                        <a:pt x="1260" y="0"/>
                        <a:pt x="107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70" name="Google Shape;9250;p73">
                  <a:extLst>
                    <a:ext uri="{FF2B5EF4-FFF2-40B4-BE49-F238E27FC236}">
                      <a16:creationId xmlns:a16="http://schemas.microsoft.com/office/drawing/2014/main" id="{C1B3B1FF-2D1E-9DC5-EBF8-C8501F144730}"/>
                    </a:ext>
                  </a:extLst>
                </p:cNvPr>
                <p:cNvSpPr/>
                <p:nvPr/>
              </p:nvSpPr>
              <p:spPr>
                <a:xfrm>
                  <a:off x="5490000" y="1963925"/>
                  <a:ext cx="35450" cy="3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356" extrusionOk="0">
                      <a:moveTo>
                        <a:pt x="343" y="1"/>
                      </a:moveTo>
                      <a:cubicBezTo>
                        <a:pt x="252" y="1"/>
                        <a:pt x="158" y="32"/>
                        <a:pt x="95" y="95"/>
                      </a:cubicBezTo>
                      <a:cubicBezTo>
                        <a:pt x="0" y="221"/>
                        <a:pt x="0" y="442"/>
                        <a:pt x="95" y="568"/>
                      </a:cubicBezTo>
                      <a:lnTo>
                        <a:pt x="819" y="1261"/>
                      </a:lnTo>
                      <a:cubicBezTo>
                        <a:pt x="866" y="1324"/>
                        <a:pt x="953" y="1356"/>
                        <a:pt x="1044" y="1356"/>
                      </a:cubicBezTo>
                      <a:cubicBezTo>
                        <a:pt x="1134" y="1356"/>
                        <a:pt x="1229" y="1324"/>
                        <a:pt x="1292" y="1261"/>
                      </a:cubicBezTo>
                      <a:cubicBezTo>
                        <a:pt x="1418" y="1166"/>
                        <a:pt x="1418" y="914"/>
                        <a:pt x="1292" y="788"/>
                      </a:cubicBezTo>
                      <a:lnTo>
                        <a:pt x="567" y="95"/>
                      </a:lnTo>
                      <a:cubicBezTo>
                        <a:pt x="520" y="32"/>
                        <a:pt x="433" y="1"/>
                        <a:pt x="3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71" name="Google Shape;9251;p73">
                  <a:extLst>
                    <a:ext uri="{FF2B5EF4-FFF2-40B4-BE49-F238E27FC236}">
                      <a16:creationId xmlns:a16="http://schemas.microsoft.com/office/drawing/2014/main" id="{EF670C8F-1918-0F24-4D0D-4660144E0182}"/>
                    </a:ext>
                  </a:extLst>
                </p:cNvPr>
                <p:cNvSpPr/>
                <p:nvPr/>
              </p:nvSpPr>
              <p:spPr>
                <a:xfrm>
                  <a:off x="5437225" y="1997650"/>
                  <a:ext cx="37825" cy="2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053" extrusionOk="0">
                      <a:moveTo>
                        <a:pt x="422" y="0"/>
                      </a:moveTo>
                      <a:cubicBezTo>
                        <a:pt x="285" y="0"/>
                        <a:pt x="140" y="81"/>
                        <a:pt x="95" y="196"/>
                      </a:cubicBezTo>
                      <a:cubicBezTo>
                        <a:pt x="0" y="353"/>
                        <a:pt x="95" y="574"/>
                        <a:pt x="252" y="668"/>
                      </a:cubicBezTo>
                      <a:lnTo>
                        <a:pt x="945" y="1015"/>
                      </a:lnTo>
                      <a:cubicBezTo>
                        <a:pt x="989" y="1041"/>
                        <a:pt x="1039" y="1052"/>
                        <a:pt x="1091" y="1052"/>
                      </a:cubicBezTo>
                      <a:cubicBezTo>
                        <a:pt x="1227" y="1052"/>
                        <a:pt x="1372" y="971"/>
                        <a:pt x="1418" y="857"/>
                      </a:cubicBezTo>
                      <a:cubicBezTo>
                        <a:pt x="1512" y="700"/>
                        <a:pt x="1418" y="479"/>
                        <a:pt x="1260" y="385"/>
                      </a:cubicBezTo>
                      <a:lnTo>
                        <a:pt x="567" y="38"/>
                      </a:lnTo>
                      <a:cubicBezTo>
                        <a:pt x="524" y="12"/>
                        <a:pt x="473" y="0"/>
                        <a:pt x="42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72" name="Google Shape;9252;p73">
                  <a:extLst>
                    <a:ext uri="{FF2B5EF4-FFF2-40B4-BE49-F238E27FC236}">
                      <a16:creationId xmlns:a16="http://schemas.microsoft.com/office/drawing/2014/main" id="{0E01833B-3147-6802-176B-441DBCCFF6C5}"/>
                    </a:ext>
                  </a:extLst>
                </p:cNvPr>
                <p:cNvSpPr/>
                <p:nvPr/>
              </p:nvSpPr>
              <p:spPr>
                <a:xfrm>
                  <a:off x="5645150" y="1998300"/>
                  <a:ext cx="37825" cy="2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076" extrusionOk="0">
                      <a:moveTo>
                        <a:pt x="1098" y="0"/>
                      </a:moveTo>
                      <a:cubicBezTo>
                        <a:pt x="1046" y="0"/>
                        <a:pt x="994" y="14"/>
                        <a:pt x="946" y="44"/>
                      </a:cubicBezTo>
                      <a:lnTo>
                        <a:pt x="253" y="422"/>
                      </a:lnTo>
                      <a:cubicBezTo>
                        <a:pt x="95" y="485"/>
                        <a:pt x="1" y="674"/>
                        <a:pt x="95" y="894"/>
                      </a:cubicBezTo>
                      <a:cubicBezTo>
                        <a:pt x="142" y="1011"/>
                        <a:pt x="258" y="1076"/>
                        <a:pt x="405" y="1076"/>
                      </a:cubicBezTo>
                      <a:cubicBezTo>
                        <a:pt x="456" y="1076"/>
                        <a:pt x="511" y="1068"/>
                        <a:pt x="568" y="1052"/>
                      </a:cubicBezTo>
                      <a:lnTo>
                        <a:pt x="1261" y="674"/>
                      </a:lnTo>
                      <a:cubicBezTo>
                        <a:pt x="1418" y="611"/>
                        <a:pt x="1513" y="422"/>
                        <a:pt x="1418" y="201"/>
                      </a:cubicBezTo>
                      <a:cubicBezTo>
                        <a:pt x="1331" y="71"/>
                        <a:pt x="1214" y="0"/>
                        <a:pt x="109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7706" name="Google Shape;9253;p73">
                <a:extLst>
                  <a:ext uri="{FF2B5EF4-FFF2-40B4-BE49-F238E27FC236}">
                    <a16:creationId xmlns:a16="http://schemas.microsoft.com/office/drawing/2014/main" id="{77A18426-313E-DF63-9AD8-CC0C67C8C16D}"/>
                  </a:ext>
                </a:extLst>
              </p:cNvPr>
              <p:cNvSpPr/>
              <p:nvPr/>
            </p:nvSpPr>
            <p:spPr>
              <a:xfrm>
                <a:off x="9014587" y="2279632"/>
                <a:ext cx="505937" cy="503276"/>
              </a:xfrm>
              <a:custGeom>
                <a:avLst/>
                <a:gdLst/>
                <a:ahLst/>
                <a:cxnLst/>
                <a:rect l="l" t="t" r="r" b="b"/>
                <a:pathLst>
                  <a:path w="11973" h="11910" extrusionOk="0">
                    <a:moveTo>
                      <a:pt x="11027" y="662"/>
                    </a:moveTo>
                    <a:lnTo>
                      <a:pt x="11027" y="1387"/>
                    </a:lnTo>
                    <a:lnTo>
                      <a:pt x="8601" y="1387"/>
                    </a:lnTo>
                    <a:cubicBezTo>
                      <a:pt x="8412" y="1387"/>
                      <a:pt x="8255" y="1229"/>
                      <a:pt x="8255" y="1040"/>
                    </a:cubicBezTo>
                    <a:cubicBezTo>
                      <a:pt x="8255" y="820"/>
                      <a:pt x="8412" y="662"/>
                      <a:pt x="8601" y="662"/>
                    </a:cubicBezTo>
                    <a:close/>
                    <a:moveTo>
                      <a:pt x="10366" y="2048"/>
                    </a:moveTo>
                    <a:lnTo>
                      <a:pt x="10366" y="2773"/>
                    </a:lnTo>
                    <a:lnTo>
                      <a:pt x="7940" y="2773"/>
                    </a:lnTo>
                    <a:cubicBezTo>
                      <a:pt x="7926" y="2775"/>
                      <a:pt x="7912" y="2776"/>
                      <a:pt x="7899" y="2776"/>
                    </a:cubicBezTo>
                    <a:cubicBezTo>
                      <a:pt x="7728" y="2776"/>
                      <a:pt x="7593" y="2599"/>
                      <a:pt x="7593" y="2395"/>
                    </a:cubicBezTo>
                    <a:cubicBezTo>
                      <a:pt x="7593" y="2206"/>
                      <a:pt x="7751" y="2048"/>
                      <a:pt x="7940" y="2048"/>
                    </a:cubicBezTo>
                    <a:close/>
                    <a:moveTo>
                      <a:pt x="11027" y="3466"/>
                    </a:moveTo>
                    <a:lnTo>
                      <a:pt x="11027" y="4191"/>
                    </a:lnTo>
                    <a:lnTo>
                      <a:pt x="8601" y="4191"/>
                    </a:lnTo>
                    <a:cubicBezTo>
                      <a:pt x="8412" y="4191"/>
                      <a:pt x="8255" y="4033"/>
                      <a:pt x="8255" y="3812"/>
                    </a:cubicBezTo>
                    <a:cubicBezTo>
                      <a:pt x="8255" y="3623"/>
                      <a:pt x="8412" y="3466"/>
                      <a:pt x="8601" y="3466"/>
                    </a:cubicBezTo>
                    <a:close/>
                    <a:moveTo>
                      <a:pt x="1292" y="4884"/>
                    </a:moveTo>
                    <a:lnTo>
                      <a:pt x="1292" y="5608"/>
                    </a:lnTo>
                    <a:lnTo>
                      <a:pt x="568" y="5608"/>
                    </a:lnTo>
                    <a:lnTo>
                      <a:pt x="568" y="4884"/>
                    </a:lnTo>
                    <a:close/>
                    <a:moveTo>
                      <a:pt x="11027" y="4884"/>
                    </a:moveTo>
                    <a:lnTo>
                      <a:pt x="11027" y="5608"/>
                    </a:lnTo>
                    <a:lnTo>
                      <a:pt x="6207" y="5608"/>
                    </a:lnTo>
                    <a:lnTo>
                      <a:pt x="6207" y="4884"/>
                    </a:lnTo>
                    <a:close/>
                    <a:moveTo>
                      <a:pt x="3718" y="2080"/>
                    </a:moveTo>
                    <a:cubicBezTo>
                      <a:pt x="4663" y="2080"/>
                      <a:pt x="5482" y="2867"/>
                      <a:pt x="5482" y="3844"/>
                    </a:cubicBezTo>
                    <a:lnTo>
                      <a:pt x="5482" y="5955"/>
                    </a:lnTo>
                    <a:cubicBezTo>
                      <a:pt x="5482" y="6144"/>
                      <a:pt x="5325" y="6301"/>
                      <a:pt x="5136" y="6301"/>
                    </a:cubicBezTo>
                    <a:lnTo>
                      <a:pt x="2300" y="6301"/>
                    </a:lnTo>
                    <a:cubicBezTo>
                      <a:pt x="2111" y="6301"/>
                      <a:pt x="1954" y="6144"/>
                      <a:pt x="1954" y="5955"/>
                    </a:cubicBezTo>
                    <a:lnTo>
                      <a:pt x="1954" y="3844"/>
                    </a:lnTo>
                    <a:cubicBezTo>
                      <a:pt x="1954" y="2899"/>
                      <a:pt x="2742" y="2080"/>
                      <a:pt x="3718" y="2080"/>
                    </a:cubicBezTo>
                    <a:close/>
                    <a:moveTo>
                      <a:pt x="11027" y="6301"/>
                    </a:moveTo>
                    <a:lnTo>
                      <a:pt x="11027" y="7688"/>
                    </a:lnTo>
                    <a:lnTo>
                      <a:pt x="7593" y="7688"/>
                    </a:lnTo>
                    <a:lnTo>
                      <a:pt x="7593" y="6301"/>
                    </a:lnTo>
                    <a:lnTo>
                      <a:pt x="8948" y="6301"/>
                    </a:lnTo>
                    <a:lnTo>
                      <a:pt x="8948" y="6648"/>
                    </a:lnTo>
                    <a:cubicBezTo>
                      <a:pt x="8948" y="6868"/>
                      <a:pt x="9106" y="7026"/>
                      <a:pt x="9326" y="7026"/>
                    </a:cubicBezTo>
                    <a:cubicBezTo>
                      <a:pt x="9515" y="7026"/>
                      <a:pt x="9673" y="6868"/>
                      <a:pt x="9673" y="6648"/>
                    </a:cubicBezTo>
                    <a:lnTo>
                      <a:pt x="9673" y="6301"/>
                    </a:lnTo>
                    <a:close/>
                    <a:moveTo>
                      <a:pt x="4443" y="8349"/>
                    </a:moveTo>
                    <a:cubicBezTo>
                      <a:pt x="4852" y="8349"/>
                      <a:pt x="5293" y="8633"/>
                      <a:pt x="5419" y="9074"/>
                    </a:cubicBezTo>
                    <a:lnTo>
                      <a:pt x="2080" y="9074"/>
                    </a:lnTo>
                    <a:cubicBezTo>
                      <a:pt x="2237" y="8664"/>
                      <a:pt x="2616" y="8349"/>
                      <a:pt x="3057" y="8349"/>
                    </a:cubicBezTo>
                    <a:close/>
                    <a:moveTo>
                      <a:pt x="11027" y="8349"/>
                    </a:moveTo>
                    <a:lnTo>
                      <a:pt x="11027" y="9735"/>
                    </a:lnTo>
                    <a:lnTo>
                      <a:pt x="7593" y="9735"/>
                    </a:lnTo>
                    <a:lnTo>
                      <a:pt x="7593" y="8349"/>
                    </a:lnTo>
                    <a:lnTo>
                      <a:pt x="8948" y="8349"/>
                    </a:lnTo>
                    <a:lnTo>
                      <a:pt x="8948" y="8696"/>
                    </a:lnTo>
                    <a:cubicBezTo>
                      <a:pt x="8948" y="8916"/>
                      <a:pt x="9106" y="9074"/>
                      <a:pt x="9326" y="9074"/>
                    </a:cubicBezTo>
                    <a:cubicBezTo>
                      <a:pt x="9515" y="9074"/>
                      <a:pt x="9673" y="8916"/>
                      <a:pt x="9673" y="8696"/>
                    </a:cubicBezTo>
                    <a:lnTo>
                      <a:pt x="9673" y="8349"/>
                    </a:lnTo>
                    <a:close/>
                    <a:moveTo>
                      <a:pt x="8633" y="0"/>
                    </a:moveTo>
                    <a:cubicBezTo>
                      <a:pt x="8066" y="0"/>
                      <a:pt x="7625" y="473"/>
                      <a:pt x="7625" y="1040"/>
                    </a:cubicBezTo>
                    <a:cubicBezTo>
                      <a:pt x="7625" y="1135"/>
                      <a:pt x="7656" y="1292"/>
                      <a:pt x="7688" y="1418"/>
                    </a:cubicBezTo>
                    <a:cubicBezTo>
                      <a:pt x="7278" y="1544"/>
                      <a:pt x="6963" y="1922"/>
                      <a:pt x="6963" y="2395"/>
                    </a:cubicBezTo>
                    <a:cubicBezTo>
                      <a:pt x="6963" y="2678"/>
                      <a:pt x="7058" y="2962"/>
                      <a:pt x="7278" y="3151"/>
                    </a:cubicBezTo>
                    <a:cubicBezTo>
                      <a:pt x="7373" y="3308"/>
                      <a:pt x="7530" y="3403"/>
                      <a:pt x="7751" y="3434"/>
                    </a:cubicBezTo>
                    <a:cubicBezTo>
                      <a:pt x="7688" y="3560"/>
                      <a:pt x="7656" y="3655"/>
                      <a:pt x="7656" y="3812"/>
                    </a:cubicBezTo>
                    <a:cubicBezTo>
                      <a:pt x="7656" y="3939"/>
                      <a:pt x="7688" y="4065"/>
                      <a:pt x="7751" y="4191"/>
                    </a:cubicBezTo>
                    <a:lnTo>
                      <a:pt x="6270" y="4191"/>
                    </a:lnTo>
                    <a:lnTo>
                      <a:pt x="6270" y="3812"/>
                    </a:lnTo>
                    <a:cubicBezTo>
                      <a:pt x="6270" y="2489"/>
                      <a:pt x="5167" y="1387"/>
                      <a:pt x="3844" y="1387"/>
                    </a:cubicBezTo>
                    <a:cubicBezTo>
                      <a:pt x="2490" y="1387"/>
                      <a:pt x="1387" y="2489"/>
                      <a:pt x="1387" y="3812"/>
                    </a:cubicBezTo>
                    <a:lnTo>
                      <a:pt x="1387" y="4191"/>
                    </a:lnTo>
                    <a:lnTo>
                      <a:pt x="379" y="4191"/>
                    </a:lnTo>
                    <a:cubicBezTo>
                      <a:pt x="158" y="4191"/>
                      <a:pt x="1" y="4348"/>
                      <a:pt x="1" y="4537"/>
                    </a:cubicBezTo>
                    <a:lnTo>
                      <a:pt x="1" y="11500"/>
                    </a:lnTo>
                    <a:cubicBezTo>
                      <a:pt x="1" y="11689"/>
                      <a:pt x="158" y="11846"/>
                      <a:pt x="379" y="11846"/>
                    </a:cubicBezTo>
                    <a:cubicBezTo>
                      <a:pt x="568" y="11846"/>
                      <a:pt x="725" y="11689"/>
                      <a:pt x="725" y="11500"/>
                    </a:cubicBezTo>
                    <a:lnTo>
                      <a:pt x="725" y="6301"/>
                    </a:lnTo>
                    <a:lnTo>
                      <a:pt x="1481" y="6301"/>
                    </a:lnTo>
                    <a:cubicBezTo>
                      <a:pt x="1639" y="6711"/>
                      <a:pt x="1985" y="7026"/>
                      <a:pt x="2458" y="7026"/>
                    </a:cubicBezTo>
                    <a:lnTo>
                      <a:pt x="3529" y="7026"/>
                    </a:lnTo>
                    <a:lnTo>
                      <a:pt x="3529" y="7719"/>
                    </a:lnTo>
                    <a:lnTo>
                      <a:pt x="3151" y="7719"/>
                    </a:lnTo>
                    <a:cubicBezTo>
                      <a:pt x="2237" y="7719"/>
                      <a:pt x="1387" y="8507"/>
                      <a:pt x="1387" y="9452"/>
                    </a:cubicBezTo>
                    <a:cubicBezTo>
                      <a:pt x="1387" y="9641"/>
                      <a:pt x="1544" y="9798"/>
                      <a:pt x="1733" y="9798"/>
                    </a:cubicBezTo>
                    <a:lnTo>
                      <a:pt x="3529" y="9798"/>
                    </a:lnTo>
                    <a:lnTo>
                      <a:pt x="3529" y="10523"/>
                    </a:lnTo>
                    <a:lnTo>
                      <a:pt x="2458" y="10523"/>
                    </a:lnTo>
                    <a:cubicBezTo>
                      <a:pt x="1859" y="10523"/>
                      <a:pt x="1418" y="10996"/>
                      <a:pt x="1418" y="11531"/>
                    </a:cubicBezTo>
                    <a:cubicBezTo>
                      <a:pt x="1418" y="11752"/>
                      <a:pt x="1576" y="11909"/>
                      <a:pt x="1796" y="11909"/>
                    </a:cubicBezTo>
                    <a:cubicBezTo>
                      <a:pt x="1985" y="11909"/>
                      <a:pt x="2143" y="11752"/>
                      <a:pt x="2143" y="11531"/>
                    </a:cubicBezTo>
                    <a:cubicBezTo>
                      <a:pt x="2143" y="11342"/>
                      <a:pt x="2300" y="11185"/>
                      <a:pt x="2490" y="11185"/>
                    </a:cubicBezTo>
                    <a:lnTo>
                      <a:pt x="3561" y="11185"/>
                    </a:lnTo>
                    <a:lnTo>
                      <a:pt x="3561" y="11531"/>
                    </a:lnTo>
                    <a:cubicBezTo>
                      <a:pt x="3561" y="11752"/>
                      <a:pt x="3718" y="11909"/>
                      <a:pt x="3907" y="11909"/>
                    </a:cubicBezTo>
                    <a:cubicBezTo>
                      <a:pt x="4096" y="11909"/>
                      <a:pt x="4254" y="11752"/>
                      <a:pt x="4254" y="11531"/>
                    </a:cubicBezTo>
                    <a:lnTo>
                      <a:pt x="4254" y="11185"/>
                    </a:lnTo>
                    <a:lnTo>
                      <a:pt x="5325" y="11185"/>
                    </a:lnTo>
                    <a:cubicBezTo>
                      <a:pt x="5514" y="11185"/>
                      <a:pt x="5672" y="11342"/>
                      <a:pt x="5672" y="11531"/>
                    </a:cubicBezTo>
                    <a:cubicBezTo>
                      <a:pt x="5672" y="11752"/>
                      <a:pt x="5829" y="11909"/>
                      <a:pt x="6050" y="11909"/>
                    </a:cubicBezTo>
                    <a:cubicBezTo>
                      <a:pt x="6239" y="11909"/>
                      <a:pt x="6396" y="11752"/>
                      <a:pt x="6396" y="11531"/>
                    </a:cubicBezTo>
                    <a:cubicBezTo>
                      <a:pt x="6396" y="10964"/>
                      <a:pt x="5924" y="10523"/>
                      <a:pt x="5356" y="10523"/>
                    </a:cubicBezTo>
                    <a:lnTo>
                      <a:pt x="4317" y="10523"/>
                    </a:lnTo>
                    <a:lnTo>
                      <a:pt x="4317" y="9798"/>
                    </a:lnTo>
                    <a:lnTo>
                      <a:pt x="6081" y="9798"/>
                    </a:lnTo>
                    <a:cubicBezTo>
                      <a:pt x="6270" y="9798"/>
                      <a:pt x="6428" y="9641"/>
                      <a:pt x="6428" y="9452"/>
                    </a:cubicBezTo>
                    <a:cubicBezTo>
                      <a:pt x="6428" y="8507"/>
                      <a:pt x="5640" y="7719"/>
                      <a:pt x="4663" y="7719"/>
                    </a:cubicBezTo>
                    <a:lnTo>
                      <a:pt x="4317" y="7719"/>
                    </a:lnTo>
                    <a:lnTo>
                      <a:pt x="4317" y="7026"/>
                    </a:lnTo>
                    <a:lnTo>
                      <a:pt x="5356" y="7026"/>
                    </a:lnTo>
                    <a:cubicBezTo>
                      <a:pt x="5798" y="7026"/>
                      <a:pt x="6207" y="6742"/>
                      <a:pt x="6365" y="6301"/>
                    </a:cubicBezTo>
                    <a:lnTo>
                      <a:pt x="7089" y="6301"/>
                    </a:lnTo>
                    <a:lnTo>
                      <a:pt x="7089" y="11500"/>
                    </a:lnTo>
                    <a:cubicBezTo>
                      <a:pt x="7089" y="11689"/>
                      <a:pt x="7247" y="11846"/>
                      <a:pt x="7467" y="11846"/>
                    </a:cubicBezTo>
                    <a:cubicBezTo>
                      <a:pt x="7656" y="11846"/>
                      <a:pt x="7814" y="11689"/>
                      <a:pt x="7814" y="11500"/>
                    </a:cubicBezTo>
                    <a:lnTo>
                      <a:pt x="7814" y="10492"/>
                    </a:lnTo>
                    <a:lnTo>
                      <a:pt x="11279" y="10492"/>
                    </a:lnTo>
                    <a:lnTo>
                      <a:pt x="11279" y="11500"/>
                    </a:lnTo>
                    <a:cubicBezTo>
                      <a:pt x="11279" y="11689"/>
                      <a:pt x="11437" y="11846"/>
                      <a:pt x="11626" y="11846"/>
                    </a:cubicBezTo>
                    <a:cubicBezTo>
                      <a:pt x="11815" y="11846"/>
                      <a:pt x="11972" y="11689"/>
                      <a:pt x="11972" y="11500"/>
                    </a:cubicBezTo>
                    <a:lnTo>
                      <a:pt x="11972" y="3151"/>
                    </a:lnTo>
                    <a:cubicBezTo>
                      <a:pt x="11972" y="2962"/>
                      <a:pt x="11815" y="2804"/>
                      <a:pt x="11626" y="2804"/>
                    </a:cubicBezTo>
                    <a:lnTo>
                      <a:pt x="11279" y="2804"/>
                    </a:lnTo>
                    <a:lnTo>
                      <a:pt x="11279" y="2080"/>
                    </a:lnTo>
                    <a:lnTo>
                      <a:pt x="11626" y="2080"/>
                    </a:lnTo>
                    <a:cubicBezTo>
                      <a:pt x="11815" y="2080"/>
                      <a:pt x="11972" y="1922"/>
                      <a:pt x="11972" y="1733"/>
                    </a:cubicBezTo>
                    <a:lnTo>
                      <a:pt x="11972" y="347"/>
                    </a:lnTo>
                    <a:cubicBezTo>
                      <a:pt x="11752" y="158"/>
                      <a:pt x="11594" y="0"/>
                      <a:pt x="114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7707" name="Google Shape;9254;p73">
                <a:extLst>
                  <a:ext uri="{FF2B5EF4-FFF2-40B4-BE49-F238E27FC236}">
                    <a16:creationId xmlns:a16="http://schemas.microsoft.com/office/drawing/2014/main" id="{72FB360D-7A90-9A4A-2A7E-E887E021CE9E}"/>
                  </a:ext>
                </a:extLst>
              </p:cNvPr>
              <p:cNvGrpSpPr/>
              <p:nvPr/>
            </p:nvGrpSpPr>
            <p:grpSpPr>
              <a:xfrm>
                <a:off x="9016666" y="3013844"/>
                <a:ext cx="501923" cy="322206"/>
                <a:chOff x="5411225" y="2726350"/>
                <a:chExt cx="296950" cy="190625"/>
              </a:xfrm>
              <a:grpFill/>
            </p:grpSpPr>
            <p:sp>
              <p:nvSpPr>
                <p:cNvPr id="17763" name="Google Shape;9255;p73">
                  <a:extLst>
                    <a:ext uri="{FF2B5EF4-FFF2-40B4-BE49-F238E27FC236}">
                      <a16:creationId xmlns:a16="http://schemas.microsoft.com/office/drawing/2014/main" id="{DE98A84E-4A61-74D3-3E50-57DF3490DC39}"/>
                    </a:ext>
                  </a:extLst>
                </p:cNvPr>
                <p:cNvSpPr/>
                <p:nvPr/>
              </p:nvSpPr>
              <p:spPr>
                <a:xfrm>
                  <a:off x="5534100" y="2794875"/>
                  <a:ext cx="52000" cy="5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0" h="2049" extrusionOk="0">
                      <a:moveTo>
                        <a:pt x="1009" y="662"/>
                      </a:moveTo>
                      <a:cubicBezTo>
                        <a:pt x="1229" y="662"/>
                        <a:pt x="1387" y="851"/>
                        <a:pt x="1387" y="1040"/>
                      </a:cubicBezTo>
                      <a:cubicBezTo>
                        <a:pt x="1387" y="1229"/>
                        <a:pt x="1229" y="1387"/>
                        <a:pt x="1009" y="1387"/>
                      </a:cubicBezTo>
                      <a:cubicBezTo>
                        <a:pt x="819" y="1387"/>
                        <a:pt x="662" y="1229"/>
                        <a:pt x="662" y="1040"/>
                      </a:cubicBezTo>
                      <a:cubicBezTo>
                        <a:pt x="662" y="851"/>
                        <a:pt x="819" y="662"/>
                        <a:pt x="1009" y="662"/>
                      </a:cubicBezTo>
                      <a:close/>
                      <a:moveTo>
                        <a:pt x="1009" y="0"/>
                      </a:moveTo>
                      <a:cubicBezTo>
                        <a:pt x="441" y="0"/>
                        <a:pt x="0" y="473"/>
                        <a:pt x="0" y="1040"/>
                      </a:cubicBezTo>
                      <a:cubicBezTo>
                        <a:pt x="0" y="1639"/>
                        <a:pt x="473" y="2048"/>
                        <a:pt x="1009" y="2048"/>
                      </a:cubicBezTo>
                      <a:cubicBezTo>
                        <a:pt x="1607" y="2048"/>
                        <a:pt x="2048" y="1576"/>
                        <a:pt x="2048" y="1040"/>
                      </a:cubicBezTo>
                      <a:cubicBezTo>
                        <a:pt x="2080" y="473"/>
                        <a:pt x="1607" y="0"/>
                        <a:pt x="100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64" name="Google Shape;9256;p73">
                  <a:extLst>
                    <a:ext uri="{FF2B5EF4-FFF2-40B4-BE49-F238E27FC236}">
                      <a16:creationId xmlns:a16="http://schemas.microsoft.com/office/drawing/2014/main" id="{EE281632-F59E-F87D-52DA-DCC1C76AB9F0}"/>
                    </a:ext>
                  </a:extLst>
                </p:cNvPr>
                <p:cNvSpPr/>
                <p:nvPr/>
              </p:nvSpPr>
              <p:spPr>
                <a:xfrm>
                  <a:off x="5411225" y="2726350"/>
                  <a:ext cx="296950" cy="1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8" h="7625" extrusionOk="0">
                      <a:moveTo>
                        <a:pt x="5924" y="662"/>
                      </a:moveTo>
                      <a:cubicBezTo>
                        <a:pt x="7404" y="662"/>
                        <a:pt x="8759" y="1576"/>
                        <a:pt x="9641" y="2332"/>
                      </a:cubicBezTo>
                      <a:cubicBezTo>
                        <a:pt x="9736" y="2395"/>
                        <a:pt x="9830" y="2489"/>
                        <a:pt x="9925" y="2584"/>
                      </a:cubicBezTo>
                      <a:cubicBezTo>
                        <a:pt x="8696" y="2080"/>
                        <a:pt x="7278" y="1733"/>
                        <a:pt x="5924" y="1733"/>
                      </a:cubicBezTo>
                      <a:cubicBezTo>
                        <a:pt x="4569" y="1733"/>
                        <a:pt x="3183" y="2080"/>
                        <a:pt x="1954" y="2584"/>
                      </a:cubicBezTo>
                      <a:cubicBezTo>
                        <a:pt x="2048" y="2521"/>
                        <a:pt x="2111" y="2458"/>
                        <a:pt x="2206" y="2395"/>
                      </a:cubicBezTo>
                      <a:cubicBezTo>
                        <a:pt x="3151" y="1544"/>
                        <a:pt x="4474" y="662"/>
                        <a:pt x="5924" y="662"/>
                      </a:cubicBezTo>
                      <a:close/>
                      <a:moveTo>
                        <a:pt x="5924" y="2426"/>
                      </a:moveTo>
                      <a:cubicBezTo>
                        <a:pt x="6333" y="2426"/>
                        <a:pt x="6711" y="2489"/>
                        <a:pt x="7089" y="2521"/>
                      </a:cubicBezTo>
                      <a:cubicBezTo>
                        <a:pt x="7467" y="2836"/>
                        <a:pt x="7656" y="3308"/>
                        <a:pt x="7656" y="3813"/>
                      </a:cubicBezTo>
                      <a:cubicBezTo>
                        <a:pt x="7656" y="4758"/>
                        <a:pt x="6869" y="5545"/>
                        <a:pt x="5924" y="5545"/>
                      </a:cubicBezTo>
                      <a:cubicBezTo>
                        <a:pt x="4978" y="5545"/>
                        <a:pt x="4191" y="4758"/>
                        <a:pt x="4191" y="3813"/>
                      </a:cubicBezTo>
                      <a:cubicBezTo>
                        <a:pt x="4191" y="3308"/>
                        <a:pt x="4411" y="2836"/>
                        <a:pt x="4789" y="2521"/>
                      </a:cubicBezTo>
                      <a:cubicBezTo>
                        <a:pt x="5136" y="2489"/>
                        <a:pt x="5545" y="2426"/>
                        <a:pt x="5924" y="2426"/>
                      </a:cubicBezTo>
                      <a:close/>
                      <a:moveTo>
                        <a:pt x="3781" y="2710"/>
                      </a:moveTo>
                      <a:lnTo>
                        <a:pt x="3781" y="2710"/>
                      </a:lnTo>
                      <a:cubicBezTo>
                        <a:pt x="3624" y="3056"/>
                        <a:pt x="3498" y="3434"/>
                        <a:pt x="3498" y="3813"/>
                      </a:cubicBezTo>
                      <a:cubicBezTo>
                        <a:pt x="3498" y="5167"/>
                        <a:pt x="4600" y="6270"/>
                        <a:pt x="5924" y="6270"/>
                      </a:cubicBezTo>
                      <a:cubicBezTo>
                        <a:pt x="7278" y="6270"/>
                        <a:pt x="8381" y="5167"/>
                        <a:pt x="8381" y="3813"/>
                      </a:cubicBezTo>
                      <a:cubicBezTo>
                        <a:pt x="8381" y="3434"/>
                        <a:pt x="8286" y="3056"/>
                        <a:pt x="8097" y="2710"/>
                      </a:cubicBezTo>
                      <a:lnTo>
                        <a:pt x="8097" y="2710"/>
                      </a:lnTo>
                      <a:cubicBezTo>
                        <a:pt x="9137" y="2993"/>
                        <a:pt x="10145" y="3434"/>
                        <a:pt x="11027" y="3907"/>
                      </a:cubicBezTo>
                      <a:cubicBezTo>
                        <a:pt x="10744" y="4222"/>
                        <a:pt x="10240" y="4789"/>
                        <a:pt x="9547" y="5356"/>
                      </a:cubicBezTo>
                      <a:cubicBezTo>
                        <a:pt x="8601" y="6144"/>
                        <a:pt x="7310" y="6932"/>
                        <a:pt x="5924" y="6932"/>
                      </a:cubicBezTo>
                      <a:cubicBezTo>
                        <a:pt x="4474" y="6932"/>
                        <a:pt x="3088" y="6018"/>
                        <a:pt x="2237" y="5262"/>
                      </a:cubicBezTo>
                      <a:cubicBezTo>
                        <a:pt x="1607" y="4726"/>
                        <a:pt x="1135" y="4222"/>
                        <a:pt x="851" y="3907"/>
                      </a:cubicBezTo>
                      <a:cubicBezTo>
                        <a:pt x="1733" y="3371"/>
                        <a:pt x="2710" y="2962"/>
                        <a:pt x="3781" y="2710"/>
                      </a:cubicBezTo>
                      <a:close/>
                      <a:moveTo>
                        <a:pt x="5924" y="0"/>
                      </a:moveTo>
                      <a:cubicBezTo>
                        <a:pt x="4411" y="0"/>
                        <a:pt x="2931" y="820"/>
                        <a:pt x="1765" y="1796"/>
                      </a:cubicBezTo>
                      <a:cubicBezTo>
                        <a:pt x="725" y="2678"/>
                        <a:pt x="95" y="3592"/>
                        <a:pt x="64" y="3624"/>
                      </a:cubicBezTo>
                      <a:cubicBezTo>
                        <a:pt x="1" y="3750"/>
                        <a:pt x="1" y="3907"/>
                        <a:pt x="64" y="4002"/>
                      </a:cubicBezTo>
                      <a:cubicBezTo>
                        <a:pt x="95" y="4065"/>
                        <a:pt x="725" y="4915"/>
                        <a:pt x="1765" y="5829"/>
                      </a:cubicBezTo>
                      <a:cubicBezTo>
                        <a:pt x="2931" y="6805"/>
                        <a:pt x="4348" y="7625"/>
                        <a:pt x="5924" y="7625"/>
                      </a:cubicBezTo>
                      <a:cubicBezTo>
                        <a:pt x="7436" y="7625"/>
                        <a:pt x="8759" y="6900"/>
                        <a:pt x="9925" y="5955"/>
                      </a:cubicBezTo>
                      <a:cubicBezTo>
                        <a:pt x="10712" y="5325"/>
                        <a:pt x="11374" y="4600"/>
                        <a:pt x="11815" y="4002"/>
                      </a:cubicBezTo>
                      <a:cubicBezTo>
                        <a:pt x="11878" y="3907"/>
                        <a:pt x="11878" y="3750"/>
                        <a:pt x="11815" y="3624"/>
                      </a:cubicBezTo>
                      <a:cubicBezTo>
                        <a:pt x="11752" y="3592"/>
                        <a:pt x="11122" y="2710"/>
                        <a:pt x="10114" y="1796"/>
                      </a:cubicBezTo>
                      <a:cubicBezTo>
                        <a:pt x="8916" y="820"/>
                        <a:pt x="7499" y="0"/>
                        <a:pt x="59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708" name="Google Shape;9257;p73">
                <a:extLst>
                  <a:ext uri="{FF2B5EF4-FFF2-40B4-BE49-F238E27FC236}">
                    <a16:creationId xmlns:a16="http://schemas.microsoft.com/office/drawing/2014/main" id="{1CA83ABB-181B-17EB-9EA7-21E74327B3D4}"/>
                  </a:ext>
                </a:extLst>
              </p:cNvPr>
              <p:cNvGrpSpPr/>
              <p:nvPr/>
            </p:nvGrpSpPr>
            <p:grpSpPr>
              <a:xfrm>
                <a:off x="10924848" y="1704399"/>
                <a:ext cx="503233" cy="467568"/>
                <a:chOff x="6524150" y="1938725"/>
                <a:chExt cx="297725" cy="276625"/>
              </a:xfrm>
              <a:grpFill/>
            </p:grpSpPr>
            <p:sp>
              <p:nvSpPr>
                <p:cNvPr id="17759" name="Google Shape;9258;p73">
                  <a:extLst>
                    <a:ext uri="{FF2B5EF4-FFF2-40B4-BE49-F238E27FC236}">
                      <a16:creationId xmlns:a16="http://schemas.microsoft.com/office/drawing/2014/main" id="{A372C818-0BAD-158E-77D6-30389AF14804}"/>
                    </a:ext>
                  </a:extLst>
                </p:cNvPr>
                <p:cNvSpPr/>
                <p:nvPr/>
              </p:nvSpPr>
              <p:spPr>
                <a:xfrm>
                  <a:off x="6524150" y="2025375"/>
                  <a:ext cx="297725" cy="18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9" h="7599" extrusionOk="0">
                      <a:moveTo>
                        <a:pt x="9767" y="2079"/>
                      </a:moveTo>
                      <a:lnTo>
                        <a:pt x="9767" y="5198"/>
                      </a:lnTo>
                      <a:cubicBezTo>
                        <a:pt x="9735" y="5041"/>
                        <a:pt x="9672" y="4915"/>
                        <a:pt x="9546" y="4789"/>
                      </a:cubicBezTo>
                      <a:lnTo>
                        <a:pt x="7813" y="3056"/>
                      </a:lnTo>
                      <a:cubicBezTo>
                        <a:pt x="7624" y="2867"/>
                        <a:pt x="7341" y="2741"/>
                        <a:pt x="7057" y="2741"/>
                      </a:cubicBezTo>
                      <a:lnTo>
                        <a:pt x="6018" y="2741"/>
                      </a:lnTo>
                      <a:cubicBezTo>
                        <a:pt x="5923" y="2741"/>
                        <a:pt x="5797" y="2836"/>
                        <a:pt x="5734" y="2930"/>
                      </a:cubicBezTo>
                      <a:lnTo>
                        <a:pt x="5482" y="3403"/>
                      </a:lnTo>
                      <a:cubicBezTo>
                        <a:pt x="5293" y="3812"/>
                        <a:pt x="4883" y="4001"/>
                        <a:pt x="4505" y="4001"/>
                      </a:cubicBezTo>
                      <a:lnTo>
                        <a:pt x="5356" y="2269"/>
                      </a:lnTo>
                      <a:cubicBezTo>
                        <a:pt x="5419" y="2143"/>
                        <a:pt x="5576" y="2079"/>
                        <a:pt x="5671" y="2079"/>
                      </a:cubicBezTo>
                      <a:close/>
                      <a:moveTo>
                        <a:pt x="1418" y="2079"/>
                      </a:moveTo>
                      <a:lnTo>
                        <a:pt x="1418" y="5545"/>
                      </a:lnTo>
                      <a:lnTo>
                        <a:pt x="725" y="5545"/>
                      </a:lnTo>
                      <a:lnTo>
                        <a:pt x="725" y="2079"/>
                      </a:lnTo>
                      <a:close/>
                      <a:moveTo>
                        <a:pt x="11153" y="2079"/>
                      </a:moveTo>
                      <a:lnTo>
                        <a:pt x="11153" y="5545"/>
                      </a:lnTo>
                      <a:lnTo>
                        <a:pt x="10460" y="5545"/>
                      </a:lnTo>
                      <a:lnTo>
                        <a:pt x="10460" y="2079"/>
                      </a:lnTo>
                      <a:close/>
                      <a:moveTo>
                        <a:pt x="6931" y="630"/>
                      </a:moveTo>
                      <a:cubicBezTo>
                        <a:pt x="6774" y="1008"/>
                        <a:pt x="6427" y="1323"/>
                        <a:pt x="5955" y="1323"/>
                      </a:cubicBezTo>
                      <a:lnTo>
                        <a:pt x="5671" y="1323"/>
                      </a:lnTo>
                      <a:cubicBezTo>
                        <a:pt x="5293" y="1323"/>
                        <a:pt x="4946" y="1575"/>
                        <a:pt x="4726" y="1922"/>
                      </a:cubicBezTo>
                      <a:lnTo>
                        <a:pt x="3655" y="4064"/>
                      </a:lnTo>
                      <a:cubicBezTo>
                        <a:pt x="3623" y="4127"/>
                        <a:pt x="3623" y="4253"/>
                        <a:pt x="3655" y="4316"/>
                      </a:cubicBezTo>
                      <a:cubicBezTo>
                        <a:pt x="3718" y="4411"/>
                        <a:pt x="3781" y="4474"/>
                        <a:pt x="3875" y="4537"/>
                      </a:cubicBezTo>
                      <a:cubicBezTo>
                        <a:pt x="4088" y="4627"/>
                        <a:pt x="4310" y="4670"/>
                        <a:pt x="4532" y="4670"/>
                      </a:cubicBezTo>
                      <a:cubicBezTo>
                        <a:pt x="5165" y="4670"/>
                        <a:pt x="5785" y="4316"/>
                        <a:pt x="6112" y="3686"/>
                      </a:cubicBezTo>
                      <a:lnTo>
                        <a:pt x="6238" y="3434"/>
                      </a:lnTo>
                      <a:lnTo>
                        <a:pt x="7026" y="3434"/>
                      </a:lnTo>
                      <a:cubicBezTo>
                        <a:pt x="7089" y="3434"/>
                        <a:pt x="7215" y="3466"/>
                        <a:pt x="7246" y="3529"/>
                      </a:cubicBezTo>
                      <a:lnTo>
                        <a:pt x="8979" y="5261"/>
                      </a:lnTo>
                      <a:cubicBezTo>
                        <a:pt x="9137" y="5419"/>
                        <a:pt x="9137" y="5545"/>
                        <a:pt x="9105" y="5640"/>
                      </a:cubicBezTo>
                      <a:cubicBezTo>
                        <a:pt x="9105" y="5671"/>
                        <a:pt x="9042" y="5829"/>
                        <a:pt x="8885" y="5860"/>
                      </a:cubicBezTo>
                      <a:lnTo>
                        <a:pt x="5576" y="6805"/>
                      </a:lnTo>
                      <a:cubicBezTo>
                        <a:pt x="5543" y="6814"/>
                        <a:pt x="5507" y="6818"/>
                        <a:pt x="5470" y="6818"/>
                      </a:cubicBezTo>
                      <a:cubicBezTo>
                        <a:pt x="5371" y="6818"/>
                        <a:pt x="5268" y="6788"/>
                        <a:pt x="5198" y="6742"/>
                      </a:cubicBezTo>
                      <a:lnTo>
                        <a:pt x="4096" y="5640"/>
                      </a:lnTo>
                      <a:cubicBezTo>
                        <a:pt x="4033" y="5545"/>
                        <a:pt x="3938" y="5514"/>
                        <a:pt x="3875" y="5514"/>
                      </a:cubicBezTo>
                      <a:lnTo>
                        <a:pt x="2111" y="5514"/>
                      </a:lnTo>
                      <a:lnTo>
                        <a:pt x="2111" y="2048"/>
                      </a:lnTo>
                      <a:lnTo>
                        <a:pt x="2741" y="2048"/>
                      </a:lnTo>
                      <a:cubicBezTo>
                        <a:pt x="3119" y="2048"/>
                        <a:pt x="3466" y="1796"/>
                        <a:pt x="3686" y="1449"/>
                      </a:cubicBezTo>
                      <a:lnTo>
                        <a:pt x="4001" y="819"/>
                      </a:lnTo>
                      <a:cubicBezTo>
                        <a:pt x="4064" y="693"/>
                        <a:pt x="4190" y="630"/>
                        <a:pt x="4316" y="630"/>
                      </a:cubicBezTo>
                      <a:close/>
                      <a:moveTo>
                        <a:pt x="4316" y="0"/>
                      </a:moveTo>
                      <a:cubicBezTo>
                        <a:pt x="3907" y="0"/>
                        <a:pt x="3560" y="221"/>
                        <a:pt x="3371" y="599"/>
                      </a:cubicBezTo>
                      <a:lnTo>
                        <a:pt x="3056" y="1229"/>
                      </a:lnTo>
                      <a:cubicBezTo>
                        <a:pt x="2962" y="1323"/>
                        <a:pt x="2836" y="1418"/>
                        <a:pt x="2741" y="1418"/>
                      </a:cubicBezTo>
                      <a:lnTo>
                        <a:pt x="378" y="1418"/>
                      </a:lnTo>
                      <a:cubicBezTo>
                        <a:pt x="158" y="1418"/>
                        <a:pt x="0" y="1575"/>
                        <a:pt x="0" y="1764"/>
                      </a:cubicBezTo>
                      <a:lnTo>
                        <a:pt x="0" y="5955"/>
                      </a:lnTo>
                      <a:cubicBezTo>
                        <a:pt x="0" y="6144"/>
                        <a:pt x="158" y="6301"/>
                        <a:pt x="378" y="6301"/>
                      </a:cubicBezTo>
                      <a:lnTo>
                        <a:pt x="3718" y="6301"/>
                      </a:lnTo>
                      <a:lnTo>
                        <a:pt x="4694" y="7278"/>
                      </a:lnTo>
                      <a:cubicBezTo>
                        <a:pt x="4894" y="7477"/>
                        <a:pt x="5139" y="7598"/>
                        <a:pt x="5410" y="7598"/>
                      </a:cubicBezTo>
                      <a:cubicBezTo>
                        <a:pt x="5525" y="7598"/>
                        <a:pt x="5644" y="7577"/>
                        <a:pt x="5766" y="7530"/>
                      </a:cubicBezTo>
                      <a:lnTo>
                        <a:pt x="9074" y="6553"/>
                      </a:lnTo>
                      <a:cubicBezTo>
                        <a:pt x="9263" y="6522"/>
                        <a:pt x="9420" y="6396"/>
                        <a:pt x="9578" y="6238"/>
                      </a:cubicBezTo>
                      <a:lnTo>
                        <a:pt x="11562" y="6238"/>
                      </a:lnTo>
                      <a:cubicBezTo>
                        <a:pt x="11751" y="6238"/>
                        <a:pt x="11909" y="6081"/>
                        <a:pt x="11909" y="5892"/>
                      </a:cubicBezTo>
                      <a:lnTo>
                        <a:pt x="11909" y="1733"/>
                      </a:lnTo>
                      <a:cubicBezTo>
                        <a:pt x="11877" y="1544"/>
                        <a:pt x="11720" y="1386"/>
                        <a:pt x="11499" y="1386"/>
                      </a:cubicBezTo>
                      <a:lnTo>
                        <a:pt x="7341" y="1386"/>
                      </a:lnTo>
                      <a:cubicBezTo>
                        <a:pt x="7561" y="1103"/>
                        <a:pt x="7687" y="693"/>
                        <a:pt x="7687" y="347"/>
                      </a:cubicBezTo>
                      <a:cubicBezTo>
                        <a:pt x="7687" y="158"/>
                        <a:pt x="7530" y="0"/>
                        <a:pt x="734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60" name="Google Shape;9259;p73">
                  <a:extLst>
                    <a:ext uri="{FF2B5EF4-FFF2-40B4-BE49-F238E27FC236}">
                      <a16:creationId xmlns:a16="http://schemas.microsoft.com/office/drawing/2014/main" id="{90920DEE-E4A8-CAF0-2EEA-C98DCFB5EDB4}"/>
                    </a:ext>
                  </a:extLst>
                </p:cNvPr>
                <p:cNvSpPr/>
                <p:nvPr/>
              </p:nvSpPr>
              <p:spPr>
                <a:xfrm>
                  <a:off x="6664325" y="1938725"/>
                  <a:ext cx="17375" cy="4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5" h="1734" extrusionOk="0">
                      <a:moveTo>
                        <a:pt x="348" y="1"/>
                      </a:moveTo>
                      <a:cubicBezTo>
                        <a:pt x="159" y="1"/>
                        <a:pt x="1" y="158"/>
                        <a:pt x="1" y="347"/>
                      </a:cubicBezTo>
                      <a:lnTo>
                        <a:pt x="1" y="1355"/>
                      </a:lnTo>
                      <a:cubicBezTo>
                        <a:pt x="1" y="1576"/>
                        <a:pt x="159" y="1733"/>
                        <a:pt x="348" y="1733"/>
                      </a:cubicBezTo>
                      <a:cubicBezTo>
                        <a:pt x="537" y="1733"/>
                        <a:pt x="694" y="1576"/>
                        <a:pt x="694" y="1355"/>
                      </a:cubicBezTo>
                      <a:lnTo>
                        <a:pt x="694" y="347"/>
                      </a:lnTo>
                      <a:cubicBezTo>
                        <a:pt x="694" y="158"/>
                        <a:pt x="537" y="1"/>
                        <a:pt x="3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61" name="Google Shape;9260;p73">
                  <a:extLst>
                    <a:ext uri="{FF2B5EF4-FFF2-40B4-BE49-F238E27FC236}">
                      <a16:creationId xmlns:a16="http://schemas.microsoft.com/office/drawing/2014/main" id="{CCFE58FF-ACD3-1192-0C89-93F58F12DD2B}"/>
                    </a:ext>
                  </a:extLst>
                </p:cNvPr>
                <p:cNvSpPr/>
                <p:nvPr/>
              </p:nvSpPr>
              <p:spPr>
                <a:xfrm>
                  <a:off x="6594250" y="1972800"/>
                  <a:ext cx="35450" cy="3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411" extrusionOk="0">
                      <a:moveTo>
                        <a:pt x="374" y="0"/>
                      </a:moveTo>
                      <a:cubicBezTo>
                        <a:pt x="291" y="0"/>
                        <a:pt x="205" y="40"/>
                        <a:pt x="126" y="118"/>
                      </a:cubicBezTo>
                      <a:cubicBezTo>
                        <a:pt x="0" y="244"/>
                        <a:pt x="0" y="496"/>
                        <a:pt x="126" y="591"/>
                      </a:cubicBezTo>
                      <a:lnTo>
                        <a:pt x="819" y="1316"/>
                      </a:lnTo>
                      <a:cubicBezTo>
                        <a:pt x="882" y="1379"/>
                        <a:pt x="969" y="1410"/>
                        <a:pt x="1055" y="1410"/>
                      </a:cubicBezTo>
                      <a:cubicBezTo>
                        <a:pt x="1142" y="1410"/>
                        <a:pt x="1229" y="1379"/>
                        <a:pt x="1292" y="1316"/>
                      </a:cubicBezTo>
                      <a:cubicBezTo>
                        <a:pt x="1418" y="1190"/>
                        <a:pt x="1418" y="969"/>
                        <a:pt x="1292" y="843"/>
                      </a:cubicBezTo>
                      <a:lnTo>
                        <a:pt x="599" y="118"/>
                      </a:lnTo>
                      <a:cubicBezTo>
                        <a:pt x="536" y="40"/>
                        <a:pt x="457" y="0"/>
                        <a:pt x="3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62" name="Google Shape;9261;p73">
                  <a:extLst>
                    <a:ext uri="{FF2B5EF4-FFF2-40B4-BE49-F238E27FC236}">
                      <a16:creationId xmlns:a16="http://schemas.microsoft.com/office/drawing/2014/main" id="{DC0BB392-B6DC-7178-AE8B-E387F5ED17AC}"/>
                    </a:ext>
                  </a:extLst>
                </p:cNvPr>
                <p:cNvSpPr/>
                <p:nvPr/>
              </p:nvSpPr>
              <p:spPr>
                <a:xfrm>
                  <a:off x="6715525" y="1972800"/>
                  <a:ext cx="35475" cy="3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1411" extrusionOk="0">
                      <a:moveTo>
                        <a:pt x="1056" y="0"/>
                      </a:moveTo>
                      <a:cubicBezTo>
                        <a:pt x="970" y="0"/>
                        <a:pt x="883" y="40"/>
                        <a:pt x="820" y="118"/>
                      </a:cubicBezTo>
                      <a:lnTo>
                        <a:pt x="127" y="843"/>
                      </a:lnTo>
                      <a:cubicBezTo>
                        <a:pt x="1" y="969"/>
                        <a:pt x="1" y="1190"/>
                        <a:pt x="127" y="1316"/>
                      </a:cubicBezTo>
                      <a:cubicBezTo>
                        <a:pt x="174" y="1379"/>
                        <a:pt x="261" y="1410"/>
                        <a:pt x="351" y="1410"/>
                      </a:cubicBezTo>
                      <a:cubicBezTo>
                        <a:pt x="442" y="1410"/>
                        <a:pt x="536" y="1379"/>
                        <a:pt x="599" y="1316"/>
                      </a:cubicBezTo>
                      <a:lnTo>
                        <a:pt x="1293" y="591"/>
                      </a:lnTo>
                      <a:cubicBezTo>
                        <a:pt x="1419" y="496"/>
                        <a:pt x="1419" y="244"/>
                        <a:pt x="1293" y="118"/>
                      </a:cubicBezTo>
                      <a:cubicBezTo>
                        <a:pt x="1230" y="40"/>
                        <a:pt x="1143" y="0"/>
                        <a:pt x="105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709" name="Google Shape;9262;p73">
                <a:extLst>
                  <a:ext uri="{FF2B5EF4-FFF2-40B4-BE49-F238E27FC236}">
                    <a16:creationId xmlns:a16="http://schemas.microsoft.com/office/drawing/2014/main" id="{6BD0F023-DD6B-A666-8B65-A225D03CB8EC}"/>
                  </a:ext>
                </a:extLst>
              </p:cNvPr>
              <p:cNvGrpSpPr/>
              <p:nvPr/>
            </p:nvGrpSpPr>
            <p:grpSpPr>
              <a:xfrm>
                <a:off x="3302285" y="1687877"/>
                <a:ext cx="501965" cy="500612"/>
                <a:chOff x="2141000" y="1954475"/>
                <a:chExt cx="296975" cy="296175"/>
              </a:xfrm>
              <a:grpFill/>
            </p:grpSpPr>
            <p:sp>
              <p:nvSpPr>
                <p:cNvPr id="17755" name="Google Shape;9263;p73">
                  <a:extLst>
                    <a:ext uri="{FF2B5EF4-FFF2-40B4-BE49-F238E27FC236}">
                      <a16:creationId xmlns:a16="http://schemas.microsoft.com/office/drawing/2014/main" id="{5328BBAA-A125-F557-1A66-5E8C1FC3D36B}"/>
                    </a:ext>
                  </a:extLst>
                </p:cNvPr>
                <p:cNvSpPr/>
                <p:nvPr/>
              </p:nvSpPr>
              <p:spPr>
                <a:xfrm>
                  <a:off x="2280425" y="1989925"/>
                  <a:ext cx="104775" cy="6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2742" extrusionOk="0">
                      <a:moveTo>
                        <a:pt x="347" y="0"/>
                      </a:moveTo>
                      <a:cubicBezTo>
                        <a:pt x="158" y="0"/>
                        <a:pt x="0" y="158"/>
                        <a:pt x="0" y="347"/>
                      </a:cubicBezTo>
                      <a:cubicBezTo>
                        <a:pt x="0" y="505"/>
                        <a:pt x="158" y="662"/>
                        <a:pt x="315" y="662"/>
                      </a:cubicBezTo>
                      <a:lnTo>
                        <a:pt x="2426" y="662"/>
                      </a:lnTo>
                      <a:cubicBezTo>
                        <a:pt x="2615" y="662"/>
                        <a:pt x="2773" y="820"/>
                        <a:pt x="2773" y="1009"/>
                      </a:cubicBezTo>
                      <a:lnTo>
                        <a:pt x="2773" y="1576"/>
                      </a:lnTo>
                      <a:lnTo>
                        <a:pt x="2678" y="1450"/>
                      </a:lnTo>
                      <a:cubicBezTo>
                        <a:pt x="2615" y="1387"/>
                        <a:pt x="2521" y="1355"/>
                        <a:pt x="2430" y="1355"/>
                      </a:cubicBezTo>
                      <a:cubicBezTo>
                        <a:pt x="2340" y="1355"/>
                        <a:pt x="2253" y="1387"/>
                        <a:pt x="2206" y="1450"/>
                      </a:cubicBezTo>
                      <a:cubicBezTo>
                        <a:pt x="2080" y="1576"/>
                        <a:pt x="2080" y="1796"/>
                        <a:pt x="2206" y="1922"/>
                      </a:cubicBezTo>
                      <a:lnTo>
                        <a:pt x="2899" y="2647"/>
                      </a:lnTo>
                      <a:cubicBezTo>
                        <a:pt x="2993" y="2710"/>
                        <a:pt x="3056" y="2741"/>
                        <a:pt x="3151" y="2741"/>
                      </a:cubicBezTo>
                      <a:cubicBezTo>
                        <a:pt x="3214" y="2741"/>
                        <a:pt x="3340" y="2710"/>
                        <a:pt x="3371" y="2647"/>
                      </a:cubicBezTo>
                      <a:lnTo>
                        <a:pt x="4096" y="1922"/>
                      </a:lnTo>
                      <a:cubicBezTo>
                        <a:pt x="4191" y="1796"/>
                        <a:pt x="4191" y="1576"/>
                        <a:pt x="4096" y="1450"/>
                      </a:cubicBezTo>
                      <a:cubicBezTo>
                        <a:pt x="4033" y="1387"/>
                        <a:pt x="3938" y="1355"/>
                        <a:pt x="3848" y="1355"/>
                      </a:cubicBezTo>
                      <a:cubicBezTo>
                        <a:pt x="3757" y="1355"/>
                        <a:pt x="3671" y="1387"/>
                        <a:pt x="3623" y="1450"/>
                      </a:cubicBezTo>
                      <a:lnTo>
                        <a:pt x="3497" y="1576"/>
                      </a:lnTo>
                      <a:lnTo>
                        <a:pt x="3497" y="1009"/>
                      </a:lnTo>
                      <a:cubicBezTo>
                        <a:pt x="3497" y="442"/>
                        <a:pt x="3025" y="0"/>
                        <a:pt x="245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56" name="Google Shape;9264;p73">
                  <a:extLst>
                    <a:ext uri="{FF2B5EF4-FFF2-40B4-BE49-F238E27FC236}">
                      <a16:creationId xmlns:a16="http://schemas.microsoft.com/office/drawing/2014/main" id="{1A35B23E-30AC-7946-9E8D-F940732B8872}"/>
                    </a:ext>
                  </a:extLst>
                </p:cNvPr>
                <p:cNvSpPr/>
                <p:nvPr/>
              </p:nvSpPr>
              <p:spPr>
                <a:xfrm>
                  <a:off x="2174875" y="2145875"/>
                  <a:ext cx="105575" cy="6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3" h="2773" extrusionOk="0">
                      <a:moveTo>
                        <a:pt x="1056" y="0"/>
                      </a:moveTo>
                      <a:cubicBezTo>
                        <a:pt x="969" y="0"/>
                        <a:pt x="883" y="32"/>
                        <a:pt x="820" y="95"/>
                      </a:cubicBezTo>
                      <a:lnTo>
                        <a:pt x="95" y="820"/>
                      </a:lnTo>
                      <a:cubicBezTo>
                        <a:pt x="1" y="914"/>
                        <a:pt x="1" y="1166"/>
                        <a:pt x="95" y="1292"/>
                      </a:cubicBezTo>
                      <a:cubicBezTo>
                        <a:pt x="158" y="1339"/>
                        <a:pt x="253" y="1363"/>
                        <a:pt x="343" y="1363"/>
                      </a:cubicBezTo>
                      <a:cubicBezTo>
                        <a:pt x="434" y="1363"/>
                        <a:pt x="521" y="1339"/>
                        <a:pt x="568" y="1292"/>
                      </a:cubicBezTo>
                      <a:lnTo>
                        <a:pt x="694" y="1166"/>
                      </a:lnTo>
                      <a:lnTo>
                        <a:pt x="694" y="1702"/>
                      </a:lnTo>
                      <a:cubicBezTo>
                        <a:pt x="757" y="2300"/>
                        <a:pt x="1229" y="2773"/>
                        <a:pt x="1765" y="2773"/>
                      </a:cubicBezTo>
                      <a:lnTo>
                        <a:pt x="3844" y="2773"/>
                      </a:lnTo>
                      <a:cubicBezTo>
                        <a:pt x="4065" y="2773"/>
                        <a:pt x="4222" y="2615"/>
                        <a:pt x="4222" y="2426"/>
                      </a:cubicBezTo>
                      <a:cubicBezTo>
                        <a:pt x="4222" y="2237"/>
                        <a:pt x="4065" y="2080"/>
                        <a:pt x="3844" y="2080"/>
                      </a:cubicBezTo>
                      <a:lnTo>
                        <a:pt x="1765" y="2080"/>
                      </a:lnTo>
                      <a:cubicBezTo>
                        <a:pt x="1576" y="2080"/>
                        <a:pt x="1418" y="1922"/>
                        <a:pt x="1418" y="1702"/>
                      </a:cubicBezTo>
                      <a:lnTo>
                        <a:pt x="1418" y="1166"/>
                      </a:lnTo>
                      <a:lnTo>
                        <a:pt x="1544" y="1292"/>
                      </a:lnTo>
                      <a:cubicBezTo>
                        <a:pt x="1592" y="1339"/>
                        <a:pt x="1678" y="1363"/>
                        <a:pt x="1769" y="1363"/>
                      </a:cubicBezTo>
                      <a:cubicBezTo>
                        <a:pt x="1859" y="1363"/>
                        <a:pt x="1954" y="1339"/>
                        <a:pt x="2017" y="1292"/>
                      </a:cubicBezTo>
                      <a:cubicBezTo>
                        <a:pt x="2112" y="1166"/>
                        <a:pt x="2112" y="914"/>
                        <a:pt x="2017" y="820"/>
                      </a:cubicBezTo>
                      <a:lnTo>
                        <a:pt x="1292" y="95"/>
                      </a:lnTo>
                      <a:cubicBezTo>
                        <a:pt x="1229" y="32"/>
                        <a:pt x="1143" y="0"/>
                        <a:pt x="105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57" name="Google Shape;9265;p73">
                  <a:extLst>
                    <a:ext uri="{FF2B5EF4-FFF2-40B4-BE49-F238E27FC236}">
                      <a16:creationId xmlns:a16="http://schemas.microsoft.com/office/drawing/2014/main" id="{9CF27558-4ADD-1F3D-B2CA-BAF77FA09771}"/>
                    </a:ext>
                  </a:extLst>
                </p:cNvPr>
                <p:cNvSpPr/>
                <p:nvPr/>
              </p:nvSpPr>
              <p:spPr>
                <a:xfrm>
                  <a:off x="2141000" y="1954475"/>
                  <a:ext cx="139450" cy="17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8" h="6964" extrusionOk="0">
                      <a:moveTo>
                        <a:pt x="2773" y="694"/>
                      </a:moveTo>
                      <a:cubicBezTo>
                        <a:pt x="3372" y="694"/>
                        <a:pt x="3782" y="1166"/>
                        <a:pt x="3782" y="1734"/>
                      </a:cubicBezTo>
                      <a:cubicBezTo>
                        <a:pt x="3782" y="2301"/>
                        <a:pt x="3309" y="2742"/>
                        <a:pt x="2773" y="2742"/>
                      </a:cubicBezTo>
                      <a:cubicBezTo>
                        <a:pt x="2175" y="2742"/>
                        <a:pt x="1734" y="2269"/>
                        <a:pt x="1734" y="1734"/>
                      </a:cubicBezTo>
                      <a:cubicBezTo>
                        <a:pt x="1734" y="1166"/>
                        <a:pt x="2206" y="694"/>
                        <a:pt x="2773" y="694"/>
                      </a:cubicBezTo>
                      <a:close/>
                      <a:moveTo>
                        <a:pt x="2773" y="3466"/>
                      </a:moveTo>
                      <a:cubicBezTo>
                        <a:pt x="3908" y="3466"/>
                        <a:pt x="4853" y="4411"/>
                        <a:pt x="4853" y="5546"/>
                      </a:cubicBezTo>
                      <a:lnTo>
                        <a:pt x="4853" y="6270"/>
                      </a:lnTo>
                      <a:lnTo>
                        <a:pt x="694" y="6270"/>
                      </a:lnTo>
                      <a:lnTo>
                        <a:pt x="694" y="5546"/>
                      </a:lnTo>
                      <a:cubicBezTo>
                        <a:pt x="694" y="4411"/>
                        <a:pt x="1639" y="3466"/>
                        <a:pt x="2773" y="3466"/>
                      </a:cubicBezTo>
                      <a:close/>
                      <a:moveTo>
                        <a:pt x="2805" y="1"/>
                      </a:moveTo>
                      <a:cubicBezTo>
                        <a:pt x="1860" y="1"/>
                        <a:pt x="1072" y="788"/>
                        <a:pt x="1072" y="1734"/>
                      </a:cubicBezTo>
                      <a:cubicBezTo>
                        <a:pt x="1072" y="2238"/>
                        <a:pt x="1324" y="2710"/>
                        <a:pt x="1671" y="3025"/>
                      </a:cubicBezTo>
                      <a:cubicBezTo>
                        <a:pt x="726" y="3466"/>
                        <a:pt x="64" y="4443"/>
                        <a:pt x="64" y="5577"/>
                      </a:cubicBezTo>
                      <a:lnTo>
                        <a:pt x="64" y="6617"/>
                      </a:lnTo>
                      <a:cubicBezTo>
                        <a:pt x="1" y="6806"/>
                        <a:pt x="159" y="6963"/>
                        <a:pt x="379" y="6963"/>
                      </a:cubicBezTo>
                      <a:lnTo>
                        <a:pt x="5199" y="6963"/>
                      </a:lnTo>
                      <a:cubicBezTo>
                        <a:pt x="5420" y="6963"/>
                        <a:pt x="5577" y="6806"/>
                        <a:pt x="5577" y="6617"/>
                      </a:cubicBezTo>
                      <a:lnTo>
                        <a:pt x="5577" y="5577"/>
                      </a:lnTo>
                      <a:cubicBezTo>
                        <a:pt x="5577" y="4443"/>
                        <a:pt x="4884" y="3498"/>
                        <a:pt x="3939" y="3025"/>
                      </a:cubicBezTo>
                      <a:cubicBezTo>
                        <a:pt x="4317" y="2710"/>
                        <a:pt x="4538" y="2238"/>
                        <a:pt x="4538" y="1734"/>
                      </a:cubicBezTo>
                      <a:cubicBezTo>
                        <a:pt x="4538" y="788"/>
                        <a:pt x="3750" y="1"/>
                        <a:pt x="280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58" name="Google Shape;9266;p73">
                  <a:extLst>
                    <a:ext uri="{FF2B5EF4-FFF2-40B4-BE49-F238E27FC236}">
                      <a16:creationId xmlns:a16="http://schemas.microsoft.com/office/drawing/2014/main" id="{6804D34A-7F1D-4842-EFBA-D0E0D2E11F67}"/>
                    </a:ext>
                  </a:extLst>
                </p:cNvPr>
                <p:cNvSpPr/>
                <p:nvPr/>
              </p:nvSpPr>
              <p:spPr>
                <a:xfrm>
                  <a:off x="2298525" y="2076550"/>
                  <a:ext cx="139450" cy="17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8" h="6964" extrusionOk="0">
                      <a:moveTo>
                        <a:pt x="2773" y="663"/>
                      </a:moveTo>
                      <a:cubicBezTo>
                        <a:pt x="3372" y="663"/>
                        <a:pt x="3782" y="1135"/>
                        <a:pt x="3782" y="1702"/>
                      </a:cubicBezTo>
                      <a:cubicBezTo>
                        <a:pt x="3782" y="2238"/>
                        <a:pt x="3309" y="2710"/>
                        <a:pt x="2773" y="2710"/>
                      </a:cubicBezTo>
                      <a:cubicBezTo>
                        <a:pt x="2175" y="2710"/>
                        <a:pt x="1734" y="2238"/>
                        <a:pt x="1734" y="1702"/>
                      </a:cubicBezTo>
                      <a:cubicBezTo>
                        <a:pt x="1734" y="1135"/>
                        <a:pt x="2175" y="663"/>
                        <a:pt x="2773" y="663"/>
                      </a:cubicBezTo>
                      <a:close/>
                      <a:moveTo>
                        <a:pt x="2773" y="3467"/>
                      </a:moveTo>
                      <a:cubicBezTo>
                        <a:pt x="3908" y="3467"/>
                        <a:pt x="4853" y="4412"/>
                        <a:pt x="4853" y="5546"/>
                      </a:cubicBezTo>
                      <a:lnTo>
                        <a:pt x="4853" y="6270"/>
                      </a:lnTo>
                      <a:lnTo>
                        <a:pt x="694" y="6270"/>
                      </a:lnTo>
                      <a:lnTo>
                        <a:pt x="694" y="5546"/>
                      </a:lnTo>
                      <a:cubicBezTo>
                        <a:pt x="694" y="4412"/>
                        <a:pt x="1639" y="3467"/>
                        <a:pt x="2773" y="3467"/>
                      </a:cubicBezTo>
                      <a:close/>
                      <a:moveTo>
                        <a:pt x="2773" y="1"/>
                      </a:moveTo>
                      <a:cubicBezTo>
                        <a:pt x="1828" y="1"/>
                        <a:pt x="1041" y="789"/>
                        <a:pt x="1041" y="1734"/>
                      </a:cubicBezTo>
                      <a:cubicBezTo>
                        <a:pt x="1041" y="2238"/>
                        <a:pt x="1261" y="2710"/>
                        <a:pt x="1608" y="3025"/>
                      </a:cubicBezTo>
                      <a:cubicBezTo>
                        <a:pt x="663" y="3467"/>
                        <a:pt x="1" y="4443"/>
                        <a:pt x="1" y="5546"/>
                      </a:cubicBezTo>
                      <a:lnTo>
                        <a:pt x="1" y="6617"/>
                      </a:lnTo>
                      <a:cubicBezTo>
                        <a:pt x="1" y="6806"/>
                        <a:pt x="159" y="6964"/>
                        <a:pt x="379" y="6964"/>
                      </a:cubicBezTo>
                      <a:lnTo>
                        <a:pt x="5199" y="6964"/>
                      </a:lnTo>
                      <a:cubicBezTo>
                        <a:pt x="5420" y="6964"/>
                        <a:pt x="5577" y="6806"/>
                        <a:pt x="5577" y="6617"/>
                      </a:cubicBezTo>
                      <a:lnTo>
                        <a:pt x="5577" y="5546"/>
                      </a:lnTo>
                      <a:cubicBezTo>
                        <a:pt x="5514" y="4412"/>
                        <a:pt x="4853" y="3467"/>
                        <a:pt x="3908" y="3025"/>
                      </a:cubicBezTo>
                      <a:cubicBezTo>
                        <a:pt x="4254" y="2710"/>
                        <a:pt x="4506" y="2238"/>
                        <a:pt x="4506" y="1734"/>
                      </a:cubicBezTo>
                      <a:cubicBezTo>
                        <a:pt x="4506" y="789"/>
                        <a:pt x="3719" y="1"/>
                        <a:pt x="27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710" name="Google Shape;9267;p73">
                <a:extLst>
                  <a:ext uri="{FF2B5EF4-FFF2-40B4-BE49-F238E27FC236}">
                    <a16:creationId xmlns:a16="http://schemas.microsoft.com/office/drawing/2014/main" id="{DFD2809D-8EAD-C73F-9AF6-99BA631EFE8C}"/>
                  </a:ext>
                </a:extLst>
              </p:cNvPr>
              <p:cNvGrpSpPr/>
              <p:nvPr/>
            </p:nvGrpSpPr>
            <p:grpSpPr>
              <a:xfrm>
                <a:off x="3292988" y="2281454"/>
                <a:ext cx="520558" cy="499641"/>
                <a:chOff x="2140225" y="2318650"/>
                <a:chExt cx="307975" cy="295600"/>
              </a:xfrm>
              <a:grpFill/>
            </p:grpSpPr>
            <p:sp>
              <p:nvSpPr>
                <p:cNvPr id="17753" name="Google Shape;9268;p73">
                  <a:extLst>
                    <a:ext uri="{FF2B5EF4-FFF2-40B4-BE49-F238E27FC236}">
                      <a16:creationId xmlns:a16="http://schemas.microsoft.com/office/drawing/2014/main" id="{DB099571-9C97-27F3-E76F-70ADB5AF3A52}"/>
                    </a:ext>
                  </a:extLst>
                </p:cNvPr>
                <p:cNvSpPr/>
                <p:nvPr/>
              </p:nvSpPr>
              <p:spPr>
                <a:xfrm>
                  <a:off x="2281200" y="2353025"/>
                  <a:ext cx="104000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0" h="4852" extrusionOk="0">
                      <a:moveTo>
                        <a:pt x="2080" y="662"/>
                      </a:moveTo>
                      <a:cubicBezTo>
                        <a:pt x="2490" y="662"/>
                        <a:pt x="2805" y="977"/>
                        <a:pt x="2805" y="1386"/>
                      </a:cubicBezTo>
                      <a:cubicBezTo>
                        <a:pt x="2805" y="1764"/>
                        <a:pt x="2490" y="2079"/>
                        <a:pt x="2080" y="2079"/>
                      </a:cubicBezTo>
                      <a:cubicBezTo>
                        <a:pt x="1702" y="2079"/>
                        <a:pt x="1387" y="1764"/>
                        <a:pt x="1387" y="1386"/>
                      </a:cubicBezTo>
                      <a:cubicBezTo>
                        <a:pt x="1387" y="977"/>
                        <a:pt x="1702" y="662"/>
                        <a:pt x="2080" y="662"/>
                      </a:cubicBezTo>
                      <a:close/>
                      <a:moveTo>
                        <a:pt x="2080" y="2773"/>
                      </a:moveTo>
                      <a:cubicBezTo>
                        <a:pt x="2836" y="2773"/>
                        <a:pt x="3466" y="3403"/>
                        <a:pt x="3466" y="4127"/>
                      </a:cubicBezTo>
                      <a:lnTo>
                        <a:pt x="662" y="4127"/>
                      </a:lnTo>
                      <a:cubicBezTo>
                        <a:pt x="662" y="3403"/>
                        <a:pt x="1293" y="2773"/>
                        <a:pt x="2080" y="2773"/>
                      </a:cubicBezTo>
                      <a:close/>
                      <a:moveTo>
                        <a:pt x="2112" y="0"/>
                      </a:moveTo>
                      <a:cubicBezTo>
                        <a:pt x="1387" y="0"/>
                        <a:pt x="757" y="630"/>
                        <a:pt x="757" y="1386"/>
                      </a:cubicBezTo>
                      <a:cubicBezTo>
                        <a:pt x="757" y="1733"/>
                        <a:pt x="915" y="2079"/>
                        <a:pt x="1135" y="2332"/>
                      </a:cubicBezTo>
                      <a:cubicBezTo>
                        <a:pt x="505" y="2678"/>
                        <a:pt x="64" y="3340"/>
                        <a:pt x="64" y="4127"/>
                      </a:cubicBezTo>
                      <a:lnTo>
                        <a:pt x="64" y="4505"/>
                      </a:lnTo>
                      <a:cubicBezTo>
                        <a:pt x="1" y="4694"/>
                        <a:pt x="158" y="4852"/>
                        <a:pt x="347" y="4852"/>
                      </a:cubicBezTo>
                      <a:lnTo>
                        <a:pt x="3813" y="4852"/>
                      </a:lnTo>
                      <a:cubicBezTo>
                        <a:pt x="4002" y="4852"/>
                        <a:pt x="4160" y="4694"/>
                        <a:pt x="4160" y="4505"/>
                      </a:cubicBezTo>
                      <a:lnTo>
                        <a:pt x="4160" y="4127"/>
                      </a:lnTo>
                      <a:cubicBezTo>
                        <a:pt x="4160" y="3340"/>
                        <a:pt x="3750" y="2678"/>
                        <a:pt x="3120" y="2332"/>
                      </a:cubicBezTo>
                      <a:cubicBezTo>
                        <a:pt x="3340" y="2079"/>
                        <a:pt x="3498" y="1733"/>
                        <a:pt x="3498" y="1386"/>
                      </a:cubicBezTo>
                      <a:cubicBezTo>
                        <a:pt x="3498" y="630"/>
                        <a:pt x="2868" y="0"/>
                        <a:pt x="211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54" name="Google Shape;9269;p73">
                  <a:extLst>
                    <a:ext uri="{FF2B5EF4-FFF2-40B4-BE49-F238E27FC236}">
                      <a16:creationId xmlns:a16="http://schemas.microsoft.com/office/drawing/2014/main" id="{453F360D-9884-6CA0-B763-21D11776D236}"/>
                    </a:ext>
                  </a:extLst>
                </p:cNvPr>
                <p:cNvSpPr/>
                <p:nvPr/>
              </p:nvSpPr>
              <p:spPr>
                <a:xfrm>
                  <a:off x="2140225" y="2318650"/>
                  <a:ext cx="3079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9" h="11824" extrusionOk="0">
                      <a:moveTo>
                        <a:pt x="7712" y="682"/>
                      </a:moveTo>
                      <a:cubicBezTo>
                        <a:pt x="8607" y="682"/>
                        <a:pt x="9499" y="1029"/>
                        <a:pt x="10177" y="1690"/>
                      </a:cubicBezTo>
                      <a:cubicBezTo>
                        <a:pt x="11468" y="2982"/>
                        <a:pt x="11531" y="5187"/>
                        <a:pt x="10177" y="6573"/>
                      </a:cubicBezTo>
                      <a:cubicBezTo>
                        <a:pt x="9500" y="7266"/>
                        <a:pt x="8627" y="7590"/>
                        <a:pt x="7754" y="7590"/>
                      </a:cubicBezTo>
                      <a:cubicBezTo>
                        <a:pt x="6839" y="7590"/>
                        <a:pt x="5923" y="7234"/>
                        <a:pt x="5230" y="6573"/>
                      </a:cubicBezTo>
                      <a:cubicBezTo>
                        <a:pt x="3939" y="5282"/>
                        <a:pt x="3876" y="3045"/>
                        <a:pt x="5325" y="1659"/>
                      </a:cubicBezTo>
                      <a:cubicBezTo>
                        <a:pt x="6001" y="997"/>
                        <a:pt x="6858" y="682"/>
                        <a:pt x="7712" y="682"/>
                      </a:cubicBezTo>
                      <a:close/>
                      <a:moveTo>
                        <a:pt x="4128" y="6258"/>
                      </a:moveTo>
                      <a:cubicBezTo>
                        <a:pt x="4285" y="6573"/>
                        <a:pt x="4537" y="6857"/>
                        <a:pt x="4758" y="7078"/>
                      </a:cubicBezTo>
                      <a:cubicBezTo>
                        <a:pt x="5010" y="7330"/>
                        <a:pt x="5293" y="7550"/>
                        <a:pt x="5577" y="7708"/>
                      </a:cubicBezTo>
                      <a:lnTo>
                        <a:pt x="5136" y="8180"/>
                      </a:lnTo>
                      <a:cubicBezTo>
                        <a:pt x="5073" y="8243"/>
                        <a:pt x="4978" y="8275"/>
                        <a:pt x="4888" y="8275"/>
                      </a:cubicBezTo>
                      <a:cubicBezTo>
                        <a:pt x="4797" y="8275"/>
                        <a:pt x="4710" y="8243"/>
                        <a:pt x="4663" y="8180"/>
                      </a:cubicBezTo>
                      <a:lnTo>
                        <a:pt x="3655" y="7204"/>
                      </a:lnTo>
                      <a:cubicBezTo>
                        <a:pt x="3498" y="7078"/>
                        <a:pt x="3498" y="6857"/>
                        <a:pt x="3655" y="6731"/>
                      </a:cubicBezTo>
                      <a:lnTo>
                        <a:pt x="4128" y="6258"/>
                      </a:lnTo>
                      <a:close/>
                      <a:moveTo>
                        <a:pt x="3403" y="7960"/>
                      </a:moveTo>
                      <a:lnTo>
                        <a:pt x="3876" y="8432"/>
                      </a:lnTo>
                      <a:lnTo>
                        <a:pt x="3309" y="8968"/>
                      </a:lnTo>
                      <a:lnTo>
                        <a:pt x="2836" y="8495"/>
                      </a:lnTo>
                      <a:lnTo>
                        <a:pt x="3403" y="7960"/>
                      </a:lnTo>
                      <a:close/>
                      <a:moveTo>
                        <a:pt x="2363" y="8968"/>
                      </a:moveTo>
                      <a:lnTo>
                        <a:pt x="2836" y="9440"/>
                      </a:lnTo>
                      <a:lnTo>
                        <a:pt x="1292" y="10984"/>
                      </a:lnTo>
                      <a:cubicBezTo>
                        <a:pt x="1245" y="11047"/>
                        <a:pt x="1158" y="11079"/>
                        <a:pt x="1068" y="11079"/>
                      </a:cubicBezTo>
                      <a:cubicBezTo>
                        <a:pt x="977" y="11079"/>
                        <a:pt x="883" y="11047"/>
                        <a:pt x="820" y="10984"/>
                      </a:cubicBezTo>
                      <a:cubicBezTo>
                        <a:pt x="725" y="10858"/>
                        <a:pt x="725" y="10669"/>
                        <a:pt x="820" y="10512"/>
                      </a:cubicBezTo>
                      <a:lnTo>
                        <a:pt x="2363" y="8968"/>
                      </a:lnTo>
                      <a:close/>
                      <a:moveTo>
                        <a:pt x="7731" y="1"/>
                      </a:moveTo>
                      <a:cubicBezTo>
                        <a:pt x="6669" y="1"/>
                        <a:pt x="5604" y="403"/>
                        <a:pt x="4789" y="1218"/>
                      </a:cubicBezTo>
                      <a:cubicBezTo>
                        <a:pt x="3592" y="2446"/>
                        <a:pt x="3309" y="4179"/>
                        <a:pt x="3844" y="5628"/>
                      </a:cubicBezTo>
                      <a:lnTo>
                        <a:pt x="3182" y="6290"/>
                      </a:lnTo>
                      <a:cubicBezTo>
                        <a:pt x="2867" y="6605"/>
                        <a:pt x="2804" y="7078"/>
                        <a:pt x="2993" y="7487"/>
                      </a:cubicBezTo>
                      <a:lnTo>
                        <a:pt x="410" y="10071"/>
                      </a:lnTo>
                      <a:cubicBezTo>
                        <a:pt x="0" y="10480"/>
                        <a:pt x="0" y="11142"/>
                        <a:pt x="410" y="11520"/>
                      </a:cubicBezTo>
                      <a:cubicBezTo>
                        <a:pt x="580" y="11721"/>
                        <a:pt x="826" y="11823"/>
                        <a:pt x="1081" y="11823"/>
                      </a:cubicBezTo>
                      <a:cubicBezTo>
                        <a:pt x="1345" y="11823"/>
                        <a:pt x="1619" y="11713"/>
                        <a:pt x="1828" y="11488"/>
                      </a:cubicBezTo>
                      <a:lnTo>
                        <a:pt x="4411" y="8905"/>
                      </a:lnTo>
                      <a:cubicBezTo>
                        <a:pt x="4565" y="8976"/>
                        <a:pt x="4727" y="9011"/>
                        <a:pt x="4887" y="9011"/>
                      </a:cubicBezTo>
                      <a:cubicBezTo>
                        <a:pt x="5153" y="9011"/>
                        <a:pt x="5411" y="8913"/>
                        <a:pt x="5608" y="8716"/>
                      </a:cubicBezTo>
                      <a:lnTo>
                        <a:pt x="6270" y="8023"/>
                      </a:lnTo>
                      <a:cubicBezTo>
                        <a:pt x="6736" y="8205"/>
                        <a:pt x="7231" y="8296"/>
                        <a:pt x="7729" y="8296"/>
                      </a:cubicBezTo>
                      <a:cubicBezTo>
                        <a:pt x="8781" y="8296"/>
                        <a:pt x="9847" y="7890"/>
                        <a:pt x="10681" y="7078"/>
                      </a:cubicBezTo>
                      <a:cubicBezTo>
                        <a:pt x="12319" y="5439"/>
                        <a:pt x="12287" y="2793"/>
                        <a:pt x="10681" y="1218"/>
                      </a:cubicBezTo>
                      <a:cubicBezTo>
                        <a:pt x="9873" y="410"/>
                        <a:pt x="8804" y="1"/>
                        <a:pt x="773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711" name="Google Shape;9270;p73">
                <a:extLst>
                  <a:ext uri="{FF2B5EF4-FFF2-40B4-BE49-F238E27FC236}">
                    <a16:creationId xmlns:a16="http://schemas.microsoft.com/office/drawing/2014/main" id="{DB19A429-F021-5856-E522-33967F3996B5}"/>
                  </a:ext>
                </a:extLst>
              </p:cNvPr>
              <p:cNvGrpSpPr/>
              <p:nvPr/>
            </p:nvGrpSpPr>
            <p:grpSpPr>
              <a:xfrm>
                <a:off x="3300954" y="2924662"/>
                <a:ext cx="504627" cy="500571"/>
                <a:chOff x="2139425" y="2682250"/>
                <a:chExt cx="298550" cy="296150"/>
              </a:xfrm>
              <a:grpFill/>
            </p:grpSpPr>
            <p:sp>
              <p:nvSpPr>
                <p:cNvPr id="17749" name="Google Shape;9271;p73">
                  <a:extLst>
                    <a:ext uri="{FF2B5EF4-FFF2-40B4-BE49-F238E27FC236}">
                      <a16:creationId xmlns:a16="http://schemas.microsoft.com/office/drawing/2014/main" id="{CCA5FED2-7B32-27FB-737F-3DAE115C630B}"/>
                    </a:ext>
                  </a:extLst>
                </p:cNvPr>
                <p:cNvSpPr/>
                <p:nvPr/>
              </p:nvSpPr>
              <p:spPr>
                <a:xfrm>
                  <a:off x="2139425" y="2787000"/>
                  <a:ext cx="159125" cy="1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5" h="7656" extrusionOk="0">
                      <a:moveTo>
                        <a:pt x="3214" y="630"/>
                      </a:moveTo>
                      <a:cubicBezTo>
                        <a:pt x="3813" y="630"/>
                        <a:pt x="4286" y="1103"/>
                        <a:pt x="4286" y="1670"/>
                      </a:cubicBezTo>
                      <a:cubicBezTo>
                        <a:pt x="4286" y="2206"/>
                        <a:pt x="3813" y="2678"/>
                        <a:pt x="3214" y="2678"/>
                      </a:cubicBezTo>
                      <a:cubicBezTo>
                        <a:pt x="2647" y="2678"/>
                        <a:pt x="2175" y="2206"/>
                        <a:pt x="2175" y="1670"/>
                      </a:cubicBezTo>
                      <a:cubicBezTo>
                        <a:pt x="2175" y="1166"/>
                        <a:pt x="2647" y="630"/>
                        <a:pt x="3214" y="630"/>
                      </a:cubicBezTo>
                      <a:close/>
                      <a:moveTo>
                        <a:pt x="3183" y="3403"/>
                      </a:moveTo>
                      <a:cubicBezTo>
                        <a:pt x="4538" y="3403"/>
                        <a:pt x="5609" y="4506"/>
                        <a:pt x="5609" y="5829"/>
                      </a:cubicBezTo>
                      <a:lnTo>
                        <a:pt x="5609" y="6931"/>
                      </a:lnTo>
                      <a:lnTo>
                        <a:pt x="757" y="6931"/>
                      </a:lnTo>
                      <a:lnTo>
                        <a:pt x="757" y="5829"/>
                      </a:lnTo>
                      <a:cubicBezTo>
                        <a:pt x="757" y="4506"/>
                        <a:pt x="1860" y="3403"/>
                        <a:pt x="3183" y="3403"/>
                      </a:cubicBezTo>
                      <a:close/>
                      <a:moveTo>
                        <a:pt x="3183" y="0"/>
                      </a:moveTo>
                      <a:cubicBezTo>
                        <a:pt x="2238" y="0"/>
                        <a:pt x="1419" y="788"/>
                        <a:pt x="1419" y="1733"/>
                      </a:cubicBezTo>
                      <a:cubicBezTo>
                        <a:pt x="1419" y="2206"/>
                        <a:pt x="1608" y="2678"/>
                        <a:pt x="1954" y="2993"/>
                      </a:cubicBezTo>
                      <a:cubicBezTo>
                        <a:pt x="820" y="3466"/>
                        <a:pt x="1" y="4569"/>
                        <a:pt x="1" y="5892"/>
                      </a:cubicBezTo>
                      <a:lnTo>
                        <a:pt x="1" y="7309"/>
                      </a:lnTo>
                      <a:cubicBezTo>
                        <a:pt x="64" y="7498"/>
                        <a:pt x="222" y="7656"/>
                        <a:pt x="442" y="7656"/>
                      </a:cubicBezTo>
                      <a:lnTo>
                        <a:pt x="6018" y="7656"/>
                      </a:lnTo>
                      <a:cubicBezTo>
                        <a:pt x="6207" y="7656"/>
                        <a:pt x="6365" y="7498"/>
                        <a:pt x="6365" y="7309"/>
                      </a:cubicBezTo>
                      <a:lnTo>
                        <a:pt x="6365" y="5892"/>
                      </a:lnTo>
                      <a:cubicBezTo>
                        <a:pt x="6365" y="4569"/>
                        <a:pt x="5546" y="3466"/>
                        <a:pt x="4412" y="2993"/>
                      </a:cubicBezTo>
                      <a:cubicBezTo>
                        <a:pt x="4758" y="2647"/>
                        <a:pt x="4947" y="2206"/>
                        <a:pt x="4947" y="1733"/>
                      </a:cubicBezTo>
                      <a:cubicBezTo>
                        <a:pt x="4947" y="788"/>
                        <a:pt x="4160" y="0"/>
                        <a:pt x="318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50" name="Google Shape;9272;p73">
                  <a:extLst>
                    <a:ext uri="{FF2B5EF4-FFF2-40B4-BE49-F238E27FC236}">
                      <a16:creationId xmlns:a16="http://schemas.microsoft.com/office/drawing/2014/main" id="{FCE80E55-FB11-118F-CA88-AE654B298279}"/>
                    </a:ext>
                  </a:extLst>
                </p:cNvPr>
                <p:cNvSpPr/>
                <p:nvPr/>
              </p:nvSpPr>
              <p:spPr>
                <a:xfrm>
                  <a:off x="2280425" y="2682250"/>
                  <a:ext cx="157550" cy="15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2" h="6239" extrusionOk="0">
                      <a:moveTo>
                        <a:pt x="3182" y="662"/>
                      </a:moveTo>
                      <a:cubicBezTo>
                        <a:pt x="4506" y="662"/>
                        <a:pt x="5608" y="1764"/>
                        <a:pt x="5608" y="3088"/>
                      </a:cubicBezTo>
                      <a:cubicBezTo>
                        <a:pt x="5577" y="4442"/>
                        <a:pt x="4474" y="5545"/>
                        <a:pt x="3151" y="5545"/>
                      </a:cubicBezTo>
                      <a:cubicBezTo>
                        <a:pt x="2710" y="5545"/>
                        <a:pt x="2300" y="5419"/>
                        <a:pt x="1954" y="5230"/>
                      </a:cubicBezTo>
                      <a:cubicBezTo>
                        <a:pt x="1891" y="5198"/>
                        <a:pt x="1796" y="5198"/>
                        <a:pt x="1733" y="5198"/>
                      </a:cubicBezTo>
                      <a:lnTo>
                        <a:pt x="946" y="5388"/>
                      </a:lnTo>
                      <a:lnTo>
                        <a:pt x="1166" y="4663"/>
                      </a:lnTo>
                      <a:cubicBezTo>
                        <a:pt x="1198" y="4568"/>
                        <a:pt x="1166" y="4474"/>
                        <a:pt x="1135" y="4411"/>
                      </a:cubicBezTo>
                      <a:cubicBezTo>
                        <a:pt x="883" y="4001"/>
                        <a:pt x="725" y="3560"/>
                        <a:pt x="725" y="3088"/>
                      </a:cubicBezTo>
                      <a:cubicBezTo>
                        <a:pt x="725" y="1764"/>
                        <a:pt x="1828" y="662"/>
                        <a:pt x="3182" y="662"/>
                      </a:cubicBezTo>
                      <a:close/>
                      <a:moveTo>
                        <a:pt x="3151" y="0"/>
                      </a:moveTo>
                      <a:cubicBezTo>
                        <a:pt x="1418" y="0"/>
                        <a:pt x="32" y="1418"/>
                        <a:pt x="32" y="3088"/>
                      </a:cubicBezTo>
                      <a:cubicBezTo>
                        <a:pt x="32" y="3655"/>
                        <a:pt x="158" y="4159"/>
                        <a:pt x="410" y="4631"/>
                      </a:cubicBezTo>
                      <a:lnTo>
                        <a:pt x="32" y="5766"/>
                      </a:lnTo>
                      <a:cubicBezTo>
                        <a:pt x="0" y="5892"/>
                        <a:pt x="32" y="6018"/>
                        <a:pt x="95" y="6144"/>
                      </a:cubicBezTo>
                      <a:cubicBezTo>
                        <a:pt x="189" y="6207"/>
                        <a:pt x="315" y="6238"/>
                        <a:pt x="473" y="6238"/>
                      </a:cubicBezTo>
                      <a:lnTo>
                        <a:pt x="1765" y="5923"/>
                      </a:lnTo>
                      <a:cubicBezTo>
                        <a:pt x="2206" y="6175"/>
                        <a:pt x="2678" y="6238"/>
                        <a:pt x="3182" y="6238"/>
                      </a:cubicBezTo>
                      <a:cubicBezTo>
                        <a:pt x="4915" y="6238"/>
                        <a:pt x="6301" y="4820"/>
                        <a:pt x="6301" y="3151"/>
                      </a:cubicBezTo>
                      <a:cubicBezTo>
                        <a:pt x="6238" y="1418"/>
                        <a:pt x="4884" y="0"/>
                        <a:pt x="315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51" name="Google Shape;9273;p73">
                  <a:extLst>
                    <a:ext uri="{FF2B5EF4-FFF2-40B4-BE49-F238E27FC236}">
                      <a16:creationId xmlns:a16="http://schemas.microsoft.com/office/drawing/2014/main" id="{3473AA95-5743-6B43-1034-8CA9163B34AC}"/>
                    </a:ext>
                  </a:extLst>
                </p:cNvPr>
                <p:cNvSpPr/>
                <p:nvPr/>
              </p:nvSpPr>
              <p:spPr>
                <a:xfrm>
                  <a:off x="2349725" y="2725550"/>
                  <a:ext cx="18150" cy="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695" extrusionOk="0">
                      <a:moveTo>
                        <a:pt x="379" y="1"/>
                      </a:moveTo>
                      <a:cubicBezTo>
                        <a:pt x="158" y="1"/>
                        <a:pt x="1" y="158"/>
                        <a:pt x="1" y="348"/>
                      </a:cubicBezTo>
                      <a:cubicBezTo>
                        <a:pt x="1" y="537"/>
                        <a:pt x="158" y="694"/>
                        <a:pt x="379" y="694"/>
                      </a:cubicBezTo>
                      <a:cubicBezTo>
                        <a:pt x="568" y="694"/>
                        <a:pt x="725" y="537"/>
                        <a:pt x="725" y="348"/>
                      </a:cubicBezTo>
                      <a:cubicBezTo>
                        <a:pt x="725" y="158"/>
                        <a:pt x="568" y="1"/>
                        <a:pt x="37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52" name="Google Shape;9274;p73">
                  <a:extLst>
                    <a:ext uri="{FF2B5EF4-FFF2-40B4-BE49-F238E27FC236}">
                      <a16:creationId xmlns:a16="http://schemas.microsoft.com/office/drawing/2014/main" id="{930EE990-9113-5D81-EF39-B4CA9E8DAAAA}"/>
                    </a:ext>
                  </a:extLst>
                </p:cNvPr>
                <p:cNvSpPr/>
                <p:nvPr/>
              </p:nvSpPr>
              <p:spPr>
                <a:xfrm>
                  <a:off x="2349725" y="2751550"/>
                  <a:ext cx="18150" cy="5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2112" extrusionOk="0">
                      <a:moveTo>
                        <a:pt x="379" y="1"/>
                      </a:moveTo>
                      <a:cubicBezTo>
                        <a:pt x="158" y="1"/>
                        <a:pt x="1" y="158"/>
                        <a:pt x="1" y="379"/>
                      </a:cubicBezTo>
                      <a:lnTo>
                        <a:pt x="1" y="1733"/>
                      </a:lnTo>
                      <a:cubicBezTo>
                        <a:pt x="1" y="1954"/>
                        <a:pt x="158" y="2111"/>
                        <a:pt x="379" y="2111"/>
                      </a:cubicBezTo>
                      <a:cubicBezTo>
                        <a:pt x="568" y="2111"/>
                        <a:pt x="725" y="1954"/>
                        <a:pt x="725" y="1733"/>
                      </a:cubicBezTo>
                      <a:lnTo>
                        <a:pt x="725" y="379"/>
                      </a:lnTo>
                      <a:cubicBezTo>
                        <a:pt x="725" y="158"/>
                        <a:pt x="568" y="1"/>
                        <a:pt x="37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712" name="Google Shape;9275;p73">
                <a:extLst>
                  <a:ext uri="{FF2B5EF4-FFF2-40B4-BE49-F238E27FC236}">
                    <a16:creationId xmlns:a16="http://schemas.microsoft.com/office/drawing/2014/main" id="{9992E002-32B7-0E30-6174-A4B5C360A5AD}"/>
                  </a:ext>
                </a:extLst>
              </p:cNvPr>
              <p:cNvGrpSpPr/>
              <p:nvPr/>
            </p:nvGrpSpPr>
            <p:grpSpPr>
              <a:xfrm>
                <a:off x="6474398" y="1748451"/>
                <a:ext cx="501965" cy="379464"/>
                <a:chOff x="3962775" y="1990700"/>
                <a:chExt cx="296975" cy="224500"/>
              </a:xfrm>
              <a:grpFill/>
            </p:grpSpPr>
            <p:sp>
              <p:nvSpPr>
                <p:cNvPr id="17745" name="Google Shape;9276;p73">
                  <a:extLst>
                    <a:ext uri="{FF2B5EF4-FFF2-40B4-BE49-F238E27FC236}">
                      <a16:creationId xmlns:a16="http://schemas.microsoft.com/office/drawing/2014/main" id="{9A6BE43D-6526-2C57-8AE3-491E6B04F395}"/>
                    </a:ext>
                  </a:extLst>
                </p:cNvPr>
                <p:cNvSpPr/>
                <p:nvPr/>
              </p:nvSpPr>
              <p:spPr>
                <a:xfrm>
                  <a:off x="4216400" y="2093100"/>
                  <a:ext cx="43350" cy="1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" h="726" extrusionOk="0">
                      <a:moveTo>
                        <a:pt x="379" y="1"/>
                      </a:moveTo>
                      <a:cubicBezTo>
                        <a:pt x="158" y="1"/>
                        <a:pt x="1" y="158"/>
                        <a:pt x="1" y="347"/>
                      </a:cubicBezTo>
                      <a:cubicBezTo>
                        <a:pt x="1" y="568"/>
                        <a:pt x="158" y="725"/>
                        <a:pt x="379" y="725"/>
                      </a:cubicBezTo>
                      <a:lnTo>
                        <a:pt x="1387" y="725"/>
                      </a:lnTo>
                      <a:cubicBezTo>
                        <a:pt x="1576" y="725"/>
                        <a:pt x="1733" y="568"/>
                        <a:pt x="1733" y="347"/>
                      </a:cubicBezTo>
                      <a:cubicBezTo>
                        <a:pt x="1702" y="158"/>
                        <a:pt x="1544" y="1"/>
                        <a:pt x="138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46" name="Google Shape;9277;p73">
                  <a:extLst>
                    <a:ext uri="{FF2B5EF4-FFF2-40B4-BE49-F238E27FC236}">
                      <a16:creationId xmlns:a16="http://schemas.microsoft.com/office/drawing/2014/main" id="{236248FC-F985-6163-39F8-110A0FE78691}"/>
                    </a:ext>
                  </a:extLst>
                </p:cNvPr>
                <p:cNvSpPr/>
                <p:nvPr/>
              </p:nvSpPr>
              <p:spPr>
                <a:xfrm>
                  <a:off x="4206950" y="2129325"/>
                  <a:ext cx="35475" cy="3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1356" extrusionOk="0">
                      <a:moveTo>
                        <a:pt x="351" y="1"/>
                      </a:moveTo>
                      <a:cubicBezTo>
                        <a:pt x="260" y="1"/>
                        <a:pt x="174" y="32"/>
                        <a:pt x="127" y="95"/>
                      </a:cubicBezTo>
                      <a:cubicBezTo>
                        <a:pt x="1" y="221"/>
                        <a:pt x="1" y="410"/>
                        <a:pt x="127" y="568"/>
                      </a:cubicBezTo>
                      <a:lnTo>
                        <a:pt x="820" y="1261"/>
                      </a:lnTo>
                      <a:cubicBezTo>
                        <a:pt x="883" y="1324"/>
                        <a:pt x="969" y="1356"/>
                        <a:pt x="1056" y="1356"/>
                      </a:cubicBezTo>
                      <a:cubicBezTo>
                        <a:pt x="1143" y="1356"/>
                        <a:pt x="1229" y="1324"/>
                        <a:pt x="1292" y="1261"/>
                      </a:cubicBezTo>
                      <a:cubicBezTo>
                        <a:pt x="1418" y="1166"/>
                        <a:pt x="1418" y="914"/>
                        <a:pt x="1292" y="788"/>
                      </a:cubicBezTo>
                      <a:lnTo>
                        <a:pt x="599" y="95"/>
                      </a:lnTo>
                      <a:cubicBezTo>
                        <a:pt x="536" y="32"/>
                        <a:pt x="442" y="1"/>
                        <a:pt x="35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47" name="Google Shape;9278;p73">
                  <a:extLst>
                    <a:ext uri="{FF2B5EF4-FFF2-40B4-BE49-F238E27FC236}">
                      <a16:creationId xmlns:a16="http://schemas.microsoft.com/office/drawing/2014/main" id="{62771EB1-DF7A-AD96-9E55-49EE46E628E6}"/>
                    </a:ext>
                  </a:extLst>
                </p:cNvPr>
                <p:cNvSpPr/>
                <p:nvPr/>
              </p:nvSpPr>
              <p:spPr>
                <a:xfrm>
                  <a:off x="4207750" y="2041900"/>
                  <a:ext cx="35450" cy="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380" extrusionOk="0">
                      <a:moveTo>
                        <a:pt x="1067" y="1"/>
                      </a:moveTo>
                      <a:cubicBezTo>
                        <a:pt x="977" y="1"/>
                        <a:pt x="882" y="32"/>
                        <a:pt x="819" y="95"/>
                      </a:cubicBezTo>
                      <a:lnTo>
                        <a:pt x="126" y="788"/>
                      </a:lnTo>
                      <a:cubicBezTo>
                        <a:pt x="0" y="914"/>
                        <a:pt x="0" y="1135"/>
                        <a:pt x="126" y="1261"/>
                      </a:cubicBezTo>
                      <a:cubicBezTo>
                        <a:pt x="189" y="1340"/>
                        <a:pt x="268" y="1379"/>
                        <a:pt x="351" y="1379"/>
                      </a:cubicBezTo>
                      <a:cubicBezTo>
                        <a:pt x="433" y="1379"/>
                        <a:pt x="520" y="1340"/>
                        <a:pt x="599" y="1261"/>
                      </a:cubicBezTo>
                      <a:lnTo>
                        <a:pt x="1292" y="568"/>
                      </a:lnTo>
                      <a:cubicBezTo>
                        <a:pt x="1418" y="442"/>
                        <a:pt x="1418" y="190"/>
                        <a:pt x="1292" y="95"/>
                      </a:cubicBezTo>
                      <a:cubicBezTo>
                        <a:pt x="1244" y="32"/>
                        <a:pt x="1158" y="1"/>
                        <a:pt x="10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48" name="Google Shape;9279;p73">
                  <a:extLst>
                    <a:ext uri="{FF2B5EF4-FFF2-40B4-BE49-F238E27FC236}">
                      <a16:creationId xmlns:a16="http://schemas.microsoft.com/office/drawing/2014/main" id="{985E1139-1F37-473A-CE4D-6E92EBFD3D6E}"/>
                    </a:ext>
                  </a:extLst>
                </p:cNvPr>
                <p:cNvSpPr/>
                <p:nvPr/>
              </p:nvSpPr>
              <p:spPr>
                <a:xfrm>
                  <a:off x="3962775" y="1990700"/>
                  <a:ext cx="226075" cy="2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3" h="8980" extrusionOk="0">
                      <a:moveTo>
                        <a:pt x="1419" y="3403"/>
                      </a:moveTo>
                      <a:lnTo>
                        <a:pt x="1419" y="4790"/>
                      </a:lnTo>
                      <a:cubicBezTo>
                        <a:pt x="1009" y="4790"/>
                        <a:pt x="694" y="4506"/>
                        <a:pt x="694" y="4097"/>
                      </a:cubicBezTo>
                      <a:cubicBezTo>
                        <a:pt x="694" y="3719"/>
                        <a:pt x="1009" y="3403"/>
                        <a:pt x="1419" y="3403"/>
                      </a:cubicBezTo>
                      <a:close/>
                      <a:moveTo>
                        <a:pt x="4191" y="2710"/>
                      </a:moveTo>
                      <a:lnTo>
                        <a:pt x="4191" y="5483"/>
                      </a:lnTo>
                      <a:lnTo>
                        <a:pt x="2490" y="5483"/>
                      </a:lnTo>
                      <a:cubicBezTo>
                        <a:pt x="2269" y="5483"/>
                        <a:pt x="2112" y="5325"/>
                        <a:pt x="2112" y="5105"/>
                      </a:cubicBezTo>
                      <a:lnTo>
                        <a:pt x="2112" y="3088"/>
                      </a:lnTo>
                      <a:cubicBezTo>
                        <a:pt x="2112" y="2868"/>
                        <a:pt x="2269" y="2710"/>
                        <a:pt x="2490" y="2710"/>
                      </a:cubicBezTo>
                      <a:close/>
                      <a:moveTo>
                        <a:pt x="6995" y="1828"/>
                      </a:moveTo>
                      <a:lnTo>
                        <a:pt x="6995" y="6428"/>
                      </a:lnTo>
                      <a:cubicBezTo>
                        <a:pt x="6428" y="5924"/>
                        <a:pt x="5672" y="5609"/>
                        <a:pt x="4884" y="5514"/>
                      </a:cubicBezTo>
                      <a:lnTo>
                        <a:pt x="4884" y="2710"/>
                      </a:lnTo>
                      <a:cubicBezTo>
                        <a:pt x="5672" y="2647"/>
                        <a:pt x="6428" y="2332"/>
                        <a:pt x="6995" y="1828"/>
                      </a:cubicBezTo>
                      <a:close/>
                      <a:moveTo>
                        <a:pt x="8066" y="631"/>
                      </a:moveTo>
                      <a:cubicBezTo>
                        <a:pt x="8255" y="631"/>
                        <a:pt x="8413" y="789"/>
                        <a:pt x="8413" y="978"/>
                      </a:cubicBezTo>
                      <a:lnTo>
                        <a:pt x="8413" y="7216"/>
                      </a:lnTo>
                      <a:cubicBezTo>
                        <a:pt x="8413" y="7405"/>
                        <a:pt x="8255" y="7562"/>
                        <a:pt x="8066" y="7562"/>
                      </a:cubicBezTo>
                      <a:cubicBezTo>
                        <a:pt x="7877" y="7562"/>
                        <a:pt x="7720" y="7405"/>
                        <a:pt x="7720" y="7216"/>
                      </a:cubicBezTo>
                      <a:lnTo>
                        <a:pt x="7720" y="978"/>
                      </a:lnTo>
                      <a:cubicBezTo>
                        <a:pt x="7720" y="789"/>
                        <a:pt x="7877" y="631"/>
                        <a:pt x="8066" y="631"/>
                      </a:cubicBezTo>
                      <a:close/>
                      <a:moveTo>
                        <a:pt x="3498" y="6176"/>
                      </a:moveTo>
                      <a:lnTo>
                        <a:pt x="3498" y="7909"/>
                      </a:lnTo>
                      <a:cubicBezTo>
                        <a:pt x="3498" y="8129"/>
                        <a:pt x="3340" y="8287"/>
                        <a:pt x="3151" y="8287"/>
                      </a:cubicBezTo>
                      <a:cubicBezTo>
                        <a:pt x="2962" y="8287"/>
                        <a:pt x="2805" y="8129"/>
                        <a:pt x="2805" y="7909"/>
                      </a:cubicBezTo>
                      <a:lnTo>
                        <a:pt x="2805" y="6176"/>
                      </a:lnTo>
                      <a:close/>
                      <a:moveTo>
                        <a:pt x="8035" y="1"/>
                      </a:moveTo>
                      <a:cubicBezTo>
                        <a:pt x="7531" y="1"/>
                        <a:pt x="7090" y="411"/>
                        <a:pt x="6995" y="883"/>
                      </a:cubicBezTo>
                      <a:lnTo>
                        <a:pt x="6680" y="1198"/>
                      </a:lnTo>
                      <a:cubicBezTo>
                        <a:pt x="6144" y="1734"/>
                        <a:pt x="5325" y="2049"/>
                        <a:pt x="4538" y="2049"/>
                      </a:cubicBezTo>
                      <a:lnTo>
                        <a:pt x="2427" y="2049"/>
                      </a:lnTo>
                      <a:cubicBezTo>
                        <a:pt x="2017" y="2049"/>
                        <a:pt x="1608" y="2332"/>
                        <a:pt x="1450" y="2773"/>
                      </a:cubicBezTo>
                      <a:lnTo>
                        <a:pt x="1387" y="2773"/>
                      </a:lnTo>
                      <a:cubicBezTo>
                        <a:pt x="631" y="2773"/>
                        <a:pt x="1" y="3403"/>
                        <a:pt x="1" y="4128"/>
                      </a:cubicBezTo>
                      <a:cubicBezTo>
                        <a:pt x="1" y="4884"/>
                        <a:pt x="631" y="5514"/>
                        <a:pt x="1387" y="5514"/>
                      </a:cubicBezTo>
                      <a:lnTo>
                        <a:pt x="1450" y="5514"/>
                      </a:lnTo>
                      <a:cubicBezTo>
                        <a:pt x="1576" y="5798"/>
                        <a:pt x="1797" y="6018"/>
                        <a:pt x="2080" y="6144"/>
                      </a:cubicBezTo>
                      <a:lnTo>
                        <a:pt x="2080" y="7940"/>
                      </a:lnTo>
                      <a:cubicBezTo>
                        <a:pt x="2112" y="8507"/>
                        <a:pt x="2584" y="8980"/>
                        <a:pt x="3151" y="8980"/>
                      </a:cubicBezTo>
                      <a:cubicBezTo>
                        <a:pt x="3750" y="8980"/>
                        <a:pt x="4160" y="8507"/>
                        <a:pt x="4160" y="7972"/>
                      </a:cubicBezTo>
                      <a:lnTo>
                        <a:pt x="4160" y="6239"/>
                      </a:lnTo>
                      <a:lnTo>
                        <a:pt x="4538" y="6239"/>
                      </a:lnTo>
                      <a:cubicBezTo>
                        <a:pt x="5325" y="6239"/>
                        <a:pt x="6144" y="6554"/>
                        <a:pt x="6680" y="7090"/>
                      </a:cubicBezTo>
                      <a:lnTo>
                        <a:pt x="6995" y="7405"/>
                      </a:lnTo>
                      <a:cubicBezTo>
                        <a:pt x="7090" y="7909"/>
                        <a:pt x="7531" y="8287"/>
                        <a:pt x="8035" y="8287"/>
                      </a:cubicBezTo>
                      <a:cubicBezTo>
                        <a:pt x="8633" y="8287"/>
                        <a:pt x="9043" y="7814"/>
                        <a:pt x="9043" y="7247"/>
                      </a:cubicBezTo>
                      <a:lnTo>
                        <a:pt x="9043" y="1041"/>
                      </a:lnTo>
                      <a:cubicBezTo>
                        <a:pt x="9043" y="442"/>
                        <a:pt x="8570" y="1"/>
                        <a:pt x="80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713" name="Google Shape;9280;p73">
                <a:extLst>
                  <a:ext uri="{FF2B5EF4-FFF2-40B4-BE49-F238E27FC236}">
                    <a16:creationId xmlns:a16="http://schemas.microsoft.com/office/drawing/2014/main" id="{09BBC2A9-E7C4-93C2-F40E-AA512C8C5D79}"/>
                  </a:ext>
                </a:extLst>
              </p:cNvPr>
              <p:cNvGrpSpPr/>
              <p:nvPr/>
            </p:nvGrpSpPr>
            <p:grpSpPr>
              <a:xfrm>
                <a:off x="6475075" y="2280968"/>
                <a:ext cx="500612" cy="500612"/>
                <a:chOff x="3963575" y="2317575"/>
                <a:chExt cx="296175" cy="296175"/>
              </a:xfrm>
              <a:grpFill/>
            </p:grpSpPr>
            <p:sp>
              <p:nvSpPr>
                <p:cNvPr id="17729" name="Google Shape;9281;p73">
                  <a:extLst>
                    <a:ext uri="{FF2B5EF4-FFF2-40B4-BE49-F238E27FC236}">
                      <a16:creationId xmlns:a16="http://schemas.microsoft.com/office/drawing/2014/main" id="{4ACFAD76-47BB-4318-2B20-CB9E8240F179}"/>
                    </a:ext>
                  </a:extLst>
                </p:cNvPr>
                <p:cNvSpPr/>
                <p:nvPr/>
              </p:nvSpPr>
              <p:spPr>
                <a:xfrm>
                  <a:off x="3963575" y="2317575"/>
                  <a:ext cx="296175" cy="29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47" h="11847" extrusionOk="0">
                      <a:moveTo>
                        <a:pt x="9483" y="1418"/>
                      </a:moveTo>
                      <a:cubicBezTo>
                        <a:pt x="9672" y="1418"/>
                        <a:pt x="9830" y="1576"/>
                        <a:pt x="9830" y="1765"/>
                      </a:cubicBezTo>
                      <a:lnTo>
                        <a:pt x="9830" y="2836"/>
                      </a:lnTo>
                      <a:lnTo>
                        <a:pt x="788" y="2836"/>
                      </a:lnTo>
                      <a:lnTo>
                        <a:pt x="788" y="1765"/>
                      </a:lnTo>
                      <a:lnTo>
                        <a:pt x="725" y="1765"/>
                      </a:lnTo>
                      <a:cubicBezTo>
                        <a:pt x="725" y="1576"/>
                        <a:pt x="883" y="1418"/>
                        <a:pt x="1072" y="1418"/>
                      </a:cubicBezTo>
                      <a:lnTo>
                        <a:pt x="1418" y="1418"/>
                      </a:lnTo>
                      <a:lnTo>
                        <a:pt x="1418" y="1765"/>
                      </a:lnTo>
                      <a:cubicBezTo>
                        <a:pt x="1418" y="1954"/>
                        <a:pt x="1576" y="2143"/>
                        <a:pt x="1765" y="2143"/>
                      </a:cubicBezTo>
                      <a:cubicBezTo>
                        <a:pt x="1954" y="2143"/>
                        <a:pt x="2111" y="1954"/>
                        <a:pt x="2111" y="1765"/>
                      </a:cubicBezTo>
                      <a:lnTo>
                        <a:pt x="2111" y="1418"/>
                      </a:lnTo>
                      <a:lnTo>
                        <a:pt x="3498" y="1418"/>
                      </a:lnTo>
                      <a:lnTo>
                        <a:pt x="3498" y="1765"/>
                      </a:lnTo>
                      <a:cubicBezTo>
                        <a:pt x="3498" y="1954"/>
                        <a:pt x="3655" y="2143"/>
                        <a:pt x="3844" y="2143"/>
                      </a:cubicBezTo>
                      <a:cubicBezTo>
                        <a:pt x="4065" y="2143"/>
                        <a:pt x="4222" y="1954"/>
                        <a:pt x="4222" y="1765"/>
                      </a:cubicBezTo>
                      <a:lnTo>
                        <a:pt x="4222" y="1418"/>
                      </a:lnTo>
                      <a:lnTo>
                        <a:pt x="6333" y="1418"/>
                      </a:lnTo>
                      <a:lnTo>
                        <a:pt x="6333" y="1765"/>
                      </a:lnTo>
                      <a:cubicBezTo>
                        <a:pt x="6333" y="1954"/>
                        <a:pt x="6490" y="2143"/>
                        <a:pt x="6680" y="2143"/>
                      </a:cubicBezTo>
                      <a:cubicBezTo>
                        <a:pt x="6900" y="2143"/>
                        <a:pt x="7058" y="1954"/>
                        <a:pt x="7058" y="1765"/>
                      </a:cubicBezTo>
                      <a:lnTo>
                        <a:pt x="7058" y="1418"/>
                      </a:lnTo>
                      <a:lnTo>
                        <a:pt x="8412" y="1418"/>
                      </a:lnTo>
                      <a:lnTo>
                        <a:pt x="8412" y="1765"/>
                      </a:lnTo>
                      <a:cubicBezTo>
                        <a:pt x="8412" y="1954"/>
                        <a:pt x="8570" y="2143"/>
                        <a:pt x="8790" y="2143"/>
                      </a:cubicBezTo>
                      <a:cubicBezTo>
                        <a:pt x="8979" y="2143"/>
                        <a:pt x="9137" y="1954"/>
                        <a:pt x="9137" y="1765"/>
                      </a:cubicBezTo>
                      <a:lnTo>
                        <a:pt x="9137" y="1418"/>
                      </a:lnTo>
                      <a:close/>
                      <a:moveTo>
                        <a:pt x="9767" y="3497"/>
                      </a:moveTo>
                      <a:lnTo>
                        <a:pt x="9767" y="7026"/>
                      </a:lnTo>
                      <a:cubicBezTo>
                        <a:pt x="9641" y="7026"/>
                        <a:pt x="9546" y="6963"/>
                        <a:pt x="9420" y="6963"/>
                      </a:cubicBezTo>
                      <a:cubicBezTo>
                        <a:pt x="8066" y="6963"/>
                        <a:pt x="6963" y="8066"/>
                        <a:pt x="6963" y="9420"/>
                      </a:cubicBezTo>
                      <a:cubicBezTo>
                        <a:pt x="6963" y="9546"/>
                        <a:pt x="6963" y="9641"/>
                        <a:pt x="7026" y="9767"/>
                      </a:cubicBezTo>
                      <a:lnTo>
                        <a:pt x="1040" y="9767"/>
                      </a:lnTo>
                      <a:cubicBezTo>
                        <a:pt x="820" y="9767"/>
                        <a:pt x="662" y="9609"/>
                        <a:pt x="662" y="9420"/>
                      </a:cubicBezTo>
                      <a:lnTo>
                        <a:pt x="662" y="3497"/>
                      </a:lnTo>
                      <a:close/>
                      <a:moveTo>
                        <a:pt x="9420" y="7688"/>
                      </a:moveTo>
                      <a:cubicBezTo>
                        <a:pt x="10366" y="7688"/>
                        <a:pt x="11153" y="8475"/>
                        <a:pt x="11153" y="9420"/>
                      </a:cubicBezTo>
                      <a:cubicBezTo>
                        <a:pt x="11153" y="10397"/>
                        <a:pt x="10366" y="11185"/>
                        <a:pt x="9420" y="11185"/>
                      </a:cubicBezTo>
                      <a:cubicBezTo>
                        <a:pt x="8475" y="11185"/>
                        <a:pt x="7688" y="10397"/>
                        <a:pt x="7688" y="9420"/>
                      </a:cubicBezTo>
                      <a:cubicBezTo>
                        <a:pt x="7688" y="8475"/>
                        <a:pt x="8475" y="7688"/>
                        <a:pt x="9420" y="7688"/>
                      </a:cubicBezTo>
                      <a:close/>
                      <a:moveTo>
                        <a:pt x="1733" y="0"/>
                      </a:moveTo>
                      <a:cubicBezTo>
                        <a:pt x="1544" y="0"/>
                        <a:pt x="1387" y="158"/>
                        <a:pt x="1387" y="347"/>
                      </a:cubicBezTo>
                      <a:lnTo>
                        <a:pt x="1387" y="725"/>
                      </a:lnTo>
                      <a:lnTo>
                        <a:pt x="1040" y="725"/>
                      </a:lnTo>
                      <a:cubicBezTo>
                        <a:pt x="442" y="725"/>
                        <a:pt x="0" y="1166"/>
                        <a:pt x="0" y="1733"/>
                      </a:cubicBezTo>
                      <a:lnTo>
                        <a:pt x="0" y="9389"/>
                      </a:lnTo>
                      <a:cubicBezTo>
                        <a:pt x="0" y="9956"/>
                        <a:pt x="473" y="10429"/>
                        <a:pt x="1040" y="10429"/>
                      </a:cubicBezTo>
                      <a:lnTo>
                        <a:pt x="7215" y="10429"/>
                      </a:lnTo>
                      <a:cubicBezTo>
                        <a:pt x="7593" y="11279"/>
                        <a:pt x="8444" y="11846"/>
                        <a:pt x="9420" y="11846"/>
                      </a:cubicBezTo>
                      <a:cubicBezTo>
                        <a:pt x="10744" y="11846"/>
                        <a:pt x="11846" y="10744"/>
                        <a:pt x="11846" y="9420"/>
                      </a:cubicBezTo>
                      <a:cubicBezTo>
                        <a:pt x="11846" y="8444"/>
                        <a:pt x="11311" y="7593"/>
                        <a:pt x="10492" y="7215"/>
                      </a:cubicBezTo>
                      <a:lnTo>
                        <a:pt x="10492" y="1733"/>
                      </a:lnTo>
                      <a:cubicBezTo>
                        <a:pt x="10492" y="1135"/>
                        <a:pt x="10019" y="725"/>
                        <a:pt x="9452" y="725"/>
                      </a:cubicBezTo>
                      <a:lnTo>
                        <a:pt x="9105" y="725"/>
                      </a:lnTo>
                      <a:lnTo>
                        <a:pt x="9105" y="347"/>
                      </a:lnTo>
                      <a:cubicBezTo>
                        <a:pt x="9105" y="158"/>
                        <a:pt x="8948" y="0"/>
                        <a:pt x="8759" y="0"/>
                      </a:cubicBezTo>
                      <a:cubicBezTo>
                        <a:pt x="8538" y="0"/>
                        <a:pt x="8381" y="158"/>
                        <a:pt x="8381" y="347"/>
                      </a:cubicBezTo>
                      <a:lnTo>
                        <a:pt x="8381" y="725"/>
                      </a:lnTo>
                      <a:lnTo>
                        <a:pt x="7026" y="725"/>
                      </a:lnTo>
                      <a:lnTo>
                        <a:pt x="7026" y="347"/>
                      </a:lnTo>
                      <a:cubicBezTo>
                        <a:pt x="7026" y="158"/>
                        <a:pt x="6869" y="0"/>
                        <a:pt x="6648" y="0"/>
                      </a:cubicBezTo>
                      <a:cubicBezTo>
                        <a:pt x="6459" y="0"/>
                        <a:pt x="6301" y="158"/>
                        <a:pt x="6301" y="347"/>
                      </a:cubicBezTo>
                      <a:lnTo>
                        <a:pt x="6301" y="725"/>
                      </a:lnTo>
                      <a:lnTo>
                        <a:pt x="4191" y="725"/>
                      </a:lnTo>
                      <a:lnTo>
                        <a:pt x="4191" y="347"/>
                      </a:lnTo>
                      <a:cubicBezTo>
                        <a:pt x="4191" y="158"/>
                        <a:pt x="4033" y="0"/>
                        <a:pt x="3813" y="0"/>
                      </a:cubicBezTo>
                      <a:cubicBezTo>
                        <a:pt x="3624" y="0"/>
                        <a:pt x="3466" y="158"/>
                        <a:pt x="3466" y="347"/>
                      </a:cubicBezTo>
                      <a:lnTo>
                        <a:pt x="3466" y="725"/>
                      </a:lnTo>
                      <a:lnTo>
                        <a:pt x="2080" y="725"/>
                      </a:lnTo>
                      <a:lnTo>
                        <a:pt x="2080" y="347"/>
                      </a:lnTo>
                      <a:cubicBezTo>
                        <a:pt x="2080" y="158"/>
                        <a:pt x="1922" y="0"/>
                        <a:pt x="173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30" name="Google Shape;9282;p73">
                  <a:extLst>
                    <a:ext uri="{FF2B5EF4-FFF2-40B4-BE49-F238E27FC236}">
                      <a16:creationId xmlns:a16="http://schemas.microsoft.com/office/drawing/2014/main" id="{F915654A-EB5E-1504-971D-A2EFD0EB4374}"/>
                    </a:ext>
                  </a:extLst>
                </p:cNvPr>
                <p:cNvSpPr/>
                <p:nvPr/>
              </p:nvSpPr>
              <p:spPr>
                <a:xfrm>
                  <a:off x="4190400" y="2526300"/>
                  <a:ext cx="34700" cy="3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" h="1418" extrusionOk="0">
                      <a:moveTo>
                        <a:pt x="347" y="0"/>
                      </a:moveTo>
                      <a:cubicBezTo>
                        <a:pt x="158" y="0"/>
                        <a:pt x="1" y="158"/>
                        <a:pt x="1" y="347"/>
                      </a:cubicBezTo>
                      <a:lnTo>
                        <a:pt x="1" y="1071"/>
                      </a:lnTo>
                      <a:cubicBezTo>
                        <a:pt x="1" y="1260"/>
                        <a:pt x="127" y="1418"/>
                        <a:pt x="347" y="1418"/>
                      </a:cubicBezTo>
                      <a:lnTo>
                        <a:pt x="1041" y="1418"/>
                      </a:lnTo>
                      <a:cubicBezTo>
                        <a:pt x="1261" y="1418"/>
                        <a:pt x="1387" y="1260"/>
                        <a:pt x="1387" y="1071"/>
                      </a:cubicBezTo>
                      <a:cubicBezTo>
                        <a:pt x="1387" y="882"/>
                        <a:pt x="1261" y="725"/>
                        <a:pt x="1041" y="725"/>
                      </a:cubicBezTo>
                      <a:lnTo>
                        <a:pt x="694" y="725"/>
                      </a:lnTo>
                      <a:lnTo>
                        <a:pt x="694" y="347"/>
                      </a:lnTo>
                      <a:cubicBezTo>
                        <a:pt x="694" y="158"/>
                        <a:pt x="536" y="0"/>
                        <a:pt x="34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31" name="Google Shape;9283;p73">
                  <a:extLst>
                    <a:ext uri="{FF2B5EF4-FFF2-40B4-BE49-F238E27FC236}">
                      <a16:creationId xmlns:a16="http://schemas.microsoft.com/office/drawing/2014/main" id="{D9CCDAD3-7ACC-8A2B-DBD8-8794DBE7B00E}"/>
                    </a:ext>
                  </a:extLst>
                </p:cNvPr>
                <p:cNvSpPr/>
                <p:nvPr/>
              </p:nvSpPr>
              <p:spPr>
                <a:xfrm>
                  <a:off x="3998225" y="2421550"/>
                  <a:ext cx="35475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725" extrusionOk="0">
                      <a:moveTo>
                        <a:pt x="347" y="0"/>
                      </a:moveTo>
                      <a:cubicBezTo>
                        <a:pt x="158" y="0"/>
                        <a:pt x="1" y="158"/>
                        <a:pt x="1" y="378"/>
                      </a:cubicBezTo>
                      <a:cubicBezTo>
                        <a:pt x="1" y="567"/>
                        <a:pt x="158" y="725"/>
                        <a:pt x="347" y="725"/>
                      </a:cubicBezTo>
                      <a:lnTo>
                        <a:pt x="1072" y="725"/>
                      </a:lnTo>
                      <a:cubicBezTo>
                        <a:pt x="1261" y="725"/>
                        <a:pt x="1418" y="567"/>
                        <a:pt x="1418" y="378"/>
                      </a:cubicBezTo>
                      <a:cubicBezTo>
                        <a:pt x="1418" y="158"/>
                        <a:pt x="1261" y="0"/>
                        <a:pt x="10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32" name="Google Shape;9284;p73">
                  <a:extLst>
                    <a:ext uri="{FF2B5EF4-FFF2-40B4-BE49-F238E27FC236}">
                      <a16:creationId xmlns:a16="http://schemas.microsoft.com/office/drawing/2014/main" id="{DC98ADCD-F984-75D7-0D34-4DCE5E9E2DEC}"/>
                    </a:ext>
                  </a:extLst>
                </p:cNvPr>
                <p:cNvSpPr/>
                <p:nvPr/>
              </p:nvSpPr>
              <p:spPr>
                <a:xfrm>
                  <a:off x="4050225" y="2421550"/>
                  <a:ext cx="354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725" extrusionOk="0">
                      <a:moveTo>
                        <a:pt x="347" y="0"/>
                      </a:moveTo>
                      <a:cubicBezTo>
                        <a:pt x="158" y="0"/>
                        <a:pt x="0" y="158"/>
                        <a:pt x="0" y="378"/>
                      </a:cubicBezTo>
                      <a:cubicBezTo>
                        <a:pt x="0" y="567"/>
                        <a:pt x="158" y="725"/>
                        <a:pt x="347" y="725"/>
                      </a:cubicBezTo>
                      <a:lnTo>
                        <a:pt x="1071" y="725"/>
                      </a:lnTo>
                      <a:cubicBezTo>
                        <a:pt x="1260" y="725"/>
                        <a:pt x="1418" y="567"/>
                        <a:pt x="1418" y="378"/>
                      </a:cubicBezTo>
                      <a:cubicBezTo>
                        <a:pt x="1418" y="158"/>
                        <a:pt x="1260" y="0"/>
                        <a:pt x="107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33" name="Google Shape;9285;p73">
                  <a:extLst>
                    <a:ext uri="{FF2B5EF4-FFF2-40B4-BE49-F238E27FC236}">
                      <a16:creationId xmlns:a16="http://schemas.microsoft.com/office/drawing/2014/main" id="{5F57DC27-1768-468A-FCC6-DA7377ED975D}"/>
                    </a:ext>
                  </a:extLst>
                </p:cNvPr>
                <p:cNvSpPr/>
                <p:nvPr/>
              </p:nvSpPr>
              <p:spPr>
                <a:xfrm>
                  <a:off x="4102200" y="2421550"/>
                  <a:ext cx="35475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725" extrusionOk="0">
                      <a:moveTo>
                        <a:pt x="378" y="0"/>
                      </a:moveTo>
                      <a:cubicBezTo>
                        <a:pt x="158" y="0"/>
                        <a:pt x="0" y="158"/>
                        <a:pt x="0" y="378"/>
                      </a:cubicBezTo>
                      <a:cubicBezTo>
                        <a:pt x="0" y="567"/>
                        <a:pt x="158" y="725"/>
                        <a:pt x="378" y="725"/>
                      </a:cubicBezTo>
                      <a:lnTo>
                        <a:pt x="1072" y="725"/>
                      </a:lnTo>
                      <a:cubicBezTo>
                        <a:pt x="1261" y="725"/>
                        <a:pt x="1418" y="567"/>
                        <a:pt x="1418" y="378"/>
                      </a:cubicBezTo>
                      <a:cubicBezTo>
                        <a:pt x="1418" y="158"/>
                        <a:pt x="1261" y="0"/>
                        <a:pt x="10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34" name="Google Shape;9286;p73">
                  <a:extLst>
                    <a:ext uri="{FF2B5EF4-FFF2-40B4-BE49-F238E27FC236}">
                      <a16:creationId xmlns:a16="http://schemas.microsoft.com/office/drawing/2014/main" id="{0307012C-8DD4-A8EA-C7D9-C43E51FF320C}"/>
                    </a:ext>
                  </a:extLst>
                </p:cNvPr>
                <p:cNvSpPr/>
                <p:nvPr/>
              </p:nvSpPr>
              <p:spPr>
                <a:xfrm>
                  <a:off x="4155750" y="2421550"/>
                  <a:ext cx="35475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725" extrusionOk="0">
                      <a:moveTo>
                        <a:pt x="347" y="0"/>
                      </a:moveTo>
                      <a:cubicBezTo>
                        <a:pt x="158" y="0"/>
                        <a:pt x="1" y="158"/>
                        <a:pt x="1" y="378"/>
                      </a:cubicBezTo>
                      <a:cubicBezTo>
                        <a:pt x="1" y="567"/>
                        <a:pt x="158" y="725"/>
                        <a:pt x="347" y="725"/>
                      </a:cubicBezTo>
                      <a:lnTo>
                        <a:pt x="1072" y="725"/>
                      </a:lnTo>
                      <a:cubicBezTo>
                        <a:pt x="1261" y="725"/>
                        <a:pt x="1418" y="567"/>
                        <a:pt x="1418" y="378"/>
                      </a:cubicBezTo>
                      <a:cubicBezTo>
                        <a:pt x="1418" y="158"/>
                        <a:pt x="1261" y="0"/>
                        <a:pt x="10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35" name="Google Shape;9287;p73">
                  <a:extLst>
                    <a:ext uri="{FF2B5EF4-FFF2-40B4-BE49-F238E27FC236}">
                      <a16:creationId xmlns:a16="http://schemas.microsoft.com/office/drawing/2014/main" id="{9887EE4A-DCD2-8B46-86C5-BBC99CCAF27A}"/>
                    </a:ext>
                  </a:extLst>
                </p:cNvPr>
                <p:cNvSpPr/>
                <p:nvPr/>
              </p:nvSpPr>
              <p:spPr>
                <a:xfrm>
                  <a:off x="3998225" y="2456975"/>
                  <a:ext cx="35475" cy="1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726" extrusionOk="0">
                      <a:moveTo>
                        <a:pt x="347" y="1"/>
                      </a:moveTo>
                      <a:cubicBezTo>
                        <a:pt x="158" y="1"/>
                        <a:pt x="1" y="158"/>
                        <a:pt x="1" y="379"/>
                      </a:cubicBezTo>
                      <a:cubicBezTo>
                        <a:pt x="1" y="568"/>
                        <a:pt x="158" y="725"/>
                        <a:pt x="347" y="725"/>
                      </a:cubicBezTo>
                      <a:lnTo>
                        <a:pt x="1072" y="725"/>
                      </a:lnTo>
                      <a:cubicBezTo>
                        <a:pt x="1261" y="725"/>
                        <a:pt x="1418" y="568"/>
                        <a:pt x="1418" y="379"/>
                      </a:cubicBezTo>
                      <a:cubicBezTo>
                        <a:pt x="1418" y="158"/>
                        <a:pt x="1261" y="1"/>
                        <a:pt x="10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36" name="Google Shape;9288;p73">
                  <a:extLst>
                    <a:ext uri="{FF2B5EF4-FFF2-40B4-BE49-F238E27FC236}">
                      <a16:creationId xmlns:a16="http://schemas.microsoft.com/office/drawing/2014/main" id="{3EEE8EC4-6573-BE9A-8865-5AB0A4395BBB}"/>
                    </a:ext>
                  </a:extLst>
                </p:cNvPr>
                <p:cNvSpPr/>
                <p:nvPr/>
              </p:nvSpPr>
              <p:spPr>
                <a:xfrm>
                  <a:off x="4050225" y="2456975"/>
                  <a:ext cx="35450" cy="1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726" extrusionOk="0">
                      <a:moveTo>
                        <a:pt x="347" y="1"/>
                      </a:moveTo>
                      <a:cubicBezTo>
                        <a:pt x="158" y="1"/>
                        <a:pt x="0" y="158"/>
                        <a:pt x="0" y="379"/>
                      </a:cubicBezTo>
                      <a:cubicBezTo>
                        <a:pt x="0" y="568"/>
                        <a:pt x="158" y="725"/>
                        <a:pt x="347" y="725"/>
                      </a:cubicBezTo>
                      <a:lnTo>
                        <a:pt x="1071" y="725"/>
                      </a:lnTo>
                      <a:cubicBezTo>
                        <a:pt x="1260" y="725"/>
                        <a:pt x="1418" y="568"/>
                        <a:pt x="1418" y="379"/>
                      </a:cubicBezTo>
                      <a:cubicBezTo>
                        <a:pt x="1418" y="158"/>
                        <a:pt x="1260" y="1"/>
                        <a:pt x="107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37" name="Google Shape;9289;p73">
                  <a:extLst>
                    <a:ext uri="{FF2B5EF4-FFF2-40B4-BE49-F238E27FC236}">
                      <a16:creationId xmlns:a16="http://schemas.microsoft.com/office/drawing/2014/main" id="{E6A5328B-40C2-2107-F03A-C4E239F7D646}"/>
                    </a:ext>
                  </a:extLst>
                </p:cNvPr>
                <p:cNvSpPr/>
                <p:nvPr/>
              </p:nvSpPr>
              <p:spPr>
                <a:xfrm>
                  <a:off x="4102200" y="2456975"/>
                  <a:ext cx="35475" cy="1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726" extrusionOk="0">
                      <a:moveTo>
                        <a:pt x="378" y="1"/>
                      </a:moveTo>
                      <a:cubicBezTo>
                        <a:pt x="158" y="1"/>
                        <a:pt x="0" y="158"/>
                        <a:pt x="0" y="379"/>
                      </a:cubicBezTo>
                      <a:cubicBezTo>
                        <a:pt x="0" y="568"/>
                        <a:pt x="158" y="725"/>
                        <a:pt x="378" y="725"/>
                      </a:cubicBezTo>
                      <a:lnTo>
                        <a:pt x="1072" y="725"/>
                      </a:lnTo>
                      <a:cubicBezTo>
                        <a:pt x="1261" y="725"/>
                        <a:pt x="1418" y="568"/>
                        <a:pt x="1418" y="379"/>
                      </a:cubicBezTo>
                      <a:cubicBezTo>
                        <a:pt x="1418" y="158"/>
                        <a:pt x="1261" y="1"/>
                        <a:pt x="10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38" name="Google Shape;9290;p73">
                  <a:extLst>
                    <a:ext uri="{FF2B5EF4-FFF2-40B4-BE49-F238E27FC236}">
                      <a16:creationId xmlns:a16="http://schemas.microsoft.com/office/drawing/2014/main" id="{355276FD-ACB4-C4C3-8D86-553E6FC500D0}"/>
                    </a:ext>
                  </a:extLst>
                </p:cNvPr>
                <p:cNvSpPr/>
                <p:nvPr/>
              </p:nvSpPr>
              <p:spPr>
                <a:xfrm>
                  <a:off x="4155750" y="2456975"/>
                  <a:ext cx="35475" cy="1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726" extrusionOk="0">
                      <a:moveTo>
                        <a:pt x="347" y="1"/>
                      </a:moveTo>
                      <a:cubicBezTo>
                        <a:pt x="158" y="1"/>
                        <a:pt x="1" y="158"/>
                        <a:pt x="1" y="379"/>
                      </a:cubicBezTo>
                      <a:cubicBezTo>
                        <a:pt x="1" y="568"/>
                        <a:pt x="158" y="725"/>
                        <a:pt x="347" y="725"/>
                      </a:cubicBezTo>
                      <a:lnTo>
                        <a:pt x="1072" y="725"/>
                      </a:lnTo>
                      <a:cubicBezTo>
                        <a:pt x="1261" y="725"/>
                        <a:pt x="1418" y="568"/>
                        <a:pt x="1418" y="379"/>
                      </a:cubicBezTo>
                      <a:cubicBezTo>
                        <a:pt x="1418" y="158"/>
                        <a:pt x="1261" y="1"/>
                        <a:pt x="10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39" name="Google Shape;9291;p73">
                  <a:extLst>
                    <a:ext uri="{FF2B5EF4-FFF2-40B4-BE49-F238E27FC236}">
                      <a16:creationId xmlns:a16="http://schemas.microsoft.com/office/drawing/2014/main" id="{C78FFD35-DDAA-E582-B6AE-38ABEFE8A455}"/>
                    </a:ext>
                  </a:extLst>
                </p:cNvPr>
                <p:cNvSpPr/>
                <p:nvPr/>
              </p:nvSpPr>
              <p:spPr>
                <a:xfrm>
                  <a:off x="3998225" y="2491650"/>
                  <a:ext cx="35475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725" extrusionOk="0">
                      <a:moveTo>
                        <a:pt x="347" y="0"/>
                      </a:moveTo>
                      <a:cubicBezTo>
                        <a:pt x="158" y="0"/>
                        <a:pt x="1" y="158"/>
                        <a:pt x="1" y="378"/>
                      </a:cubicBezTo>
                      <a:cubicBezTo>
                        <a:pt x="1" y="567"/>
                        <a:pt x="158" y="725"/>
                        <a:pt x="347" y="725"/>
                      </a:cubicBezTo>
                      <a:lnTo>
                        <a:pt x="1072" y="725"/>
                      </a:lnTo>
                      <a:cubicBezTo>
                        <a:pt x="1261" y="725"/>
                        <a:pt x="1418" y="567"/>
                        <a:pt x="1418" y="378"/>
                      </a:cubicBezTo>
                      <a:cubicBezTo>
                        <a:pt x="1418" y="158"/>
                        <a:pt x="1261" y="0"/>
                        <a:pt x="10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40" name="Google Shape;9292;p73">
                  <a:extLst>
                    <a:ext uri="{FF2B5EF4-FFF2-40B4-BE49-F238E27FC236}">
                      <a16:creationId xmlns:a16="http://schemas.microsoft.com/office/drawing/2014/main" id="{D2D28103-AC5B-C98D-CA3B-E0F28D5366CC}"/>
                    </a:ext>
                  </a:extLst>
                </p:cNvPr>
                <p:cNvSpPr/>
                <p:nvPr/>
              </p:nvSpPr>
              <p:spPr>
                <a:xfrm>
                  <a:off x="4050225" y="2491650"/>
                  <a:ext cx="354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725" extrusionOk="0">
                      <a:moveTo>
                        <a:pt x="347" y="0"/>
                      </a:moveTo>
                      <a:cubicBezTo>
                        <a:pt x="158" y="0"/>
                        <a:pt x="0" y="158"/>
                        <a:pt x="0" y="378"/>
                      </a:cubicBezTo>
                      <a:cubicBezTo>
                        <a:pt x="0" y="567"/>
                        <a:pt x="158" y="725"/>
                        <a:pt x="347" y="725"/>
                      </a:cubicBezTo>
                      <a:lnTo>
                        <a:pt x="1071" y="725"/>
                      </a:lnTo>
                      <a:cubicBezTo>
                        <a:pt x="1260" y="725"/>
                        <a:pt x="1418" y="567"/>
                        <a:pt x="1418" y="378"/>
                      </a:cubicBezTo>
                      <a:cubicBezTo>
                        <a:pt x="1418" y="158"/>
                        <a:pt x="1260" y="0"/>
                        <a:pt x="107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41" name="Google Shape;9293;p73">
                  <a:extLst>
                    <a:ext uri="{FF2B5EF4-FFF2-40B4-BE49-F238E27FC236}">
                      <a16:creationId xmlns:a16="http://schemas.microsoft.com/office/drawing/2014/main" id="{14C4D3AF-FC19-D52A-6760-5AAB3A0334B8}"/>
                    </a:ext>
                  </a:extLst>
                </p:cNvPr>
                <p:cNvSpPr/>
                <p:nvPr/>
              </p:nvSpPr>
              <p:spPr>
                <a:xfrm>
                  <a:off x="4102200" y="2491650"/>
                  <a:ext cx="35475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725" extrusionOk="0">
                      <a:moveTo>
                        <a:pt x="378" y="0"/>
                      </a:moveTo>
                      <a:cubicBezTo>
                        <a:pt x="158" y="0"/>
                        <a:pt x="0" y="158"/>
                        <a:pt x="0" y="378"/>
                      </a:cubicBezTo>
                      <a:cubicBezTo>
                        <a:pt x="0" y="567"/>
                        <a:pt x="158" y="725"/>
                        <a:pt x="378" y="725"/>
                      </a:cubicBezTo>
                      <a:lnTo>
                        <a:pt x="1072" y="725"/>
                      </a:lnTo>
                      <a:cubicBezTo>
                        <a:pt x="1261" y="725"/>
                        <a:pt x="1418" y="567"/>
                        <a:pt x="1418" y="378"/>
                      </a:cubicBezTo>
                      <a:cubicBezTo>
                        <a:pt x="1418" y="158"/>
                        <a:pt x="1261" y="0"/>
                        <a:pt x="10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42" name="Google Shape;9294;p73">
                  <a:extLst>
                    <a:ext uri="{FF2B5EF4-FFF2-40B4-BE49-F238E27FC236}">
                      <a16:creationId xmlns:a16="http://schemas.microsoft.com/office/drawing/2014/main" id="{7DF28D38-DBFC-EE2C-8B35-57748802FA17}"/>
                    </a:ext>
                  </a:extLst>
                </p:cNvPr>
                <p:cNvSpPr/>
                <p:nvPr/>
              </p:nvSpPr>
              <p:spPr>
                <a:xfrm>
                  <a:off x="3998225" y="2526300"/>
                  <a:ext cx="35475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725" extrusionOk="0">
                      <a:moveTo>
                        <a:pt x="347" y="0"/>
                      </a:moveTo>
                      <a:cubicBezTo>
                        <a:pt x="158" y="0"/>
                        <a:pt x="1" y="158"/>
                        <a:pt x="1" y="347"/>
                      </a:cubicBezTo>
                      <a:cubicBezTo>
                        <a:pt x="1" y="567"/>
                        <a:pt x="158" y="725"/>
                        <a:pt x="347" y="725"/>
                      </a:cubicBezTo>
                      <a:lnTo>
                        <a:pt x="1072" y="725"/>
                      </a:lnTo>
                      <a:cubicBezTo>
                        <a:pt x="1261" y="725"/>
                        <a:pt x="1418" y="567"/>
                        <a:pt x="1418" y="347"/>
                      </a:cubicBezTo>
                      <a:cubicBezTo>
                        <a:pt x="1418" y="158"/>
                        <a:pt x="1261" y="0"/>
                        <a:pt x="10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43" name="Google Shape;9295;p73">
                  <a:extLst>
                    <a:ext uri="{FF2B5EF4-FFF2-40B4-BE49-F238E27FC236}">
                      <a16:creationId xmlns:a16="http://schemas.microsoft.com/office/drawing/2014/main" id="{B5582F63-8634-6F41-9AD0-701188A1D81B}"/>
                    </a:ext>
                  </a:extLst>
                </p:cNvPr>
                <p:cNvSpPr/>
                <p:nvPr/>
              </p:nvSpPr>
              <p:spPr>
                <a:xfrm>
                  <a:off x="4050225" y="2526300"/>
                  <a:ext cx="354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725" extrusionOk="0">
                      <a:moveTo>
                        <a:pt x="347" y="0"/>
                      </a:moveTo>
                      <a:cubicBezTo>
                        <a:pt x="158" y="0"/>
                        <a:pt x="0" y="158"/>
                        <a:pt x="0" y="347"/>
                      </a:cubicBezTo>
                      <a:cubicBezTo>
                        <a:pt x="0" y="567"/>
                        <a:pt x="158" y="725"/>
                        <a:pt x="347" y="725"/>
                      </a:cubicBezTo>
                      <a:lnTo>
                        <a:pt x="1071" y="725"/>
                      </a:lnTo>
                      <a:cubicBezTo>
                        <a:pt x="1260" y="725"/>
                        <a:pt x="1418" y="567"/>
                        <a:pt x="1418" y="347"/>
                      </a:cubicBezTo>
                      <a:cubicBezTo>
                        <a:pt x="1418" y="158"/>
                        <a:pt x="1260" y="0"/>
                        <a:pt x="107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44" name="Google Shape;9296;p73">
                  <a:extLst>
                    <a:ext uri="{FF2B5EF4-FFF2-40B4-BE49-F238E27FC236}">
                      <a16:creationId xmlns:a16="http://schemas.microsoft.com/office/drawing/2014/main" id="{F88CDD5B-38C4-74C6-E1F5-11424EE71FA1}"/>
                    </a:ext>
                  </a:extLst>
                </p:cNvPr>
                <p:cNvSpPr/>
                <p:nvPr/>
              </p:nvSpPr>
              <p:spPr>
                <a:xfrm>
                  <a:off x="4102200" y="2526300"/>
                  <a:ext cx="35475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725" extrusionOk="0">
                      <a:moveTo>
                        <a:pt x="378" y="0"/>
                      </a:moveTo>
                      <a:cubicBezTo>
                        <a:pt x="158" y="0"/>
                        <a:pt x="0" y="158"/>
                        <a:pt x="0" y="347"/>
                      </a:cubicBezTo>
                      <a:cubicBezTo>
                        <a:pt x="0" y="567"/>
                        <a:pt x="158" y="725"/>
                        <a:pt x="378" y="725"/>
                      </a:cubicBezTo>
                      <a:lnTo>
                        <a:pt x="1072" y="725"/>
                      </a:lnTo>
                      <a:cubicBezTo>
                        <a:pt x="1261" y="725"/>
                        <a:pt x="1418" y="567"/>
                        <a:pt x="1418" y="347"/>
                      </a:cubicBezTo>
                      <a:cubicBezTo>
                        <a:pt x="1418" y="158"/>
                        <a:pt x="1261" y="0"/>
                        <a:pt x="10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714" name="Google Shape;9297;p73">
                <a:extLst>
                  <a:ext uri="{FF2B5EF4-FFF2-40B4-BE49-F238E27FC236}">
                    <a16:creationId xmlns:a16="http://schemas.microsoft.com/office/drawing/2014/main" id="{ADBBCCCF-F539-E234-B372-BEF7E91BE309}"/>
                  </a:ext>
                </a:extLst>
              </p:cNvPr>
              <p:cNvGrpSpPr/>
              <p:nvPr/>
            </p:nvGrpSpPr>
            <p:grpSpPr>
              <a:xfrm>
                <a:off x="6475075" y="2925316"/>
                <a:ext cx="500612" cy="499261"/>
                <a:chOff x="3962775" y="2683025"/>
                <a:chExt cx="296175" cy="295375"/>
              </a:xfrm>
              <a:grpFill/>
            </p:grpSpPr>
            <p:sp>
              <p:nvSpPr>
                <p:cNvPr id="17726" name="Google Shape;9298;p73">
                  <a:extLst>
                    <a:ext uri="{FF2B5EF4-FFF2-40B4-BE49-F238E27FC236}">
                      <a16:creationId xmlns:a16="http://schemas.microsoft.com/office/drawing/2014/main" id="{333D9696-6FDE-A3C6-FE69-0381D9019E8C}"/>
                    </a:ext>
                  </a:extLst>
                </p:cNvPr>
                <p:cNvSpPr/>
                <p:nvPr/>
              </p:nvSpPr>
              <p:spPr>
                <a:xfrm>
                  <a:off x="3962775" y="2838200"/>
                  <a:ext cx="296175" cy="14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47" h="5608" extrusionOk="0">
                      <a:moveTo>
                        <a:pt x="3530" y="3466"/>
                      </a:moveTo>
                      <a:lnTo>
                        <a:pt x="3530" y="4883"/>
                      </a:lnTo>
                      <a:lnTo>
                        <a:pt x="757" y="4883"/>
                      </a:lnTo>
                      <a:lnTo>
                        <a:pt x="757" y="3466"/>
                      </a:lnTo>
                      <a:close/>
                      <a:moveTo>
                        <a:pt x="7688" y="725"/>
                      </a:moveTo>
                      <a:lnTo>
                        <a:pt x="7688" y="4883"/>
                      </a:lnTo>
                      <a:lnTo>
                        <a:pt x="4223" y="4883"/>
                      </a:lnTo>
                      <a:lnTo>
                        <a:pt x="4223" y="725"/>
                      </a:lnTo>
                      <a:close/>
                      <a:moveTo>
                        <a:pt x="11185" y="2111"/>
                      </a:moveTo>
                      <a:lnTo>
                        <a:pt x="11185" y="4883"/>
                      </a:lnTo>
                      <a:lnTo>
                        <a:pt x="8381" y="4883"/>
                      </a:lnTo>
                      <a:lnTo>
                        <a:pt x="8381" y="2111"/>
                      </a:lnTo>
                      <a:close/>
                      <a:moveTo>
                        <a:pt x="3845" y="0"/>
                      </a:moveTo>
                      <a:cubicBezTo>
                        <a:pt x="3656" y="0"/>
                        <a:pt x="3498" y="158"/>
                        <a:pt x="3498" y="378"/>
                      </a:cubicBezTo>
                      <a:lnTo>
                        <a:pt x="3498" y="2804"/>
                      </a:lnTo>
                      <a:lnTo>
                        <a:pt x="348" y="2804"/>
                      </a:lnTo>
                      <a:cubicBezTo>
                        <a:pt x="158" y="2804"/>
                        <a:pt x="1" y="2962"/>
                        <a:pt x="1" y="3151"/>
                      </a:cubicBezTo>
                      <a:lnTo>
                        <a:pt x="1" y="5261"/>
                      </a:lnTo>
                      <a:cubicBezTo>
                        <a:pt x="1" y="5450"/>
                        <a:pt x="158" y="5608"/>
                        <a:pt x="348" y="5608"/>
                      </a:cubicBezTo>
                      <a:lnTo>
                        <a:pt x="11500" y="5608"/>
                      </a:lnTo>
                      <a:cubicBezTo>
                        <a:pt x="11689" y="5608"/>
                        <a:pt x="11847" y="5450"/>
                        <a:pt x="11847" y="5261"/>
                      </a:cubicBezTo>
                      <a:lnTo>
                        <a:pt x="11847" y="1733"/>
                      </a:lnTo>
                      <a:cubicBezTo>
                        <a:pt x="11847" y="1544"/>
                        <a:pt x="11689" y="1386"/>
                        <a:pt x="11532" y="1386"/>
                      </a:cubicBezTo>
                      <a:lnTo>
                        <a:pt x="8381" y="1386"/>
                      </a:lnTo>
                      <a:lnTo>
                        <a:pt x="8381" y="378"/>
                      </a:lnTo>
                      <a:cubicBezTo>
                        <a:pt x="8381" y="158"/>
                        <a:pt x="8224" y="0"/>
                        <a:pt x="80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27" name="Google Shape;9299;p73">
                  <a:extLst>
                    <a:ext uri="{FF2B5EF4-FFF2-40B4-BE49-F238E27FC236}">
                      <a16:creationId xmlns:a16="http://schemas.microsoft.com/office/drawing/2014/main" id="{BD19671C-DEC7-A68F-2540-4184CC9D4166}"/>
                    </a:ext>
                  </a:extLst>
                </p:cNvPr>
                <p:cNvSpPr/>
                <p:nvPr/>
              </p:nvSpPr>
              <p:spPr>
                <a:xfrm>
                  <a:off x="4051000" y="2683025"/>
                  <a:ext cx="122100" cy="13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" h="5546" extrusionOk="0">
                      <a:moveTo>
                        <a:pt x="2426" y="662"/>
                      </a:moveTo>
                      <a:cubicBezTo>
                        <a:pt x="2804" y="662"/>
                        <a:pt x="3120" y="977"/>
                        <a:pt x="3120" y="1387"/>
                      </a:cubicBezTo>
                      <a:cubicBezTo>
                        <a:pt x="3120" y="1765"/>
                        <a:pt x="2804" y="2080"/>
                        <a:pt x="2426" y="2080"/>
                      </a:cubicBezTo>
                      <a:cubicBezTo>
                        <a:pt x="2017" y="2080"/>
                        <a:pt x="1702" y="1765"/>
                        <a:pt x="1702" y="1387"/>
                      </a:cubicBezTo>
                      <a:cubicBezTo>
                        <a:pt x="1702" y="977"/>
                        <a:pt x="2017" y="662"/>
                        <a:pt x="2426" y="662"/>
                      </a:cubicBezTo>
                      <a:close/>
                      <a:moveTo>
                        <a:pt x="2426" y="2742"/>
                      </a:moveTo>
                      <a:cubicBezTo>
                        <a:pt x="3340" y="2742"/>
                        <a:pt x="4128" y="3529"/>
                        <a:pt x="4128" y="4474"/>
                      </a:cubicBezTo>
                      <a:lnTo>
                        <a:pt x="4128" y="4852"/>
                      </a:lnTo>
                      <a:lnTo>
                        <a:pt x="694" y="4852"/>
                      </a:lnTo>
                      <a:lnTo>
                        <a:pt x="694" y="4474"/>
                      </a:lnTo>
                      <a:cubicBezTo>
                        <a:pt x="694" y="3498"/>
                        <a:pt x="1481" y="2742"/>
                        <a:pt x="2426" y="2742"/>
                      </a:cubicBezTo>
                      <a:close/>
                      <a:moveTo>
                        <a:pt x="2489" y="1"/>
                      </a:moveTo>
                      <a:cubicBezTo>
                        <a:pt x="1733" y="1"/>
                        <a:pt x="1103" y="631"/>
                        <a:pt x="1103" y="1387"/>
                      </a:cubicBezTo>
                      <a:cubicBezTo>
                        <a:pt x="1103" y="1733"/>
                        <a:pt x="1229" y="2049"/>
                        <a:pt x="1450" y="2269"/>
                      </a:cubicBezTo>
                      <a:cubicBezTo>
                        <a:pt x="568" y="2679"/>
                        <a:pt x="1" y="3498"/>
                        <a:pt x="1" y="4474"/>
                      </a:cubicBezTo>
                      <a:lnTo>
                        <a:pt x="1" y="5199"/>
                      </a:lnTo>
                      <a:cubicBezTo>
                        <a:pt x="1" y="5388"/>
                        <a:pt x="158" y="5546"/>
                        <a:pt x="379" y="5546"/>
                      </a:cubicBezTo>
                      <a:lnTo>
                        <a:pt x="4537" y="5546"/>
                      </a:lnTo>
                      <a:cubicBezTo>
                        <a:pt x="4726" y="5546"/>
                        <a:pt x="4884" y="5388"/>
                        <a:pt x="4884" y="5199"/>
                      </a:cubicBezTo>
                      <a:lnTo>
                        <a:pt x="4884" y="4474"/>
                      </a:lnTo>
                      <a:cubicBezTo>
                        <a:pt x="4884" y="3498"/>
                        <a:pt x="4348" y="2679"/>
                        <a:pt x="3529" y="2269"/>
                      </a:cubicBezTo>
                      <a:cubicBezTo>
                        <a:pt x="3750" y="2049"/>
                        <a:pt x="3876" y="1733"/>
                        <a:pt x="3876" y="1387"/>
                      </a:cubicBezTo>
                      <a:cubicBezTo>
                        <a:pt x="3876" y="631"/>
                        <a:pt x="3246" y="1"/>
                        <a:pt x="248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28" name="Google Shape;9300;p73">
                  <a:extLst>
                    <a:ext uri="{FF2B5EF4-FFF2-40B4-BE49-F238E27FC236}">
                      <a16:creationId xmlns:a16="http://schemas.microsoft.com/office/drawing/2014/main" id="{FD1271EC-2AFC-FB89-6820-C759C1A3226B}"/>
                    </a:ext>
                  </a:extLst>
                </p:cNvPr>
                <p:cNvSpPr/>
                <p:nvPr/>
              </p:nvSpPr>
              <p:spPr>
                <a:xfrm>
                  <a:off x="4084875" y="2873200"/>
                  <a:ext cx="52800" cy="6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2" h="2791" extrusionOk="0">
                      <a:moveTo>
                        <a:pt x="1095" y="0"/>
                      </a:moveTo>
                      <a:cubicBezTo>
                        <a:pt x="1001" y="0"/>
                        <a:pt x="903" y="28"/>
                        <a:pt x="819" y="112"/>
                      </a:cubicBezTo>
                      <a:lnTo>
                        <a:pt x="126" y="805"/>
                      </a:lnTo>
                      <a:cubicBezTo>
                        <a:pt x="0" y="931"/>
                        <a:pt x="0" y="1184"/>
                        <a:pt x="126" y="1278"/>
                      </a:cubicBezTo>
                      <a:cubicBezTo>
                        <a:pt x="205" y="1341"/>
                        <a:pt x="292" y="1373"/>
                        <a:pt x="378" y="1373"/>
                      </a:cubicBezTo>
                      <a:cubicBezTo>
                        <a:pt x="465" y="1373"/>
                        <a:pt x="552" y="1341"/>
                        <a:pt x="630" y="1278"/>
                      </a:cubicBezTo>
                      <a:lnTo>
                        <a:pt x="756" y="1184"/>
                      </a:lnTo>
                      <a:lnTo>
                        <a:pt x="756" y="2066"/>
                      </a:lnTo>
                      <a:lnTo>
                        <a:pt x="378" y="2066"/>
                      </a:lnTo>
                      <a:cubicBezTo>
                        <a:pt x="189" y="2066"/>
                        <a:pt x="32" y="2223"/>
                        <a:pt x="32" y="2444"/>
                      </a:cubicBezTo>
                      <a:cubicBezTo>
                        <a:pt x="32" y="2633"/>
                        <a:pt x="189" y="2790"/>
                        <a:pt x="378" y="2790"/>
                      </a:cubicBezTo>
                      <a:lnTo>
                        <a:pt x="1765" y="2790"/>
                      </a:lnTo>
                      <a:cubicBezTo>
                        <a:pt x="1954" y="2790"/>
                        <a:pt x="2111" y="2633"/>
                        <a:pt x="2111" y="2444"/>
                      </a:cubicBezTo>
                      <a:cubicBezTo>
                        <a:pt x="2111" y="2223"/>
                        <a:pt x="1954" y="2066"/>
                        <a:pt x="1765" y="2066"/>
                      </a:cubicBezTo>
                      <a:lnTo>
                        <a:pt x="1418" y="2066"/>
                      </a:lnTo>
                      <a:lnTo>
                        <a:pt x="1418" y="333"/>
                      </a:lnTo>
                      <a:cubicBezTo>
                        <a:pt x="1418" y="175"/>
                        <a:pt x="1323" y="81"/>
                        <a:pt x="1229" y="18"/>
                      </a:cubicBezTo>
                      <a:cubicBezTo>
                        <a:pt x="1187" y="7"/>
                        <a:pt x="1141" y="0"/>
                        <a:pt x="109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7715" name="Google Shape;9301;p73">
                <a:extLst>
                  <a:ext uri="{FF2B5EF4-FFF2-40B4-BE49-F238E27FC236}">
                    <a16:creationId xmlns:a16="http://schemas.microsoft.com/office/drawing/2014/main" id="{14DA1911-5FD4-7075-5C5A-8EB22ADBC316}"/>
                  </a:ext>
                </a:extLst>
              </p:cNvPr>
              <p:cNvSpPr/>
              <p:nvPr/>
            </p:nvSpPr>
            <p:spPr>
              <a:xfrm>
                <a:off x="9643409" y="1688548"/>
                <a:ext cx="507290" cy="499261"/>
              </a:xfrm>
              <a:custGeom>
                <a:avLst/>
                <a:gdLst/>
                <a:ahLst/>
                <a:cxnLst/>
                <a:rect l="l" t="t" r="r" b="b"/>
                <a:pathLst>
                  <a:path w="12005" h="11815" extrusionOk="0">
                    <a:moveTo>
                      <a:pt x="6003" y="693"/>
                    </a:moveTo>
                    <a:cubicBezTo>
                      <a:pt x="6089" y="693"/>
                      <a:pt x="6176" y="725"/>
                      <a:pt x="6239" y="788"/>
                    </a:cubicBezTo>
                    <a:lnTo>
                      <a:pt x="8444" y="2993"/>
                    </a:lnTo>
                    <a:lnTo>
                      <a:pt x="7972" y="3466"/>
                    </a:lnTo>
                    <a:lnTo>
                      <a:pt x="7751" y="3214"/>
                    </a:lnTo>
                    <a:cubicBezTo>
                      <a:pt x="7562" y="3025"/>
                      <a:pt x="7279" y="2899"/>
                      <a:pt x="6995" y="2899"/>
                    </a:cubicBezTo>
                    <a:cubicBezTo>
                      <a:pt x="6711" y="2899"/>
                      <a:pt x="6459" y="3025"/>
                      <a:pt x="6239" y="3214"/>
                    </a:cubicBezTo>
                    <a:cubicBezTo>
                      <a:pt x="5861" y="3623"/>
                      <a:pt x="5861" y="4285"/>
                      <a:pt x="6239" y="4663"/>
                    </a:cubicBezTo>
                    <a:lnTo>
                      <a:pt x="6491" y="4915"/>
                    </a:lnTo>
                    <a:lnTo>
                      <a:pt x="6018" y="5388"/>
                    </a:lnTo>
                    <a:lnTo>
                      <a:pt x="5262" y="4631"/>
                    </a:lnTo>
                    <a:cubicBezTo>
                      <a:pt x="5199" y="4568"/>
                      <a:pt x="5113" y="4537"/>
                      <a:pt x="5026" y="4537"/>
                    </a:cubicBezTo>
                    <a:cubicBezTo>
                      <a:pt x="4939" y="4537"/>
                      <a:pt x="4853" y="4568"/>
                      <a:pt x="4790" y="4631"/>
                    </a:cubicBezTo>
                    <a:lnTo>
                      <a:pt x="4317" y="5104"/>
                    </a:lnTo>
                    <a:cubicBezTo>
                      <a:pt x="4254" y="5167"/>
                      <a:pt x="4167" y="5198"/>
                      <a:pt x="4081" y="5198"/>
                    </a:cubicBezTo>
                    <a:cubicBezTo>
                      <a:pt x="3994" y="5198"/>
                      <a:pt x="3907" y="5167"/>
                      <a:pt x="3844" y="5104"/>
                    </a:cubicBezTo>
                    <a:cubicBezTo>
                      <a:pt x="3718" y="4978"/>
                      <a:pt x="3718" y="4757"/>
                      <a:pt x="3844" y="4631"/>
                    </a:cubicBezTo>
                    <a:lnTo>
                      <a:pt x="4317" y="4159"/>
                    </a:lnTo>
                    <a:cubicBezTo>
                      <a:pt x="4443" y="4033"/>
                      <a:pt x="4443" y="3812"/>
                      <a:pt x="4317" y="3686"/>
                    </a:cubicBezTo>
                    <a:lnTo>
                      <a:pt x="3624" y="2993"/>
                    </a:lnTo>
                    <a:lnTo>
                      <a:pt x="5766" y="788"/>
                    </a:lnTo>
                    <a:cubicBezTo>
                      <a:pt x="5829" y="725"/>
                      <a:pt x="5916" y="693"/>
                      <a:pt x="6003" y="693"/>
                    </a:cubicBezTo>
                    <a:close/>
                    <a:moveTo>
                      <a:pt x="3088" y="3466"/>
                    </a:moveTo>
                    <a:lnTo>
                      <a:pt x="3561" y="3938"/>
                    </a:lnTo>
                    <a:lnTo>
                      <a:pt x="3340" y="4159"/>
                    </a:lnTo>
                    <a:cubicBezTo>
                      <a:pt x="2931" y="4568"/>
                      <a:pt x="2931" y="5230"/>
                      <a:pt x="3340" y="5608"/>
                    </a:cubicBezTo>
                    <a:cubicBezTo>
                      <a:pt x="3529" y="5813"/>
                      <a:pt x="3797" y="5915"/>
                      <a:pt x="4065" y="5915"/>
                    </a:cubicBezTo>
                    <a:cubicBezTo>
                      <a:pt x="4333" y="5915"/>
                      <a:pt x="4601" y="5813"/>
                      <a:pt x="4790" y="5608"/>
                    </a:cubicBezTo>
                    <a:lnTo>
                      <a:pt x="5042" y="5388"/>
                    </a:lnTo>
                    <a:lnTo>
                      <a:pt x="5514" y="5860"/>
                    </a:lnTo>
                    <a:lnTo>
                      <a:pt x="4758" y="6616"/>
                    </a:lnTo>
                    <a:cubicBezTo>
                      <a:pt x="4632" y="6711"/>
                      <a:pt x="4632" y="6963"/>
                      <a:pt x="4758" y="7089"/>
                    </a:cubicBezTo>
                    <a:lnTo>
                      <a:pt x="5231" y="7561"/>
                    </a:lnTo>
                    <a:cubicBezTo>
                      <a:pt x="5357" y="7656"/>
                      <a:pt x="5357" y="7908"/>
                      <a:pt x="5231" y="8002"/>
                    </a:cubicBezTo>
                    <a:cubicBezTo>
                      <a:pt x="5168" y="8065"/>
                      <a:pt x="5081" y="8097"/>
                      <a:pt x="4994" y="8097"/>
                    </a:cubicBezTo>
                    <a:cubicBezTo>
                      <a:pt x="4908" y="8097"/>
                      <a:pt x="4821" y="8065"/>
                      <a:pt x="4758" y="8002"/>
                    </a:cubicBezTo>
                    <a:lnTo>
                      <a:pt x="4286" y="7561"/>
                    </a:lnTo>
                    <a:cubicBezTo>
                      <a:pt x="4223" y="7498"/>
                      <a:pt x="4136" y="7467"/>
                      <a:pt x="4049" y="7467"/>
                    </a:cubicBezTo>
                    <a:cubicBezTo>
                      <a:pt x="3963" y="7467"/>
                      <a:pt x="3876" y="7498"/>
                      <a:pt x="3813" y="7561"/>
                    </a:cubicBezTo>
                    <a:lnTo>
                      <a:pt x="3088" y="8254"/>
                    </a:lnTo>
                    <a:lnTo>
                      <a:pt x="883" y="6049"/>
                    </a:lnTo>
                    <a:cubicBezTo>
                      <a:pt x="789" y="6018"/>
                      <a:pt x="789" y="5829"/>
                      <a:pt x="883" y="5671"/>
                    </a:cubicBezTo>
                    <a:lnTo>
                      <a:pt x="3088" y="3466"/>
                    </a:lnTo>
                    <a:close/>
                    <a:moveTo>
                      <a:pt x="8917" y="3529"/>
                    </a:moveTo>
                    <a:lnTo>
                      <a:pt x="11122" y="5671"/>
                    </a:lnTo>
                    <a:cubicBezTo>
                      <a:pt x="11248" y="5766"/>
                      <a:pt x="11248" y="6018"/>
                      <a:pt x="11122" y="6144"/>
                    </a:cubicBezTo>
                    <a:lnTo>
                      <a:pt x="8917" y="8349"/>
                    </a:lnTo>
                    <a:lnTo>
                      <a:pt x="8444" y="7876"/>
                    </a:lnTo>
                    <a:lnTo>
                      <a:pt x="8696" y="7624"/>
                    </a:lnTo>
                    <a:cubicBezTo>
                      <a:pt x="9074" y="7246"/>
                      <a:pt x="9074" y="6553"/>
                      <a:pt x="8696" y="6175"/>
                    </a:cubicBezTo>
                    <a:cubicBezTo>
                      <a:pt x="8491" y="5970"/>
                      <a:pt x="8224" y="5868"/>
                      <a:pt x="7956" y="5868"/>
                    </a:cubicBezTo>
                    <a:cubicBezTo>
                      <a:pt x="7688" y="5868"/>
                      <a:pt x="7420" y="5970"/>
                      <a:pt x="7216" y="6175"/>
                    </a:cubicBezTo>
                    <a:lnTo>
                      <a:pt x="6995" y="6396"/>
                    </a:lnTo>
                    <a:lnTo>
                      <a:pt x="6522" y="5923"/>
                    </a:lnTo>
                    <a:lnTo>
                      <a:pt x="7279" y="5198"/>
                    </a:lnTo>
                    <a:cubicBezTo>
                      <a:pt x="7373" y="5072"/>
                      <a:pt x="7373" y="4820"/>
                      <a:pt x="7279" y="4726"/>
                    </a:cubicBezTo>
                    <a:lnTo>
                      <a:pt x="6806" y="4222"/>
                    </a:lnTo>
                    <a:cubicBezTo>
                      <a:pt x="6680" y="4127"/>
                      <a:pt x="6680" y="3875"/>
                      <a:pt x="6806" y="3749"/>
                    </a:cubicBezTo>
                    <a:cubicBezTo>
                      <a:pt x="6869" y="3686"/>
                      <a:pt x="6963" y="3655"/>
                      <a:pt x="7026" y="3655"/>
                    </a:cubicBezTo>
                    <a:cubicBezTo>
                      <a:pt x="7121" y="3655"/>
                      <a:pt x="7216" y="3686"/>
                      <a:pt x="7279" y="3749"/>
                    </a:cubicBezTo>
                    <a:lnTo>
                      <a:pt x="7751" y="4222"/>
                    </a:lnTo>
                    <a:cubicBezTo>
                      <a:pt x="7798" y="4285"/>
                      <a:pt x="7885" y="4316"/>
                      <a:pt x="7976" y="4316"/>
                    </a:cubicBezTo>
                    <a:cubicBezTo>
                      <a:pt x="8066" y="4316"/>
                      <a:pt x="8161" y="4285"/>
                      <a:pt x="8224" y="4222"/>
                    </a:cubicBezTo>
                    <a:lnTo>
                      <a:pt x="8917" y="3529"/>
                    </a:lnTo>
                    <a:close/>
                    <a:moveTo>
                      <a:pt x="5987" y="6396"/>
                    </a:moveTo>
                    <a:lnTo>
                      <a:pt x="6711" y="7152"/>
                    </a:lnTo>
                    <a:cubicBezTo>
                      <a:pt x="6774" y="7215"/>
                      <a:pt x="6869" y="7246"/>
                      <a:pt x="6960" y="7246"/>
                    </a:cubicBezTo>
                    <a:cubicBezTo>
                      <a:pt x="7050" y="7246"/>
                      <a:pt x="7137" y="7215"/>
                      <a:pt x="7184" y="7152"/>
                    </a:cubicBezTo>
                    <a:lnTo>
                      <a:pt x="7657" y="6679"/>
                    </a:lnTo>
                    <a:cubicBezTo>
                      <a:pt x="7720" y="6616"/>
                      <a:pt x="7814" y="6585"/>
                      <a:pt x="7905" y="6585"/>
                    </a:cubicBezTo>
                    <a:cubicBezTo>
                      <a:pt x="7995" y="6585"/>
                      <a:pt x="8082" y="6616"/>
                      <a:pt x="8129" y="6679"/>
                    </a:cubicBezTo>
                    <a:cubicBezTo>
                      <a:pt x="8255" y="6805"/>
                      <a:pt x="8255" y="7026"/>
                      <a:pt x="8129" y="7152"/>
                    </a:cubicBezTo>
                    <a:lnTo>
                      <a:pt x="7657" y="7624"/>
                    </a:lnTo>
                    <a:cubicBezTo>
                      <a:pt x="7562" y="7750"/>
                      <a:pt x="7562" y="7971"/>
                      <a:pt x="7657" y="8097"/>
                    </a:cubicBezTo>
                    <a:lnTo>
                      <a:pt x="8381" y="8822"/>
                    </a:lnTo>
                    <a:lnTo>
                      <a:pt x="6239" y="11027"/>
                    </a:lnTo>
                    <a:cubicBezTo>
                      <a:pt x="6192" y="11074"/>
                      <a:pt x="6105" y="11098"/>
                      <a:pt x="6014" y="11098"/>
                    </a:cubicBezTo>
                    <a:cubicBezTo>
                      <a:pt x="5924" y="11098"/>
                      <a:pt x="5829" y="11074"/>
                      <a:pt x="5766" y="11027"/>
                    </a:cubicBezTo>
                    <a:lnTo>
                      <a:pt x="3561" y="8822"/>
                    </a:lnTo>
                    <a:lnTo>
                      <a:pt x="4034" y="8349"/>
                    </a:lnTo>
                    <a:lnTo>
                      <a:pt x="4286" y="8570"/>
                    </a:lnTo>
                    <a:cubicBezTo>
                      <a:pt x="4475" y="8774"/>
                      <a:pt x="4742" y="8877"/>
                      <a:pt x="5010" y="8877"/>
                    </a:cubicBezTo>
                    <a:cubicBezTo>
                      <a:pt x="5278" y="8877"/>
                      <a:pt x="5546" y="8774"/>
                      <a:pt x="5735" y="8570"/>
                    </a:cubicBezTo>
                    <a:cubicBezTo>
                      <a:pt x="6144" y="8191"/>
                      <a:pt x="6144" y="7498"/>
                      <a:pt x="5735" y="7120"/>
                    </a:cubicBezTo>
                    <a:lnTo>
                      <a:pt x="5514" y="6868"/>
                    </a:lnTo>
                    <a:lnTo>
                      <a:pt x="5987" y="6396"/>
                    </a:lnTo>
                    <a:close/>
                    <a:moveTo>
                      <a:pt x="5999" y="0"/>
                    </a:moveTo>
                    <a:cubicBezTo>
                      <a:pt x="5735" y="0"/>
                      <a:pt x="5467" y="95"/>
                      <a:pt x="5262" y="284"/>
                    </a:cubicBezTo>
                    <a:lnTo>
                      <a:pt x="379" y="5167"/>
                    </a:lnTo>
                    <a:cubicBezTo>
                      <a:pt x="1" y="5577"/>
                      <a:pt x="1" y="6238"/>
                      <a:pt x="379" y="6648"/>
                    </a:cubicBezTo>
                    <a:lnTo>
                      <a:pt x="5262" y="11531"/>
                    </a:lnTo>
                    <a:cubicBezTo>
                      <a:pt x="5467" y="11720"/>
                      <a:pt x="5735" y="11814"/>
                      <a:pt x="5999" y="11814"/>
                    </a:cubicBezTo>
                    <a:cubicBezTo>
                      <a:pt x="6262" y="11814"/>
                      <a:pt x="6522" y="11720"/>
                      <a:pt x="6711" y="11531"/>
                    </a:cubicBezTo>
                    <a:lnTo>
                      <a:pt x="11595" y="6648"/>
                    </a:lnTo>
                    <a:cubicBezTo>
                      <a:pt x="12004" y="6238"/>
                      <a:pt x="12004" y="5577"/>
                      <a:pt x="11595" y="5167"/>
                    </a:cubicBezTo>
                    <a:lnTo>
                      <a:pt x="6711" y="284"/>
                    </a:lnTo>
                    <a:cubicBezTo>
                      <a:pt x="6522" y="95"/>
                      <a:pt x="6262" y="0"/>
                      <a:pt x="599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7716" name="Google Shape;9302;p73">
                <a:extLst>
                  <a:ext uri="{FF2B5EF4-FFF2-40B4-BE49-F238E27FC236}">
                    <a16:creationId xmlns:a16="http://schemas.microsoft.com/office/drawing/2014/main" id="{60881AC9-BD18-E5F0-7B17-5FB02523783E}"/>
                  </a:ext>
                </a:extLst>
              </p:cNvPr>
              <p:cNvGrpSpPr/>
              <p:nvPr/>
            </p:nvGrpSpPr>
            <p:grpSpPr>
              <a:xfrm>
                <a:off x="9647501" y="2281645"/>
                <a:ext cx="499261" cy="499261"/>
                <a:chOff x="5775900" y="2308125"/>
                <a:chExt cx="295375" cy="295375"/>
              </a:xfrm>
              <a:grpFill/>
            </p:grpSpPr>
            <p:sp>
              <p:nvSpPr>
                <p:cNvPr id="17721" name="Google Shape;9303;p73">
                  <a:extLst>
                    <a:ext uri="{FF2B5EF4-FFF2-40B4-BE49-F238E27FC236}">
                      <a16:creationId xmlns:a16="http://schemas.microsoft.com/office/drawing/2014/main" id="{C315BE69-2D51-3986-520F-2B3F46A5DBCE}"/>
                    </a:ext>
                  </a:extLst>
                </p:cNvPr>
                <p:cNvSpPr/>
                <p:nvPr/>
              </p:nvSpPr>
              <p:spPr>
                <a:xfrm>
                  <a:off x="5984625" y="2482975"/>
                  <a:ext cx="18125" cy="1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" h="726" extrusionOk="0">
                      <a:moveTo>
                        <a:pt x="378" y="0"/>
                      </a:moveTo>
                      <a:cubicBezTo>
                        <a:pt x="158" y="0"/>
                        <a:pt x="0" y="158"/>
                        <a:pt x="0" y="347"/>
                      </a:cubicBezTo>
                      <a:cubicBezTo>
                        <a:pt x="0" y="568"/>
                        <a:pt x="158" y="725"/>
                        <a:pt x="378" y="725"/>
                      </a:cubicBezTo>
                      <a:cubicBezTo>
                        <a:pt x="567" y="725"/>
                        <a:pt x="725" y="568"/>
                        <a:pt x="725" y="347"/>
                      </a:cubicBezTo>
                      <a:cubicBezTo>
                        <a:pt x="725" y="158"/>
                        <a:pt x="567" y="0"/>
                        <a:pt x="3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22" name="Google Shape;9304;p73">
                  <a:extLst>
                    <a:ext uri="{FF2B5EF4-FFF2-40B4-BE49-F238E27FC236}">
                      <a16:creationId xmlns:a16="http://schemas.microsoft.com/office/drawing/2014/main" id="{8EA4FAFB-6124-ADED-0FCB-5127B8608600}"/>
                    </a:ext>
                  </a:extLst>
                </p:cNvPr>
                <p:cNvSpPr/>
                <p:nvPr/>
              </p:nvSpPr>
              <p:spPr>
                <a:xfrm>
                  <a:off x="5775900" y="2308125"/>
                  <a:ext cx="295375" cy="29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5" h="11815" extrusionOk="0">
                      <a:moveTo>
                        <a:pt x="7845" y="725"/>
                      </a:moveTo>
                      <a:cubicBezTo>
                        <a:pt x="7719" y="914"/>
                        <a:pt x="7656" y="1166"/>
                        <a:pt x="7656" y="1450"/>
                      </a:cubicBezTo>
                      <a:cubicBezTo>
                        <a:pt x="7656" y="1670"/>
                        <a:pt x="7719" y="1922"/>
                        <a:pt x="7845" y="2143"/>
                      </a:cubicBezTo>
                      <a:lnTo>
                        <a:pt x="1387" y="2143"/>
                      </a:lnTo>
                      <a:cubicBezTo>
                        <a:pt x="1009" y="2143"/>
                        <a:pt x="694" y="1828"/>
                        <a:pt x="694" y="1450"/>
                      </a:cubicBezTo>
                      <a:cubicBezTo>
                        <a:pt x="694" y="1040"/>
                        <a:pt x="1009" y="725"/>
                        <a:pt x="1387" y="725"/>
                      </a:cubicBezTo>
                      <a:close/>
                      <a:moveTo>
                        <a:pt x="6112" y="6994"/>
                      </a:moveTo>
                      <a:cubicBezTo>
                        <a:pt x="5955" y="7183"/>
                        <a:pt x="5829" y="7436"/>
                        <a:pt x="5766" y="7719"/>
                      </a:cubicBezTo>
                      <a:lnTo>
                        <a:pt x="3466" y="7719"/>
                      </a:lnTo>
                      <a:lnTo>
                        <a:pt x="3466" y="6994"/>
                      </a:lnTo>
                      <a:close/>
                      <a:moveTo>
                        <a:pt x="694" y="2678"/>
                      </a:moveTo>
                      <a:cubicBezTo>
                        <a:pt x="883" y="2773"/>
                        <a:pt x="1103" y="2867"/>
                        <a:pt x="1387" y="2867"/>
                      </a:cubicBezTo>
                      <a:lnTo>
                        <a:pt x="1387" y="10460"/>
                      </a:lnTo>
                      <a:cubicBezTo>
                        <a:pt x="1009" y="10460"/>
                        <a:pt x="694" y="10145"/>
                        <a:pt x="694" y="9767"/>
                      </a:cubicBezTo>
                      <a:lnTo>
                        <a:pt x="694" y="2678"/>
                      </a:lnTo>
                      <a:close/>
                      <a:moveTo>
                        <a:pt x="8381" y="2836"/>
                      </a:moveTo>
                      <a:lnTo>
                        <a:pt x="8381" y="5608"/>
                      </a:lnTo>
                      <a:cubicBezTo>
                        <a:pt x="7814" y="5703"/>
                        <a:pt x="7247" y="5923"/>
                        <a:pt x="6774" y="6301"/>
                      </a:cubicBezTo>
                      <a:lnTo>
                        <a:pt x="3151" y="6301"/>
                      </a:lnTo>
                      <a:cubicBezTo>
                        <a:pt x="2962" y="6301"/>
                        <a:pt x="2804" y="6459"/>
                        <a:pt x="2804" y="6648"/>
                      </a:cubicBezTo>
                      <a:lnTo>
                        <a:pt x="2804" y="8034"/>
                      </a:lnTo>
                      <a:cubicBezTo>
                        <a:pt x="2804" y="8223"/>
                        <a:pt x="2962" y="8381"/>
                        <a:pt x="3151" y="8381"/>
                      </a:cubicBezTo>
                      <a:lnTo>
                        <a:pt x="5640" y="8381"/>
                      </a:lnTo>
                      <a:lnTo>
                        <a:pt x="5640" y="8727"/>
                      </a:lnTo>
                      <a:cubicBezTo>
                        <a:pt x="5640" y="9357"/>
                        <a:pt x="5829" y="9956"/>
                        <a:pt x="6144" y="10492"/>
                      </a:cubicBezTo>
                      <a:lnTo>
                        <a:pt x="2080" y="10492"/>
                      </a:lnTo>
                      <a:lnTo>
                        <a:pt x="2080" y="10460"/>
                      </a:lnTo>
                      <a:lnTo>
                        <a:pt x="2080" y="2836"/>
                      </a:lnTo>
                      <a:close/>
                      <a:moveTo>
                        <a:pt x="8727" y="6301"/>
                      </a:moveTo>
                      <a:cubicBezTo>
                        <a:pt x="10050" y="6301"/>
                        <a:pt x="11153" y="7404"/>
                        <a:pt x="11153" y="8727"/>
                      </a:cubicBezTo>
                      <a:cubicBezTo>
                        <a:pt x="11153" y="10082"/>
                        <a:pt x="10050" y="11216"/>
                        <a:pt x="8727" y="11216"/>
                      </a:cubicBezTo>
                      <a:cubicBezTo>
                        <a:pt x="7373" y="11216"/>
                        <a:pt x="6270" y="10113"/>
                        <a:pt x="6270" y="8727"/>
                      </a:cubicBezTo>
                      <a:cubicBezTo>
                        <a:pt x="6270" y="7373"/>
                        <a:pt x="7373" y="6301"/>
                        <a:pt x="8727" y="6301"/>
                      </a:cubicBezTo>
                      <a:close/>
                      <a:moveTo>
                        <a:pt x="1387" y="0"/>
                      </a:moveTo>
                      <a:cubicBezTo>
                        <a:pt x="630" y="0"/>
                        <a:pt x="0" y="630"/>
                        <a:pt x="0" y="1355"/>
                      </a:cubicBezTo>
                      <a:lnTo>
                        <a:pt x="0" y="9704"/>
                      </a:lnTo>
                      <a:cubicBezTo>
                        <a:pt x="0" y="10460"/>
                        <a:pt x="630" y="11090"/>
                        <a:pt x="1387" y="11090"/>
                      </a:cubicBezTo>
                      <a:lnTo>
                        <a:pt x="6742" y="11090"/>
                      </a:lnTo>
                      <a:cubicBezTo>
                        <a:pt x="7310" y="11563"/>
                        <a:pt x="8003" y="11815"/>
                        <a:pt x="8727" y="11815"/>
                      </a:cubicBezTo>
                      <a:cubicBezTo>
                        <a:pt x="10460" y="11815"/>
                        <a:pt x="11815" y="10334"/>
                        <a:pt x="11815" y="8664"/>
                      </a:cubicBezTo>
                      <a:cubicBezTo>
                        <a:pt x="11815" y="7120"/>
                        <a:pt x="10618" y="5829"/>
                        <a:pt x="9074" y="5608"/>
                      </a:cubicBezTo>
                      <a:lnTo>
                        <a:pt x="9074" y="2458"/>
                      </a:lnTo>
                      <a:cubicBezTo>
                        <a:pt x="9074" y="2269"/>
                        <a:pt x="9042" y="2143"/>
                        <a:pt x="8822" y="2080"/>
                      </a:cubicBezTo>
                      <a:cubicBezTo>
                        <a:pt x="8538" y="1985"/>
                        <a:pt x="8349" y="1733"/>
                        <a:pt x="8349" y="1418"/>
                      </a:cubicBezTo>
                      <a:cubicBezTo>
                        <a:pt x="8349" y="1135"/>
                        <a:pt x="8538" y="851"/>
                        <a:pt x="8822" y="725"/>
                      </a:cubicBezTo>
                      <a:cubicBezTo>
                        <a:pt x="8979" y="694"/>
                        <a:pt x="9074" y="536"/>
                        <a:pt x="9074" y="410"/>
                      </a:cubicBezTo>
                      <a:lnTo>
                        <a:pt x="9074" y="347"/>
                      </a:lnTo>
                      <a:cubicBezTo>
                        <a:pt x="9074" y="158"/>
                        <a:pt x="8916" y="0"/>
                        <a:pt x="872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23" name="Google Shape;9305;p73">
                  <a:extLst>
                    <a:ext uri="{FF2B5EF4-FFF2-40B4-BE49-F238E27FC236}">
                      <a16:creationId xmlns:a16="http://schemas.microsoft.com/office/drawing/2014/main" id="{969F07C5-887C-FB3F-279F-7867412849D8}"/>
                    </a:ext>
                  </a:extLst>
                </p:cNvPr>
                <p:cNvSpPr/>
                <p:nvPr/>
              </p:nvSpPr>
              <p:spPr>
                <a:xfrm>
                  <a:off x="5984625" y="2508975"/>
                  <a:ext cx="18125" cy="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" h="2458" extrusionOk="0">
                      <a:moveTo>
                        <a:pt x="378" y="0"/>
                      </a:moveTo>
                      <a:cubicBezTo>
                        <a:pt x="158" y="0"/>
                        <a:pt x="0" y="158"/>
                        <a:pt x="0" y="347"/>
                      </a:cubicBezTo>
                      <a:lnTo>
                        <a:pt x="0" y="2111"/>
                      </a:lnTo>
                      <a:cubicBezTo>
                        <a:pt x="0" y="2300"/>
                        <a:pt x="158" y="2458"/>
                        <a:pt x="378" y="2458"/>
                      </a:cubicBezTo>
                      <a:cubicBezTo>
                        <a:pt x="567" y="2458"/>
                        <a:pt x="725" y="2300"/>
                        <a:pt x="725" y="2111"/>
                      </a:cubicBezTo>
                      <a:lnTo>
                        <a:pt x="725" y="347"/>
                      </a:lnTo>
                      <a:cubicBezTo>
                        <a:pt x="725" y="158"/>
                        <a:pt x="567" y="0"/>
                        <a:pt x="3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24" name="Google Shape;9306;p73">
                  <a:extLst>
                    <a:ext uri="{FF2B5EF4-FFF2-40B4-BE49-F238E27FC236}">
                      <a16:creationId xmlns:a16="http://schemas.microsoft.com/office/drawing/2014/main" id="{52646B94-04D6-D82D-2DEA-F89E0F52965E}"/>
                    </a:ext>
                  </a:extLst>
                </p:cNvPr>
                <p:cNvSpPr/>
                <p:nvPr/>
              </p:nvSpPr>
              <p:spPr>
                <a:xfrm>
                  <a:off x="5845200" y="2395550"/>
                  <a:ext cx="122900" cy="1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6" h="694" extrusionOk="0">
                      <a:moveTo>
                        <a:pt x="347" y="0"/>
                      </a:moveTo>
                      <a:cubicBezTo>
                        <a:pt x="158" y="0"/>
                        <a:pt x="1" y="158"/>
                        <a:pt x="1" y="347"/>
                      </a:cubicBezTo>
                      <a:cubicBezTo>
                        <a:pt x="1" y="599"/>
                        <a:pt x="158" y="694"/>
                        <a:pt x="347" y="694"/>
                      </a:cubicBezTo>
                      <a:lnTo>
                        <a:pt x="4569" y="694"/>
                      </a:lnTo>
                      <a:cubicBezTo>
                        <a:pt x="4758" y="694"/>
                        <a:pt x="4916" y="536"/>
                        <a:pt x="4916" y="347"/>
                      </a:cubicBezTo>
                      <a:cubicBezTo>
                        <a:pt x="4916" y="158"/>
                        <a:pt x="4758" y="0"/>
                        <a:pt x="456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25" name="Google Shape;9307;p73">
                  <a:extLst>
                    <a:ext uri="{FF2B5EF4-FFF2-40B4-BE49-F238E27FC236}">
                      <a16:creationId xmlns:a16="http://schemas.microsoft.com/office/drawing/2014/main" id="{278BE2AC-7EB9-3087-0EA6-0582E9A943CB}"/>
                    </a:ext>
                  </a:extLst>
                </p:cNvPr>
                <p:cNvSpPr/>
                <p:nvPr/>
              </p:nvSpPr>
              <p:spPr>
                <a:xfrm>
                  <a:off x="5845200" y="2431000"/>
                  <a:ext cx="122900" cy="1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6" h="694" extrusionOk="0">
                      <a:moveTo>
                        <a:pt x="347" y="0"/>
                      </a:moveTo>
                      <a:cubicBezTo>
                        <a:pt x="158" y="0"/>
                        <a:pt x="1" y="158"/>
                        <a:pt x="1" y="347"/>
                      </a:cubicBezTo>
                      <a:cubicBezTo>
                        <a:pt x="1" y="536"/>
                        <a:pt x="158" y="693"/>
                        <a:pt x="347" y="693"/>
                      </a:cubicBezTo>
                      <a:lnTo>
                        <a:pt x="4569" y="693"/>
                      </a:lnTo>
                      <a:cubicBezTo>
                        <a:pt x="4758" y="693"/>
                        <a:pt x="4916" y="536"/>
                        <a:pt x="4916" y="347"/>
                      </a:cubicBezTo>
                      <a:cubicBezTo>
                        <a:pt x="4916" y="158"/>
                        <a:pt x="4758" y="0"/>
                        <a:pt x="456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717" name="Google Shape;9308;p73">
                <a:extLst>
                  <a:ext uri="{FF2B5EF4-FFF2-40B4-BE49-F238E27FC236}">
                    <a16:creationId xmlns:a16="http://schemas.microsoft.com/office/drawing/2014/main" id="{C7B4293F-CFA1-CC0E-B1A1-63DF61C0214C}"/>
                  </a:ext>
                </a:extLst>
              </p:cNvPr>
              <p:cNvGrpSpPr/>
              <p:nvPr/>
            </p:nvGrpSpPr>
            <p:grpSpPr>
              <a:xfrm>
                <a:off x="9677461" y="2924641"/>
                <a:ext cx="439341" cy="500612"/>
                <a:chOff x="5794025" y="2673575"/>
                <a:chExt cx="259925" cy="296175"/>
              </a:xfrm>
              <a:grpFill/>
            </p:grpSpPr>
            <p:sp>
              <p:nvSpPr>
                <p:cNvPr id="17719" name="Google Shape;9309;p73">
                  <a:extLst>
                    <a:ext uri="{FF2B5EF4-FFF2-40B4-BE49-F238E27FC236}">
                      <a16:creationId xmlns:a16="http://schemas.microsoft.com/office/drawing/2014/main" id="{10C723F2-4B1A-FD8C-E163-53E7CFB1607D}"/>
                    </a:ext>
                  </a:extLst>
                </p:cNvPr>
                <p:cNvSpPr/>
                <p:nvPr/>
              </p:nvSpPr>
              <p:spPr>
                <a:xfrm>
                  <a:off x="5794025" y="2673575"/>
                  <a:ext cx="259925" cy="29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7" h="11847" extrusionOk="0">
                      <a:moveTo>
                        <a:pt x="5860" y="694"/>
                      </a:moveTo>
                      <a:cubicBezTo>
                        <a:pt x="7089" y="694"/>
                        <a:pt x="8097" y="1639"/>
                        <a:pt x="8254" y="2805"/>
                      </a:cubicBezTo>
                      <a:cubicBezTo>
                        <a:pt x="8160" y="2773"/>
                        <a:pt x="8065" y="2773"/>
                        <a:pt x="7939" y="2773"/>
                      </a:cubicBezTo>
                      <a:lnTo>
                        <a:pt x="7561" y="2773"/>
                      </a:lnTo>
                      <a:cubicBezTo>
                        <a:pt x="7404" y="1985"/>
                        <a:pt x="6679" y="1387"/>
                        <a:pt x="5860" y="1387"/>
                      </a:cubicBezTo>
                      <a:lnTo>
                        <a:pt x="4474" y="1387"/>
                      </a:lnTo>
                      <a:cubicBezTo>
                        <a:pt x="3655" y="1387"/>
                        <a:pt x="2930" y="1985"/>
                        <a:pt x="2804" y="2773"/>
                      </a:cubicBezTo>
                      <a:lnTo>
                        <a:pt x="2394" y="2773"/>
                      </a:lnTo>
                      <a:cubicBezTo>
                        <a:pt x="2268" y="2773"/>
                        <a:pt x="2142" y="2773"/>
                        <a:pt x="2079" y="2805"/>
                      </a:cubicBezTo>
                      <a:cubicBezTo>
                        <a:pt x="2237" y="1639"/>
                        <a:pt x="3277" y="694"/>
                        <a:pt x="4474" y="694"/>
                      </a:cubicBezTo>
                      <a:close/>
                      <a:moveTo>
                        <a:pt x="6206" y="2143"/>
                      </a:moveTo>
                      <a:cubicBezTo>
                        <a:pt x="6616" y="2300"/>
                        <a:pt x="6931" y="2647"/>
                        <a:pt x="6931" y="3120"/>
                      </a:cubicBezTo>
                      <a:lnTo>
                        <a:pt x="6931" y="3403"/>
                      </a:lnTo>
                      <a:cubicBezTo>
                        <a:pt x="6522" y="3246"/>
                        <a:pt x="6206" y="2899"/>
                        <a:pt x="6206" y="2427"/>
                      </a:cubicBezTo>
                      <a:lnTo>
                        <a:pt x="6206" y="2143"/>
                      </a:lnTo>
                      <a:close/>
                      <a:moveTo>
                        <a:pt x="5513" y="2080"/>
                      </a:moveTo>
                      <a:lnTo>
                        <a:pt x="5513" y="2427"/>
                      </a:lnTo>
                      <a:cubicBezTo>
                        <a:pt x="5513" y="3025"/>
                        <a:pt x="5041" y="3435"/>
                        <a:pt x="4474" y="3435"/>
                      </a:cubicBezTo>
                      <a:lnTo>
                        <a:pt x="3466" y="3435"/>
                      </a:lnTo>
                      <a:lnTo>
                        <a:pt x="3466" y="3088"/>
                      </a:lnTo>
                      <a:cubicBezTo>
                        <a:pt x="3466" y="2490"/>
                        <a:pt x="3938" y="2080"/>
                        <a:pt x="4474" y="2080"/>
                      </a:cubicBezTo>
                      <a:close/>
                      <a:moveTo>
                        <a:pt x="2741" y="3435"/>
                      </a:moveTo>
                      <a:lnTo>
                        <a:pt x="2741" y="5451"/>
                      </a:lnTo>
                      <a:cubicBezTo>
                        <a:pt x="2363" y="5293"/>
                        <a:pt x="2048" y="4947"/>
                        <a:pt x="2048" y="4474"/>
                      </a:cubicBezTo>
                      <a:lnTo>
                        <a:pt x="2048" y="3813"/>
                      </a:lnTo>
                      <a:cubicBezTo>
                        <a:pt x="2048" y="3592"/>
                        <a:pt x="2205" y="3435"/>
                        <a:pt x="2394" y="3435"/>
                      </a:cubicBezTo>
                      <a:close/>
                      <a:moveTo>
                        <a:pt x="7939" y="3498"/>
                      </a:moveTo>
                      <a:cubicBezTo>
                        <a:pt x="8160" y="3498"/>
                        <a:pt x="8317" y="3655"/>
                        <a:pt x="8317" y="3844"/>
                      </a:cubicBezTo>
                      <a:lnTo>
                        <a:pt x="8317" y="4506"/>
                      </a:lnTo>
                      <a:cubicBezTo>
                        <a:pt x="8317" y="4947"/>
                        <a:pt x="8034" y="5325"/>
                        <a:pt x="7593" y="5482"/>
                      </a:cubicBezTo>
                      <a:lnTo>
                        <a:pt x="7593" y="3498"/>
                      </a:lnTo>
                      <a:close/>
                      <a:moveTo>
                        <a:pt x="5891" y="3435"/>
                      </a:moveTo>
                      <a:cubicBezTo>
                        <a:pt x="6143" y="3750"/>
                        <a:pt x="6522" y="4033"/>
                        <a:pt x="6931" y="4128"/>
                      </a:cubicBezTo>
                      <a:lnTo>
                        <a:pt x="6931" y="5892"/>
                      </a:lnTo>
                      <a:cubicBezTo>
                        <a:pt x="6931" y="6491"/>
                        <a:pt x="6459" y="6900"/>
                        <a:pt x="5891" y="6900"/>
                      </a:cubicBezTo>
                      <a:lnTo>
                        <a:pt x="4505" y="6900"/>
                      </a:lnTo>
                      <a:cubicBezTo>
                        <a:pt x="3938" y="6900"/>
                        <a:pt x="3497" y="6428"/>
                        <a:pt x="3497" y="5892"/>
                      </a:cubicBezTo>
                      <a:lnTo>
                        <a:pt x="3497" y="4159"/>
                      </a:lnTo>
                      <a:lnTo>
                        <a:pt x="4505" y="4159"/>
                      </a:lnTo>
                      <a:cubicBezTo>
                        <a:pt x="5072" y="4159"/>
                        <a:pt x="5576" y="3876"/>
                        <a:pt x="5891" y="3435"/>
                      </a:cubicBezTo>
                      <a:close/>
                      <a:moveTo>
                        <a:pt x="6238" y="7593"/>
                      </a:moveTo>
                      <a:cubicBezTo>
                        <a:pt x="6333" y="7782"/>
                        <a:pt x="6459" y="7971"/>
                        <a:pt x="6616" y="8097"/>
                      </a:cubicBezTo>
                      <a:lnTo>
                        <a:pt x="5198" y="9547"/>
                      </a:lnTo>
                      <a:lnTo>
                        <a:pt x="3718" y="8097"/>
                      </a:lnTo>
                      <a:cubicBezTo>
                        <a:pt x="3875" y="7971"/>
                        <a:pt x="4033" y="7782"/>
                        <a:pt x="4096" y="7593"/>
                      </a:cubicBezTo>
                      <a:cubicBezTo>
                        <a:pt x="4190" y="7625"/>
                        <a:pt x="4379" y="7625"/>
                        <a:pt x="4474" y="7625"/>
                      </a:cubicBezTo>
                      <a:lnTo>
                        <a:pt x="5860" y="7625"/>
                      </a:lnTo>
                      <a:cubicBezTo>
                        <a:pt x="5986" y="7625"/>
                        <a:pt x="6143" y="7625"/>
                        <a:pt x="6238" y="7593"/>
                      </a:cubicBezTo>
                      <a:close/>
                      <a:moveTo>
                        <a:pt x="2961" y="8318"/>
                      </a:moveTo>
                      <a:lnTo>
                        <a:pt x="4852" y="10177"/>
                      </a:lnTo>
                      <a:lnTo>
                        <a:pt x="4852" y="11122"/>
                      </a:lnTo>
                      <a:lnTo>
                        <a:pt x="662" y="11122"/>
                      </a:lnTo>
                      <a:lnTo>
                        <a:pt x="662" y="9358"/>
                      </a:lnTo>
                      <a:cubicBezTo>
                        <a:pt x="662" y="8759"/>
                        <a:pt x="1134" y="8318"/>
                        <a:pt x="1701" y="8318"/>
                      </a:cubicBezTo>
                      <a:close/>
                      <a:moveTo>
                        <a:pt x="8664" y="8318"/>
                      </a:moveTo>
                      <a:cubicBezTo>
                        <a:pt x="9262" y="8318"/>
                        <a:pt x="9672" y="8790"/>
                        <a:pt x="9672" y="9358"/>
                      </a:cubicBezTo>
                      <a:lnTo>
                        <a:pt x="9672" y="11122"/>
                      </a:lnTo>
                      <a:lnTo>
                        <a:pt x="5513" y="11122"/>
                      </a:lnTo>
                      <a:lnTo>
                        <a:pt x="5513" y="10177"/>
                      </a:lnTo>
                      <a:lnTo>
                        <a:pt x="7404" y="8318"/>
                      </a:lnTo>
                      <a:close/>
                      <a:moveTo>
                        <a:pt x="4537" y="1"/>
                      </a:moveTo>
                      <a:cubicBezTo>
                        <a:pt x="2804" y="1"/>
                        <a:pt x="1418" y="1418"/>
                        <a:pt x="1418" y="3120"/>
                      </a:cubicBezTo>
                      <a:lnTo>
                        <a:pt x="1418" y="4506"/>
                      </a:lnTo>
                      <a:cubicBezTo>
                        <a:pt x="1418" y="5356"/>
                        <a:pt x="2048" y="6050"/>
                        <a:pt x="2835" y="6207"/>
                      </a:cubicBezTo>
                      <a:cubicBezTo>
                        <a:pt x="2898" y="6648"/>
                        <a:pt x="3151" y="7026"/>
                        <a:pt x="3497" y="7278"/>
                      </a:cubicBezTo>
                      <a:cubicBezTo>
                        <a:pt x="3466" y="7467"/>
                        <a:pt x="3308" y="7625"/>
                        <a:pt x="3119" y="7625"/>
                      </a:cubicBezTo>
                      <a:lnTo>
                        <a:pt x="1733" y="7625"/>
                      </a:lnTo>
                      <a:cubicBezTo>
                        <a:pt x="788" y="7625"/>
                        <a:pt x="0" y="8412"/>
                        <a:pt x="0" y="9358"/>
                      </a:cubicBezTo>
                      <a:lnTo>
                        <a:pt x="0" y="11468"/>
                      </a:lnTo>
                      <a:cubicBezTo>
                        <a:pt x="0" y="11689"/>
                        <a:pt x="158" y="11846"/>
                        <a:pt x="347" y="11846"/>
                      </a:cubicBezTo>
                      <a:lnTo>
                        <a:pt x="10050" y="11846"/>
                      </a:lnTo>
                      <a:cubicBezTo>
                        <a:pt x="10239" y="11846"/>
                        <a:pt x="10397" y="11689"/>
                        <a:pt x="10397" y="11468"/>
                      </a:cubicBezTo>
                      <a:lnTo>
                        <a:pt x="10397" y="9358"/>
                      </a:lnTo>
                      <a:cubicBezTo>
                        <a:pt x="10397" y="8412"/>
                        <a:pt x="9609" y="7625"/>
                        <a:pt x="8664" y="7625"/>
                      </a:cubicBezTo>
                      <a:lnTo>
                        <a:pt x="7278" y="7625"/>
                      </a:lnTo>
                      <a:cubicBezTo>
                        <a:pt x="7089" y="7625"/>
                        <a:pt x="6931" y="7467"/>
                        <a:pt x="6931" y="7278"/>
                      </a:cubicBezTo>
                      <a:cubicBezTo>
                        <a:pt x="7278" y="7026"/>
                        <a:pt x="7530" y="6648"/>
                        <a:pt x="7593" y="6207"/>
                      </a:cubicBezTo>
                      <a:cubicBezTo>
                        <a:pt x="8380" y="6050"/>
                        <a:pt x="9010" y="5325"/>
                        <a:pt x="9010" y="4506"/>
                      </a:cubicBezTo>
                      <a:lnTo>
                        <a:pt x="9010" y="3120"/>
                      </a:lnTo>
                      <a:cubicBezTo>
                        <a:pt x="9010" y="1387"/>
                        <a:pt x="7593" y="1"/>
                        <a:pt x="589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20" name="Google Shape;9310;p73">
                  <a:extLst>
                    <a:ext uri="{FF2B5EF4-FFF2-40B4-BE49-F238E27FC236}">
                      <a16:creationId xmlns:a16="http://schemas.microsoft.com/office/drawing/2014/main" id="{B05CCFA3-48D8-7480-099E-A806562AF8A5}"/>
                    </a:ext>
                  </a:extLst>
                </p:cNvPr>
                <p:cNvSpPr/>
                <p:nvPr/>
              </p:nvSpPr>
              <p:spPr>
                <a:xfrm>
                  <a:off x="5967300" y="2915375"/>
                  <a:ext cx="35450" cy="1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694" extrusionOk="0">
                      <a:moveTo>
                        <a:pt x="347" y="1"/>
                      </a:moveTo>
                      <a:cubicBezTo>
                        <a:pt x="158" y="1"/>
                        <a:pt x="0" y="158"/>
                        <a:pt x="0" y="347"/>
                      </a:cubicBezTo>
                      <a:cubicBezTo>
                        <a:pt x="0" y="536"/>
                        <a:pt x="158" y="694"/>
                        <a:pt x="347" y="694"/>
                      </a:cubicBezTo>
                      <a:lnTo>
                        <a:pt x="1040" y="694"/>
                      </a:lnTo>
                      <a:cubicBezTo>
                        <a:pt x="1260" y="694"/>
                        <a:pt x="1418" y="536"/>
                        <a:pt x="1418" y="347"/>
                      </a:cubicBezTo>
                      <a:cubicBezTo>
                        <a:pt x="1418" y="158"/>
                        <a:pt x="1260" y="1"/>
                        <a:pt x="104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7718" name="Google Shape;9311;p73">
                <a:extLst>
                  <a:ext uri="{FF2B5EF4-FFF2-40B4-BE49-F238E27FC236}">
                    <a16:creationId xmlns:a16="http://schemas.microsoft.com/office/drawing/2014/main" id="{BC503502-1B9A-5BE9-42B4-C1A2596CDF50}"/>
                  </a:ext>
                </a:extLst>
              </p:cNvPr>
              <p:cNvSpPr/>
              <p:nvPr/>
            </p:nvSpPr>
            <p:spPr>
              <a:xfrm>
                <a:off x="10926070" y="2281639"/>
                <a:ext cx="500612" cy="499261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1815" extrusionOk="0">
                    <a:moveTo>
                      <a:pt x="5892" y="693"/>
                    </a:moveTo>
                    <a:cubicBezTo>
                      <a:pt x="6491" y="693"/>
                      <a:pt x="6932" y="1134"/>
                      <a:pt x="6932" y="1701"/>
                    </a:cubicBezTo>
                    <a:cubicBezTo>
                      <a:pt x="6932" y="2269"/>
                      <a:pt x="6459" y="2710"/>
                      <a:pt x="5892" y="2710"/>
                    </a:cubicBezTo>
                    <a:cubicBezTo>
                      <a:pt x="5325" y="2710"/>
                      <a:pt x="4884" y="2269"/>
                      <a:pt x="4884" y="1701"/>
                    </a:cubicBezTo>
                    <a:cubicBezTo>
                      <a:pt x="4884" y="1134"/>
                      <a:pt x="5325" y="693"/>
                      <a:pt x="5892" y="693"/>
                    </a:cubicBezTo>
                    <a:close/>
                    <a:moveTo>
                      <a:pt x="5892" y="3466"/>
                    </a:moveTo>
                    <a:cubicBezTo>
                      <a:pt x="6176" y="3466"/>
                      <a:pt x="6428" y="3497"/>
                      <a:pt x="6680" y="3592"/>
                    </a:cubicBezTo>
                    <a:lnTo>
                      <a:pt x="5892" y="4631"/>
                    </a:lnTo>
                    <a:lnTo>
                      <a:pt x="5104" y="3592"/>
                    </a:lnTo>
                    <a:cubicBezTo>
                      <a:pt x="5357" y="3529"/>
                      <a:pt x="5609" y="3466"/>
                      <a:pt x="5892" y="3466"/>
                    </a:cubicBezTo>
                    <a:close/>
                    <a:moveTo>
                      <a:pt x="4222" y="2048"/>
                    </a:moveTo>
                    <a:cubicBezTo>
                      <a:pt x="4285" y="2426"/>
                      <a:pt x="4474" y="2710"/>
                      <a:pt x="4726" y="2962"/>
                    </a:cubicBezTo>
                    <a:cubicBezTo>
                      <a:pt x="4632" y="2993"/>
                      <a:pt x="4537" y="3056"/>
                      <a:pt x="4443" y="3088"/>
                    </a:cubicBezTo>
                    <a:cubicBezTo>
                      <a:pt x="4443" y="3088"/>
                      <a:pt x="4411" y="3088"/>
                      <a:pt x="4411" y="3119"/>
                    </a:cubicBezTo>
                    <a:cubicBezTo>
                      <a:pt x="3403" y="3623"/>
                      <a:pt x="2773" y="4694"/>
                      <a:pt x="2773" y="5829"/>
                    </a:cubicBezTo>
                    <a:lnTo>
                      <a:pt x="2773" y="6207"/>
                    </a:lnTo>
                    <a:lnTo>
                      <a:pt x="2143" y="6207"/>
                    </a:lnTo>
                    <a:lnTo>
                      <a:pt x="2647" y="2300"/>
                    </a:lnTo>
                    <a:cubicBezTo>
                      <a:pt x="2679" y="2174"/>
                      <a:pt x="2836" y="2048"/>
                      <a:pt x="2962" y="2048"/>
                    </a:cubicBezTo>
                    <a:close/>
                    <a:moveTo>
                      <a:pt x="4474" y="3907"/>
                    </a:moveTo>
                    <a:lnTo>
                      <a:pt x="5546" y="5325"/>
                    </a:lnTo>
                    <a:lnTo>
                      <a:pt x="5546" y="6238"/>
                    </a:lnTo>
                    <a:lnTo>
                      <a:pt x="3466" y="6238"/>
                    </a:lnTo>
                    <a:lnTo>
                      <a:pt x="3466" y="5892"/>
                    </a:lnTo>
                    <a:cubicBezTo>
                      <a:pt x="3466" y="5041"/>
                      <a:pt x="3844" y="4348"/>
                      <a:pt x="4474" y="3907"/>
                    </a:cubicBezTo>
                    <a:close/>
                    <a:moveTo>
                      <a:pt x="7278" y="3907"/>
                    </a:moveTo>
                    <a:cubicBezTo>
                      <a:pt x="7908" y="4348"/>
                      <a:pt x="8318" y="5104"/>
                      <a:pt x="8318" y="5892"/>
                    </a:cubicBezTo>
                    <a:lnTo>
                      <a:pt x="8318" y="6238"/>
                    </a:lnTo>
                    <a:lnTo>
                      <a:pt x="6207" y="6238"/>
                    </a:lnTo>
                    <a:lnTo>
                      <a:pt x="6207" y="5325"/>
                    </a:lnTo>
                    <a:lnTo>
                      <a:pt x="7278" y="3907"/>
                    </a:lnTo>
                    <a:close/>
                    <a:moveTo>
                      <a:pt x="8854" y="2048"/>
                    </a:moveTo>
                    <a:cubicBezTo>
                      <a:pt x="9011" y="2048"/>
                      <a:pt x="9137" y="2143"/>
                      <a:pt x="9169" y="2300"/>
                    </a:cubicBezTo>
                    <a:lnTo>
                      <a:pt x="9673" y="6238"/>
                    </a:lnTo>
                    <a:lnTo>
                      <a:pt x="9043" y="6238"/>
                    </a:lnTo>
                    <a:lnTo>
                      <a:pt x="9043" y="5860"/>
                    </a:lnTo>
                    <a:cubicBezTo>
                      <a:pt x="9043" y="4694"/>
                      <a:pt x="8381" y="3655"/>
                      <a:pt x="7436" y="3151"/>
                    </a:cubicBezTo>
                    <a:cubicBezTo>
                      <a:pt x="7436" y="3151"/>
                      <a:pt x="7404" y="3151"/>
                      <a:pt x="7404" y="3119"/>
                    </a:cubicBezTo>
                    <a:cubicBezTo>
                      <a:pt x="7310" y="3088"/>
                      <a:pt x="7184" y="3056"/>
                      <a:pt x="7121" y="2993"/>
                    </a:cubicBezTo>
                    <a:cubicBezTo>
                      <a:pt x="7310" y="2773"/>
                      <a:pt x="7530" y="2458"/>
                      <a:pt x="7593" y="2048"/>
                    </a:cubicBezTo>
                    <a:close/>
                    <a:moveTo>
                      <a:pt x="10744" y="6900"/>
                    </a:moveTo>
                    <a:cubicBezTo>
                      <a:pt x="10933" y="6900"/>
                      <a:pt x="11090" y="7057"/>
                      <a:pt x="11090" y="7246"/>
                    </a:cubicBezTo>
                    <a:cubicBezTo>
                      <a:pt x="11090" y="7435"/>
                      <a:pt x="10933" y="7624"/>
                      <a:pt x="10744" y="7624"/>
                    </a:cubicBezTo>
                    <a:lnTo>
                      <a:pt x="1009" y="7624"/>
                    </a:lnTo>
                    <a:cubicBezTo>
                      <a:pt x="820" y="7624"/>
                      <a:pt x="662" y="7435"/>
                      <a:pt x="662" y="7246"/>
                    </a:cubicBezTo>
                    <a:cubicBezTo>
                      <a:pt x="662" y="7057"/>
                      <a:pt x="820" y="6900"/>
                      <a:pt x="1009" y="6900"/>
                    </a:cubicBezTo>
                    <a:close/>
                    <a:moveTo>
                      <a:pt x="10397" y="8317"/>
                    </a:moveTo>
                    <a:lnTo>
                      <a:pt x="10397" y="11121"/>
                    </a:lnTo>
                    <a:lnTo>
                      <a:pt x="1387" y="11121"/>
                    </a:lnTo>
                    <a:lnTo>
                      <a:pt x="1387" y="8317"/>
                    </a:lnTo>
                    <a:close/>
                    <a:moveTo>
                      <a:pt x="5892" y="0"/>
                    </a:moveTo>
                    <a:cubicBezTo>
                      <a:pt x="5073" y="0"/>
                      <a:pt x="4380" y="599"/>
                      <a:pt x="4222" y="1386"/>
                    </a:cubicBezTo>
                    <a:lnTo>
                      <a:pt x="2962" y="1386"/>
                    </a:lnTo>
                    <a:cubicBezTo>
                      <a:pt x="2458" y="1386"/>
                      <a:pt x="2080" y="1701"/>
                      <a:pt x="1954" y="2143"/>
                    </a:cubicBezTo>
                    <a:lnTo>
                      <a:pt x="1954" y="2174"/>
                    </a:lnTo>
                    <a:lnTo>
                      <a:pt x="1450" y="6238"/>
                    </a:lnTo>
                    <a:lnTo>
                      <a:pt x="1072" y="6238"/>
                    </a:lnTo>
                    <a:cubicBezTo>
                      <a:pt x="473" y="6238"/>
                      <a:pt x="1" y="6711"/>
                      <a:pt x="1" y="7246"/>
                    </a:cubicBezTo>
                    <a:cubicBezTo>
                      <a:pt x="1" y="7719"/>
                      <a:pt x="316" y="8065"/>
                      <a:pt x="694" y="8254"/>
                    </a:cubicBezTo>
                    <a:lnTo>
                      <a:pt x="694" y="11468"/>
                    </a:lnTo>
                    <a:cubicBezTo>
                      <a:pt x="694" y="11657"/>
                      <a:pt x="851" y="11815"/>
                      <a:pt x="1040" y="11815"/>
                    </a:cubicBezTo>
                    <a:lnTo>
                      <a:pt x="10775" y="11815"/>
                    </a:lnTo>
                    <a:cubicBezTo>
                      <a:pt x="10996" y="11815"/>
                      <a:pt x="11153" y="11657"/>
                      <a:pt x="11153" y="11468"/>
                    </a:cubicBezTo>
                    <a:lnTo>
                      <a:pt x="11153" y="8254"/>
                    </a:lnTo>
                    <a:cubicBezTo>
                      <a:pt x="11531" y="8065"/>
                      <a:pt x="11847" y="7719"/>
                      <a:pt x="11847" y="7246"/>
                    </a:cubicBezTo>
                    <a:cubicBezTo>
                      <a:pt x="11815" y="6711"/>
                      <a:pt x="11342" y="6238"/>
                      <a:pt x="10744" y="6238"/>
                    </a:cubicBezTo>
                    <a:lnTo>
                      <a:pt x="10366" y="6238"/>
                    </a:lnTo>
                    <a:lnTo>
                      <a:pt x="9830" y="2174"/>
                    </a:lnTo>
                    <a:lnTo>
                      <a:pt x="9830" y="2143"/>
                    </a:lnTo>
                    <a:cubicBezTo>
                      <a:pt x="9736" y="1701"/>
                      <a:pt x="9295" y="1386"/>
                      <a:pt x="8854" y="1386"/>
                    </a:cubicBezTo>
                    <a:lnTo>
                      <a:pt x="7593" y="1386"/>
                    </a:lnTo>
                    <a:cubicBezTo>
                      <a:pt x="7436" y="599"/>
                      <a:pt x="6711" y="0"/>
                      <a:pt x="589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DBF28B2E-3C06-80D2-FDAE-323E72DBF284}"/>
                </a:ext>
              </a:extLst>
            </p:cNvPr>
            <p:cNvGrpSpPr/>
            <p:nvPr/>
          </p:nvGrpSpPr>
          <p:grpSpPr>
            <a:xfrm>
              <a:off x="764236" y="3833082"/>
              <a:ext cx="10663528" cy="1739406"/>
              <a:chOff x="763919" y="3746993"/>
              <a:chExt cx="10663528" cy="1739406"/>
            </a:xfrm>
            <a:grpFill/>
          </p:grpSpPr>
          <p:grpSp>
            <p:nvGrpSpPr>
              <p:cNvPr id="9" name="Google Shape;9312;p73">
                <a:extLst>
                  <a:ext uri="{FF2B5EF4-FFF2-40B4-BE49-F238E27FC236}">
                    <a16:creationId xmlns:a16="http://schemas.microsoft.com/office/drawing/2014/main" id="{9035EDF4-7054-B053-C953-078502A09BD0}"/>
                  </a:ext>
                </a:extLst>
              </p:cNvPr>
              <p:cNvGrpSpPr/>
              <p:nvPr/>
            </p:nvGrpSpPr>
            <p:grpSpPr>
              <a:xfrm>
                <a:off x="765249" y="3749233"/>
                <a:ext cx="503276" cy="497908"/>
                <a:chOff x="581525" y="3254850"/>
                <a:chExt cx="297750" cy="294575"/>
              </a:xfrm>
              <a:grpFill/>
            </p:grpSpPr>
            <p:sp>
              <p:nvSpPr>
                <p:cNvPr id="17666" name="Google Shape;9313;p73">
                  <a:extLst>
                    <a:ext uri="{FF2B5EF4-FFF2-40B4-BE49-F238E27FC236}">
                      <a16:creationId xmlns:a16="http://schemas.microsoft.com/office/drawing/2014/main" id="{2CA11248-D975-92CE-A611-6FAFDD9CBDCE}"/>
                    </a:ext>
                  </a:extLst>
                </p:cNvPr>
                <p:cNvSpPr/>
                <p:nvPr/>
              </p:nvSpPr>
              <p:spPr>
                <a:xfrm>
                  <a:off x="616950" y="3358025"/>
                  <a:ext cx="89025" cy="8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61" h="3466" extrusionOk="0">
                      <a:moveTo>
                        <a:pt x="1797" y="0"/>
                      </a:moveTo>
                      <a:cubicBezTo>
                        <a:pt x="789" y="0"/>
                        <a:pt x="1" y="788"/>
                        <a:pt x="1" y="1733"/>
                      </a:cubicBezTo>
                      <a:cubicBezTo>
                        <a:pt x="1" y="2710"/>
                        <a:pt x="789" y="3466"/>
                        <a:pt x="1797" y="3466"/>
                      </a:cubicBezTo>
                      <a:cubicBezTo>
                        <a:pt x="2773" y="3466"/>
                        <a:pt x="3561" y="2710"/>
                        <a:pt x="3561" y="1733"/>
                      </a:cubicBezTo>
                      <a:cubicBezTo>
                        <a:pt x="3561" y="788"/>
                        <a:pt x="2773" y="0"/>
                        <a:pt x="179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67" name="Google Shape;9314;p73">
                  <a:extLst>
                    <a:ext uri="{FF2B5EF4-FFF2-40B4-BE49-F238E27FC236}">
                      <a16:creationId xmlns:a16="http://schemas.microsoft.com/office/drawing/2014/main" id="{FDDB7711-8E0C-269C-CB8E-DDDBCA66BCB2}"/>
                    </a:ext>
                  </a:extLst>
                </p:cNvPr>
                <p:cNvSpPr/>
                <p:nvPr/>
              </p:nvSpPr>
              <p:spPr>
                <a:xfrm>
                  <a:off x="721725" y="3254850"/>
                  <a:ext cx="157550" cy="15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2" h="6239" extrusionOk="0">
                      <a:moveTo>
                        <a:pt x="3151" y="1355"/>
                      </a:moveTo>
                      <a:cubicBezTo>
                        <a:pt x="3749" y="1355"/>
                        <a:pt x="4159" y="1827"/>
                        <a:pt x="4159" y="2363"/>
                      </a:cubicBezTo>
                      <a:cubicBezTo>
                        <a:pt x="4159" y="2773"/>
                        <a:pt x="3970" y="3119"/>
                        <a:pt x="3623" y="3277"/>
                      </a:cubicBezTo>
                      <a:cubicBezTo>
                        <a:pt x="3529" y="3308"/>
                        <a:pt x="3497" y="3434"/>
                        <a:pt x="3497" y="3560"/>
                      </a:cubicBezTo>
                      <a:cubicBezTo>
                        <a:pt x="3497" y="3749"/>
                        <a:pt x="3340" y="3907"/>
                        <a:pt x="3151" y="3907"/>
                      </a:cubicBezTo>
                      <a:cubicBezTo>
                        <a:pt x="2962" y="3907"/>
                        <a:pt x="2804" y="3749"/>
                        <a:pt x="2804" y="3560"/>
                      </a:cubicBezTo>
                      <a:cubicBezTo>
                        <a:pt x="2804" y="3151"/>
                        <a:pt x="2993" y="2836"/>
                        <a:pt x="3308" y="2647"/>
                      </a:cubicBezTo>
                      <a:cubicBezTo>
                        <a:pt x="3434" y="2552"/>
                        <a:pt x="3497" y="2458"/>
                        <a:pt x="3497" y="2332"/>
                      </a:cubicBezTo>
                      <a:cubicBezTo>
                        <a:pt x="3497" y="2143"/>
                        <a:pt x="3340" y="1953"/>
                        <a:pt x="3151" y="1953"/>
                      </a:cubicBezTo>
                      <a:cubicBezTo>
                        <a:pt x="2962" y="1953"/>
                        <a:pt x="2804" y="2143"/>
                        <a:pt x="2804" y="2332"/>
                      </a:cubicBezTo>
                      <a:cubicBezTo>
                        <a:pt x="2804" y="2521"/>
                        <a:pt x="2646" y="2678"/>
                        <a:pt x="2426" y="2678"/>
                      </a:cubicBezTo>
                      <a:cubicBezTo>
                        <a:pt x="2237" y="2678"/>
                        <a:pt x="2079" y="2521"/>
                        <a:pt x="2079" y="2332"/>
                      </a:cubicBezTo>
                      <a:cubicBezTo>
                        <a:pt x="2079" y="1827"/>
                        <a:pt x="2552" y="1355"/>
                        <a:pt x="3151" y="1355"/>
                      </a:cubicBezTo>
                      <a:close/>
                      <a:moveTo>
                        <a:pt x="3151" y="4096"/>
                      </a:moveTo>
                      <a:cubicBezTo>
                        <a:pt x="3340" y="4096"/>
                        <a:pt x="3497" y="4253"/>
                        <a:pt x="3497" y="4442"/>
                      </a:cubicBezTo>
                      <a:cubicBezTo>
                        <a:pt x="3497" y="4663"/>
                        <a:pt x="3340" y="4820"/>
                        <a:pt x="3151" y="4820"/>
                      </a:cubicBezTo>
                      <a:cubicBezTo>
                        <a:pt x="2962" y="4820"/>
                        <a:pt x="2804" y="4663"/>
                        <a:pt x="2804" y="4442"/>
                      </a:cubicBezTo>
                      <a:cubicBezTo>
                        <a:pt x="2804" y="4253"/>
                        <a:pt x="2962" y="4096"/>
                        <a:pt x="3151" y="4096"/>
                      </a:cubicBezTo>
                      <a:close/>
                      <a:moveTo>
                        <a:pt x="3182" y="0"/>
                      </a:moveTo>
                      <a:cubicBezTo>
                        <a:pt x="1481" y="0"/>
                        <a:pt x="63" y="1418"/>
                        <a:pt x="63" y="3119"/>
                      </a:cubicBezTo>
                      <a:cubicBezTo>
                        <a:pt x="63" y="3655"/>
                        <a:pt x="189" y="4159"/>
                        <a:pt x="473" y="4663"/>
                      </a:cubicBezTo>
                      <a:lnTo>
                        <a:pt x="32" y="5766"/>
                      </a:lnTo>
                      <a:cubicBezTo>
                        <a:pt x="0" y="5860"/>
                        <a:pt x="32" y="5986"/>
                        <a:pt x="126" y="6112"/>
                      </a:cubicBezTo>
                      <a:cubicBezTo>
                        <a:pt x="189" y="6175"/>
                        <a:pt x="347" y="6238"/>
                        <a:pt x="473" y="6238"/>
                      </a:cubicBezTo>
                      <a:lnTo>
                        <a:pt x="1764" y="5892"/>
                      </a:lnTo>
                      <a:cubicBezTo>
                        <a:pt x="2205" y="6144"/>
                        <a:pt x="2678" y="6238"/>
                        <a:pt x="3182" y="6238"/>
                      </a:cubicBezTo>
                      <a:cubicBezTo>
                        <a:pt x="4915" y="6238"/>
                        <a:pt x="6301" y="4789"/>
                        <a:pt x="6301" y="3119"/>
                      </a:cubicBezTo>
                      <a:cubicBezTo>
                        <a:pt x="6301" y="1386"/>
                        <a:pt x="4883" y="0"/>
                        <a:pt x="318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68" name="Google Shape;9315;p73">
                  <a:extLst>
                    <a:ext uri="{FF2B5EF4-FFF2-40B4-BE49-F238E27FC236}">
                      <a16:creationId xmlns:a16="http://schemas.microsoft.com/office/drawing/2014/main" id="{7D707936-5BC9-22F5-1282-A8C468BF59CA}"/>
                    </a:ext>
                  </a:extLst>
                </p:cNvPr>
                <p:cNvSpPr/>
                <p:nvPr/>
              </p:nvSpPr>
              <p:spPr>
                <a:xfrm>
                  <a:off x="581525" y="3440725"/>
                  <a:ext cx="157550" cy="10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2" h="4348" extrusionOk="0">
                      <a:moveTo>
                        <a:pt x="1355" y="0"/>
                      </a:moveTo>
                      <a:cubicBezTo>
                        <a:pt x="567" y="567"/>
                        <a:pt x="0" y="1513"/>
                        <a:pt x="0" y="2584"/>
                      </a:cubicBezTo>
                      <a:lnTo>
                        <a:pt x="0" y="4001"/>
                      </a:lnTo>
                      <a:cubicBezTo>
                        <a:pt x="63" y="4190"/>
                        <a:pt x="221" y="4348"/>
                        <a:pt x="410" y="4348"/>
                      </a:cubicBezTo>
                      <a:lnTo>
                        <a:pt x="5955" y="4348"/>
                      </a:lnTo>
                      <a:cubicBezTo>
                        <a:pt x="6144" y="4348"/>
                        <a:pt x="6301" y="4190"/>
                        <a:pt x="6301" y="4001"/>
                      </a:cubicBezTo>
                      <a:lnTo>
                        <a:pt x="6301" y="2584"/>
                      </a:lnTo>
                      <a:cubicBezTo>
                        <a:pt x="6301" y="1513"/>
                        <a:pt x="5797" y="599"/>
                        <a:pt x="4978" y="0"/>
                      </a:cubicBezTo>
                      <a:cubicBezTo>
                        <a:pt x="4537" y="536"/>
                        <a:pt x="3875" y="851"/>
                        <a:pt x="3151" y="851"/>
                      </a:cubicBezTo>
                      <a:cubicBezTo>
                        <a:pt x="2458" y="851"/>
                        <a:pt x="1796" y="536"/>
                        <a:pt x="135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0" name="Google Shape;9316;p73">
                <a:extLst>
                  <a:ext uri="{FF2B5EF4-FFF2-40B4-BE49-F238E27FC236}">
                    <a16:creationId xmlns:a16="http://schemas.microsoft.com/office/drawing/2014/main" id="{7D74966E-DF2B-B27A-60D5-0189C948950E}"/>
                  </a:ext>
                </a:extLst>
              </p:cNvPr>
              <p:cNvGrpSpPr/>
              <p:nvPr/>
            </p:nvGrpSpPr>
            <p:grpSpPr>
              <a:xfrm>
                <a:off x="763919" y="4376911"/>
                <a:ext cx="505937" cy="502642"/>
                <a:chOff x="580725" y="3617925"/>
                <a:chExt cx="299325" cy="297375"/>
              </a:xfrm>
              <a:grpFill/>
            </p:grpSpPr>
            <p:sp>
              <p:nvSpPr>
                <p:cNvPr id="17661" name="Google Shape;9317;p73">
                  <a:extLst>
                    <a:ext uri="{FF2B5EF4-FFF2-40B4-BE49-F238E27FC236}">
                      <a16:creationId xmlns:a16="http://schemas.microsoft.com/office/drawing/2014/main" id="{E130AB4B-8B5C-1FF4-FD60-3CC058A591DB}"/>
                    </a:ext>
                  </a:extLst>
                </p:cNvPr>
                <p:cNvSpPr/>
                <p:nvPr/>
              </p:nvSpPr>
              <p:spPr>
                <a:xfrm>
                  <a:off x="609075" y="3662050"/>
                  <a:ext cx="51225" cy="5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9" h="2048" extrusionOk="0">
                      <a:moveTo>
                        <a:pt x="1041" y="0"/>
                      </a:moveTo>
                      <a:cubicBezTo>
                        <a:pt x="473" y="0"/>
                        <a:pt x="1" y="473"/>
                        <a:pt x="1" y="1040"/>
                      </a:cubicBezTo>
                      <a:cubicBezTo>
                        <a:pt x="1" y="1607"/>
                        <a:pt x="473" y="2048"/>
                        <a:pt x="1041" y="2048"/>
                      </a:cubicBezTo>
                      <a:cubicBezTo>
                        <a:pt x="1608" y="2048"/>
                        <a:pt x="2049" y="1607"/>
                        <a:pt x="2049" y="1040"/>
                      </a:cubicBezTo>
                      <a:cubicBezTo>
                        <a:pt x="2049" y="473"/>
                        <a:pt x="1608" y="0"/>
                        <a:pt x="104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62" name="Google Shape;9318;p73">
                  <a:extLst>
                    <a:ext uri="{FF2B5EF4-FFF2-40B4-BE49-F238E27FC236}">
                      <a16:creationId xmlns:a16="http://schemas.microsoft.com/office/drawing/2014/main" id="{CE12A510-C724-2A3A-36F1-4744E5E3B14E}"/>
                    </a:ext>
                  </a:extLst>
                </p:cNvPr>
                <p:cNvSpPr/>
                <p:nvPr/>
              </p:nvSpPr>
              <p:spPr>
                <a:xfrm>
                  <a:off x="668950" y="3617925"/>
                  <a:ext cx="122875" cy="10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5" h="4179" extrusionOk="0">
                      <a:moveTo>
                        <a:pt x="1040" y="1"/>
                      </a:moveTo>
                      <a:cubicBezTo>
                        <a:pt x="441" y="1"/>
                        <a:pt x="0" y="473"/>
                        <a:pt x="0" y="1072"/>
                      </a:cubicBezTo>
                      <a:lnTo>
                        <a:pt x="0" y="1797"/>
                      </a:lnTo>
                      <a:cubicBezTo>
                        <a:pt x="0" y="2364"/>
                        <a:pt x="473" y="2805"/>
                        <a:pt x="1040" y="2805"/>
                      </a:cubicBezTo>
                      <a:lnTo>
                        <a:pt x="2300" y="2805"/>
                      </a:lnTo>
                      <a:lnTo>
                        <a:pt x="3592" y="4097"/>
                      </a:lnTo>
                      <a:cubicBezTo>
                        <a:pt x="3672" y="4156"/>
                        <a:pt x="3764" y="4178"/>
                        <a:pt x="3853" y="4178"/>
                      </a:cubicBezTo>
                      <a:cubicBezTo>
                        <a:pt x="3905" y="4178"/>
                        <a:pt x="3955" y="4171"/>
                        <a:pt x="4001" y="4160"/>
                      </a:cubicBezTo>
                      <a:cubicBezTo>
                        <a:pt x="4127" y="4097"/>
                        <a:pt x="4190" y="3939"/>
                        <a:pt x="4190" y="3844"/>
                      </a:cubicBezTo>
                      <a:lnTo>
                        <a:pt x="4190" y="2742"/>
                      </a:lnTo>
                      <a:cubicBezTo>
                        <a:pt x="4600" y="2584"/>
                        <a:pt x="4915" y="2206"/>
                        <a:pt x="4915" y="1734"/>
                      </a:cubicBezTo>
                      <a:lnTo>
                        <a:pt x="4915" y="1072"/>
                      </a:lnTo>
                      <a:cubicBezTo>
                        <a:pt x="4915" y="473"/>
                        <a:pt x="4411" y="1"/>
                        <a:pt x="387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63" name="Google Shape;9319;p73">
                  <a:extLst>
                    <a:ext uri="{FF2B5EF4-FFF2-40B4-BE49-F238E27FC236}">
                      <a16:creationId xmlns:a16="http://schemas.microsoft.com/office/drawing/2014/main" id="{678751C9-2789-5C90-187B-71940DAB10EC}"/>
                    </a:ext>
                  </a:extLst>
                </p:cNvPr>
                <p:cNvSpPr/>
                <p:nvPr/>
              </p:nvSpPr>
              <p:spPr>
                <a:xfrm>
                  <a:off x="580725" y="3721900"/>
                  <a:ext cx="141800" cy="19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72" h="7681" extrusionOk="0">
                      <a:moveTo>
                        <a:pt x="3340" y="4506"/>
                      </a:moveTo>
                      <a:lnTo>
                        <a:pt x="3718" y="5577"/>
                      </a:lnTo>
                      <a:lnTo>
                        <a:pt x="1229" y="5577"/>
                      </a:lnTo>
                      <a:lnTo>
                        <a:pt x="1450" y="4600"/>
                      </a:lnTo>
                      <a:lnTo>
                        <a:pt x="1450" y="4506"/>
                      </a:lnTo>
                      <a:close/>
                      <a:moveTo>
                        <a:pt x="1450" y="1"/>
                      </a:moveTo>
                      <a:cubicBezTo>
                        <a:pt x="1135" y="1"/>
                        <a:pt x="883" y="221"/>
                        <a:pt x="788" y="505"/>
                      </a:cubicBezTo>
                      <a:lnTo>
                        <a:pt x="95" y="3624"/>
                      </a:lnTo>
                      <a:cubicBezTo>
                        <a:pt x="1" y="4096"/>
                        <a:pt x="316" y="4506"/>
                        <a:pt x="757" y="4506"/>
                      </a:cubicBezTo>
                      <a:lnTo>
                        <a:pt x="95" y="7247"/>
                      </a:lnTo>
                      <a:cubicBezTo>
                        <a:pt x="32" y="7436"/>
                        <a:pt x="158" y="7593"/>
                        <a:pt x="316" y="7656"/>
                      </a:cubicBezTo>
                      <a:cubicBezTo>
                        <a:pt x="350" y="7668"/>
                        <a:pt x="383" y="7673"/>
                        <a:pt x="415" y="7673"/>
                      </a:cubicBezTo>
                      <a:cubicBezTo>
                        <a:pt x="559" y="7673"/>
                        <a:pt x="679" y="7565"/>
                        <a:pt x="757" y="7436"/>
                      </a:cubicBezTo>
                      <a:lnTo>
                        <a:pt x="1040" y="6301"/>
                      </a:lnTo>
                      <a:lnTo>
                        <a:pt x="3939" y="6301"/>
                      </a:lnTo>
                      <a:lnTo>
                        <a:pt x="4254" y="7152"/>
                      </a:lnTo>
                      <a:cubicBezTo>
                        <a:pt x="4358" y="7492"/>
                        <a:pt x="4637" y="7680"/>
                        <a:pt x="4908" y="7680"/>
                      </a:cubicBezTo>
                      <a:cubicBezTo>
                        <a:pt x="4964" y="7680"/>
                        <a:pt x="5019" y="7672"/>
                        <a:pt x="5073" y="7656"/>
                      </a:cubicBezTo>
                      <a:cubicBezTo>
                        <a:pt x="5451" y="7593"/>
                        <a:pt x="5672" y="7184"/>
                        <a:pt x="5609" y="6837"/>
                      </a:cubicBezTo>
                      <a:lnTo>
                        <a:pt x="4569" y="3687"/>
                      </a:lnTo>
                      <a:cubicBezTo>
                        <a:pt x="4506" y="3372"/>
                        <a:pt x="4222" y="3183"/>
                        <a:pt x="3907" y="3183"/>
                      </a:cubicBezTo>
                      <a:lnTo>
                        <a:pt x="3183" y="3183"/>
                      </a:lnTo>
                      <a:cubicBezTo>
                        <a:pt x="2994" y="3183"/>
                        <a:pt x="2836" y="3025"/>
                        <a:pt x="2836" y="2836"/>
                      </a:cubicBezTo>
                      <a:cubicBezTo>
                        <a:pt x="2836" y="2615"/>
                        <a:pt x="2994" y="2458"/>
                        <a:pt x="3183" y="2458"/>
                      </a:cubicBezTo>
                      <a:lnTo>
                        <a:pt x="4222" y="2458"/>
                      </a:lnTo>
                      <a:cubicBezTo>
                        <a:pt x="4600" y="2458"/>
                        <a:pt x="4915" y="2143"/>
                        <a:pt x="4915" y="1765"/>
                      </a:cubicBezTo>
                      <a:cubicBezTo>
                        <a:pt x="4915" y="1355"/>
                        <a:pt x="4600" y="1040"/>
                        <a:pt x="4222" y="1040"/>
                      </a:cubicBezTo>
                      <a:lnTo>
                        <a:pt x="2332" y="1040"/>
                      </a:lnTo>
                      <a:lnTo>
                        <a:pt x="2080" y="379"/>
                      </a:lnTo>
                      <a:cubicBezTo>
                        <a:pt x="1985" y="158"/>
                        <a:pt x="1733" y="1"/>
                        <a:pt x="145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64" name="Google Shape;9320;p73">
                  <a:extLst>
                    <a:ext uri="{FF2B5EF4-FFF2-40B4-BE49-F238E27FC236}">
                      <a16:creationId xmlns:a16="http://schemas.microsoft.com/office/drawing/2014/main" id="{DC2A95C0-1839-374A-E941-E2C887988CD5}"/>
                    </a:ext>
                  </a:extLst>
                </p:cNvPr>
                <p:cNvSpPr/>
                <p:nvPr/>
              </p:nvSpPr>
              <p:spPr>
                <a:xfrm>
                  <a:off x="800475" y="3662050"/>
                  <a:ext cx="51225" cy="5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9" h="2048" extrusionOk="0">
                      <a:moveTo>
                        <a:pt x="1009" y="0"/>
                      </a:moveTo>
                      <a:cubicBezTo>
                        <a:pt x="442" y="0"/>
                        <a:pt x="1" y="473"/>
                        <a:pt x="1" y="1040"/>
                      </a:cubicBezTo>
                      <a:cubicBezTo>
                        <a:pt x="1" y="1607"/>
                        <a:pt x="442" y="2048"/>
                        <a:pt x="1009" y="2048"/>
                      </a:cubicBezTo>
                      <a:cubicBezTo>
                        <a:pt x="1576" y="2048"/>
                        <a:pt x="2048" y="1607"/>
                        <a:pt x="2048" y="1040"/>
                      </a:cubicBezTo>
                      <a:cubicBezTo>
                        <a:pt x="2048" y="473"/>
                        <a:pt x="1576" y="0"/>
                        <a:pt x="100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65" name="Google Shape;9321;p73">
                  <a:extLst>
                    <a:ext uri="{FF2B5EF4-FFF2-40B4-BE49-F238E27FC236}">
                      <a16:creationId xmlns:a16="http://schemas.microsoft.com/office/drawing/2014/main" id="{0C969AFF-B2C6-B1DD-B57D-5339A8C908B3}"/>
                    </a:ext>
                  </a:extLst>
                </p:cNvPr>
                <p:cNvSpPr/>
                <p:nvPr/>
              </p:nvSpPr>
              <p:spPr>
                <a:xfrm>
                  <a:off x="738250" y="3722700"/>
                  <a:ext cx="141800" cy="19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72" h="7704" extrusionOk="0">
                      <a:moveTo>
                        <a:pt x="4222" y="4474"/>
                      </a:moveTo>
                      <a:lnTo>
                        <a:pt x="4222" y="4568"/>
                      </a:lnTo>
                      <a:lnTo>
                        <a:pt x="4443" y="5545"/>
                      </a:lnTo>
                      <a:lnTo>
                        <a:pt x="1985" y="5545"/>
                      </a:lnTo>
                      <a:lnTo>
                        <a:pt x="2332" y="4474"/>
                      </a:lnTo>
                      <a:close/>
                      <a:moveTo>
                        <a:pt x="4222" y="0"/>
                      </a:moveTo>
                      <a:cubicBezTo>
                        <a:pt x="3939" y="0"/>
                        <a:pt x="3718" y="158"/>
                        <a:pt x="3592" y="378"/>
                      </a:cubicBezTo>
                      <a:lnTo>
                        <a:pt x="3340" y="1071"/>
                      </a:lnTo>
                      <a:lnTo>
                        <a:pt x="1450" y="1071"/>
                      </a:lnTo>
                      <a:cubicBezTo>
                        <a:pt x="1072" y="1071"/>
                        <a:pt x="757" y="1386"/>
                        <a:pt x="757" y="1764"/>
                      </a:cubicBezTo>
                      <a:cubicBezTo>
                        <a:pt x="757" y="2174"/>
                        <a:pt x="1072" y="2489"/>
                        <a:pt x="1450" y="2489"/>
                      </a:cubicBezTo>
                      <a:lnTo>
                        <a:pt x="2490" y="2489"/>
                      </a:lnTo>
                      <a:cubicBezTo>
                        <a:pt x="2679" y="2489"/>
                        <a:pt x="2836" y="2646"/>
                        <a:pt x="2836" y="2835"/>
                      </a:cubicBezTo>
                      <a:cubicBezTo>
                        <a:pt x="2836" y="3024"/>
                        <a:pt x="2679" y="3182"/>
                        <a:pt x="2490" y="3182"/>
                      </a:cubicBezTo>
                      <a:lnTo>
                        <a:pt x="1765" y="3182"/>
                      </a:lnTo>
                      <a:cubicBezTo>
                        <a:pt x="1450" y="3182"/>
                        <a:pt x="1198" y="3371"/>
                        <a:pt x="1103" y="3686"/>
                      </a:cubicBezTo>
                      <a:lnTo>
                        <a:pt x="95" y="6837"/>
                      </a:lnTo>
                      <a:cubicBezTo>
                        <a:pt x="1" y="7215"/>
                        <a:pt x="190" y="7593"/>
                        <a:pt x="599" y="7687"/>
                      </a:cubicBezTo>
                      <a:cubicBezTo>
                        <a:pt x="643" y="7696"/>
                        <a:pt x="690" y="7701"/>
                        <a:pt x="738" y="7701"/>
                      </a:cubicBezTo>
                      <a:cubicBezTo>
                        <a:pt x="1030" y="7701"/>
                        <a:pt x="1364" y="7531"/>
                        <a:pt x="1418" y="7152"/>
                      </a:cubicBezTo>
                      <a:lnTo>
                        <a:pt x="1733" y="6301"/>
                      </a:lnTo>
                      <a:lnTo>
                        <a:pt x="4632" y="6301"/>
                      </a:lnTo>
                      <a:lnTo>
                        <a:pt x="4915" y="7435"/>
                      </a:lnTo>
                      <a:cubicBezTo>
                        <a:pt x="4967" y="7591"/>
                        <a:pt x="5104" y="7704"/>
                        <a:pt x="5257" y="7704"/>
                      </a:cubicBezTo>
                      <a:cubicBezTo>
                        <a:pt x="5290" y="7704"/>
                        <a:pt x="5323" y="7698"/>
                        <a:pt x="5356" y="7687"/>
                      </a:cubicBezTo>
                      <a:cubicBezTo>
                        <a:pt x="5546" y="7624"/>
                        <a:pt x="5672" y="7435"/>
                        <a:pt x="5577" y="7246"/>
                      </a:cubicBezTo>
                      <a:lnTo>
                        <a:pt x="4915" y="4537"/>
                      </a:lnTo>
                      <a:cubicBezTo>
                        <a:pt x="5356" y="4474"/>
                        <a:pt x="5672" y="4064"/>
                        <a:pt x="5609" y="3623"/>
                      </a:cubicBezTo>
                      <a:lnTo>
                        <a:pt x="4884" y="504"/>
                      </a:lnTo>
                      <a:cubicBezTo>
                        <a:pt x="4821" y="189"/>
                        <a:pt x="4537" y="0"/>
                        <a:pt x="422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1" name="Google Shape;9322;p73">
                <a:extLst>
                  <a:ext uri="{FF2B5EF4-FFF2-40B4-BE49-F238E27FC236}">
                    <a16:creationId xmlns:a16="http://schemas.microsoft.com/office/drawing/2014/main" id="{1689C636-6C28-A6ED-1600-69FF0CC1F4F9}"/>
                  </a:ext>
                </a:extLst>
              </p:cNvPr>
              <p:cNvGrpSpPr/>
              <p:nvPr/>
            </p:nvGrpSpPr>
            <p:grpSpPr>
              <a:xfrm>
                <a:off x="766581" y="4984646"/>
                <a:ext cx="500612" cy="500612"/>
                <a:chOff x="583100" y="3982600"/>
                <a:chExt cx="296175" cy="296175"/>
              </a:xfrm>
              <a:grpFill/>
            </p:grpSpPr>
            <p:sp>
              <p:nvSpPr>
                <p:cNvPr id="17654" name="Google Shape;9323;p73">
                  <a:extLst>
                    <a:ext uri="{FF2B5EF4-FFF2-40B4-BE49-F238E27FC236}">
                      <a16:creationId xmlns:a16="http://schemas.microsoft.com/office/drawing/2014/main" id="{2AF59FAA-0209-FA52-2946-1A97203F5BFD}"/>
                    </a:ext>
                  </a:extLst>
                </p:cNvPr>
                <p:cNvSpPr/>
                <p:nvPr/>
              </p:nvSpPr>
              <p:spPr>
                <a:xfrm>
                  <a:off x="694925" y="3982600"/>
                  <a:ext cx="70925" cy="6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7" h="2742" extrusionOk="0">
                      <a:moveTo>
                        <a:pt x="1419" y="1"/>
                      </a:moveTo>
                      <a:cubicBezTo>
                        <a:pt x="631" y="1"/>
                        <a:pt x="1" y="599"/>
                        <a:pt x="1" y="1355"/>
                      </a:cubicBezTo>
                      <a:cubicBezTo>
                        <a:pt x="1" y="2143"/>
                        <a:pt x="631" y="2742"/>
                        <a:pt x="1419" y="2742"/>
                      </a:cubicBezTo>
                      <a:cubicBezTo>
                        <a:pt x="2206" y="2742"/>
                        <a:pt x="2836" y="2143"/>
                        <a:pt x="2836" y="1355"/>
                      </a:cubicBezTo>
                      <a:cubicBezTo>
                        <a:pt x="2836" y="599"/>
                        <a:pt x="2206" y="1"/>
                        <a:pt x="14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55" name="Google Shape;9324;p73">
                  <a:extLst>
                    <a:ext uri="{FF2B5EF4-FFF2-40B4-BE49-F238E27FC236}">
                      <a16:creationId xmlns:a16="http://schemas.microsoft.com/office/drawing/2014/main" id="{1B144750-1306-6D0C-CAD0-D27A9E4A5767}"/>
                    </a:ext>
                  </a:extLst>
                </p:cNvPr>
                <p:cNvSpPr/>
                <p:nvPr/>
              </p:nvSpPr>
              <p:spPr>
                <a:xfrm>
                  <a:off x="609075" y="4139350"/>
                  <a:ext cx="69350" cy="6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" h="2741" extrusionOk="0">
                      <a:moveTo>
                        <a:pt x="1387" y="0"/>
                      </a:moveTo>
                      <a:cubicBezTo>
                        <a:pt x="631" y="0"/>
                        <a:pt x="1" y="630"/>
                        <a:pt x="1" y="1355"/>
                      </a:cubicBezTo>
                      <a:cubicBezTo>
                        <a:pt x="1" y="2111"/>
                        <a:pt x="631" y="2741"/>
                        <a:pt x="1387" y="2741"/>
                      </a:cubicBezTo>
                      <a:cubicBezTo>
                        <a:pt x="2143" y="2741"/>
                        <a:pt x="2773" y="2111"/>
                        <a:pt x="2773" y="1355"/>
                      </a:cubicBezTo>
                      <a:cubicBezTo>
                        <a:pt x="2773" y="630"/>
                        <a:pt x="2143" y="0"/>
                        <a:pt x="13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56" name="Google Shape;9325;p73">
                  <a:extLst>
                    <a:ext uri="{FF2B5EF4-FFF2-40B4-BE49-F238E27FC236}">
                      <a16:creationId xmlns:a16="http://schemas.microsoft.com/office/drawing/2014/main" id="{AE2C3548-ACD7-0A79-080F-5011F755BC4C}"/>
                    </a:ext>
                  </a:extLst>
                </p:cNvPr>
                <p:cNvSpPr/>
                <p:nvPr/>
              </p:nvSpPr>
              <p:spPr>
                <a:xfrm>
                  <a:off x="783925" y="4140125"/>
                  <a:ext cx="68550" cy="6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" h="2742" extrusionOk="0">
                      <a:moveTo>
                        <a:pt x="1356" y="1"/>
                      </a:moveTo>
                      <a:cubicBezTo>
                        <a:pt x="631" y="1"/>
                        <a:pt x="1" y="631"/>
                        <a:pt x="1" y="1387"/>
                      </a:cubicBezTo>
                      <a:cubicBezTo>
                        <a:pt x="1" y="2111"/>
                        <a:pt x="631" y="2741"/>
                        <a:pt x="1356" y="2741"/>
                      </a:cubicBezTo>
                      <a:cubicBezTo>
                        <a:pt x="2112" y="2741"/>
                        <a:pt x="2742" y="2111"/>
                        <a:pt x="2742" y="1387"/>
                      </a:cubicBezTo>
                      <a:cubicBezTo>
                        <a:pt x="2742" y="631"/>
                        <a:pt x="2112" y="1"/>
                        <a:pt x="135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57" name="Google Shape;9326;p73">
                  <a:extLst>
                    <a:ext uri="{FF2B5EF4-FFF2-40B4-BE49-F238E27FC236}">
                      <a16:creationId xmlns:a16="http://schemas.microsoft.com/office/drawing/2014/main" id="{13519CD9-B131-CEB8-CE71-A95FF7CAC066}"/>
                    </a:ext>
                  </a:extLst>
                </p:cNvPr>
                <p:cNvSpPr/>
                <p:nvPr/>
              </p:nvSpPr>
              <p:spPr>
                <a:xfrm>
                  <a:off x="583100" y="4207075"/>
                  <a:ext cx="122100" cy="7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" h="2868" extrusionOk="0">
                      <a:moveTo>
                        <a:pt x="819" y="0"/>
                      </a:moveTo>
                      <a:cubicBezTo>
                        <a:pt x="347" y="442"/>
                        <a:pt x="0" y="1072"/>
                        <a:pt x="0" y="1796"/>
                      </a:cubicBezTo>
                      <a:lnTo>
                        <a:pt x="0" y="2521"/>
                      </a:lnTo>
                      <a:cubicBezTo>
                        <a:pt x="0" y="2710"/>
                        <a:pt x="158" y="2867"/>
                        <a:pt x="347" y="2867"/>
                      </a:cubicBezTo>
                      <a:lnTo>
                        <a:pt x="4505" y="2867"/>
                      </a:lnTo>
                      <a:cubicBezTo>
                        <a:pt x="4726" y="2867"/>
                        <a:pt x="4883" y="2710"/>
                        <a:pt x="4883" y="2521"/>
                      </a:cubicBezTo>
                      <a:lnTo>
                        <a:pt x="4883" y="1796"/>
                      </a:lnTo>
                      <a:cubicBezTo>
                        <a:pt x="4883" y="1103"/>
                        <a:pt x="4568" y="442"/>
                        <a:pt x="4033" y="0"/>
                      </a:cubicBezTo>
                      <a:cubicBezTo>
                        <a:pt x="3655" y="473"/>
                        <a:pt x="3088" y="788"/>
                        <a:pt x="2426" y="788"/>
                      </a:cubicBezTo>
                      <a:cubicBezTo>
                        <a:pt x="1796" y="788"/>
                        <a:pt x="1197" y="473"/>
                        <a:pt x="81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58" name="Google Shape;9327;p73">
                  <a:extLst>
                    <a:ext uri="{FF2B5EF4-FFF2-40B4-BE49-F238E27FC236}">
                      <a16:creationId xmlns:a16="http://schemas.microsoft.com/office/drawing/2014/main" id="{0E8EFEC1-A68B-DFC5-5161-DC6567013227}"/>
                    </a:ext>
                  </a:extLst>
                </p:cNvPr>
                <p:cNvSpPr/>
                <p:nvPr/>
              </p:nvSpPr>
              <p:spPr>
                <a:xfrm>
                  <a:off x="669725" y="4049550"/>
                  <a:ext cx="122900" cy="7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6" h="2899" extrusionOk="0">
                      <a:moveTo>
                        <a:pt x="851" y="1"/>
                      </a:moveTo>
                      <a:cubicBezTo>
                        <a:pt x="347" y="442"/>
                        <a:pt x="1" y="1103"/>
                        <a:pt x="1" y="1796"/>
                      </a:cubicBezTo>
                      <a:lnTo>
                        <a:pt x="1" y="2552"/>
                      </a:lnTo>
                      <a:cubicBezTo>
                        <a:pt x="1" y="2741"/>
                        <a:pt x="158" y="2899"/>
                        <a:pt x="347" y="2899"/>
                      </a:cubicBezTo>
                      <a:lnTo>
                        <a:pt x="4537" y="2899"/>
                      </a:lnTo>
                      <a:cubicBezTo>
                        <a:pt x="4758" y="2899"/>
                        <a:pt x="4915" y="2741"/>
                        <a:pt x="4915" y="2552"/>
                      </a:cubicBezTo>
                      <a:lnTo>
                        <a:pt x="4915" y="1796"/>
                      </a:lnTo>
                      <a:cubicBezTo>
                        <a:pt x="4915" y="1103"/>
                        <a:pt x="4600" y="442"/>
                        <a:pt x="4065" y="1"/>
                      </a:cubicBezTo>
                      <a:cubicBezTo>
                        <a:pt x="3687" y="473"/>
                        <a:pt x="3088" y="788"/>
                        <a:pt x="2458" y="788"/>
                      </a:cubicBezTo>
                      <a:cubicBezTo>
                        <a:pt x="1828" y="788"/>
                        <a:pt x="1198" y="473"/>
                        <a:pt x="85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59" name="Google Shape;9328;p73">
                  <a:extLst>
                    <a:ext uri="{FF2B5EF4-FFF2-40B4-BE49-F238E27FC236}">
                      <a16:creationId xmlns:a16="http://schemas.microsoft.com/office/drawing/2014/main" id="{8EA19CB0-C2AE-0790-79DF-C901CC7F51EE}"/>
                    </a:ext>
                  </a:extLst>
                </p:cNvPr>
                <p:cNvSpPr/>
                <p:nvPr/>
              </p:nvSpPr>
              <p:spPr>
                <a:xfrm>
                  <a:off x="757150" y="4207075"/>
                  <a:ext cx="122125" cy="7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5" h="2868" extrusionOk="0">
                      <a:moveTo>
                        <a:pt x="820" y="0"/>
                      </a:moveTo>
                      <a:cubicBezTo>
                        <a:pt x="316" y="442"/>
                        <a:pt x="1" y="1103"/>
                        <a:pt x="1" y="1796"/>
                      </a:cubicBezTo>
                      <a:lnTo>
                        <a:pt x="1" y="2521"/>
                      </a:lnTo>
                      <a:cubicBezTo>
                        <a:pt x="1" y="2710"/>
                        <a:pt x="158" y="2867"/>
                        <a:pt x="347" y="2867"/>
                      </a:cubicBezTo>
                      <a:lnTo>
                        <a:pt x="4506" y="2867"/>
                      </a:lnTo>
                      <a:cubicBezTo>
                        <a:pt x="4727" y="2867"/>
                        <a:pt x="4884" y="2710"/>
                        <a:pt x="4884" y="2521"/>
                      </a:cubicBezTo>
                      <a:lnTo>
                        <a:pt x="4884" y="1796"/>
                      </a:lnTo>
                      <a:cubicBezTo>
                        <a:pt x="4884" y="1103"/>
                        <a:pt x="4569" y="442"/>
                        <a:pt x="4033" y="0"/>
                      </a:cubicBezTo>
                      <a:cubicBezTo>
                        <a:pt x="3655" y="473"/>
                        <a:pt x="3088" y="788"/>
                        <a:pt x="2427" y="788"/>
                      </a:cubicBezTo>
                      <a:cubicBezTo>
                        <a:pt x="1797" y="788"/>
                        <a:pt x="1198" y="473"/>
                        <a:pt x="82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60" name="Google Shape;9329;p73">
                  <a:extLst>
                    <a:ext uri="{FF2B5EF4-FFF2-40B4-BE49-F238E27FC236}">
                      <a16:creationId xmlns:a16="http://schemas.microsoft.com/office/drawing/2014/main" id="{5FA1CDDF-800D-CB1F-8DFA-60DD2EB7A61B}"/>
                    </a:ext>
                  </a:extLst>
                </p:cNvPr>
                <p:cNvSpPr/>
                <p:nvPr/>
              </p:nvSpPr>
              <p:spPr>
                <a:xfrm>
                  <a:off x="691775" y="4139350"/>
                  <a:ext cx="77225" cy="6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9" h="2584" extrusionOk="0">
                      <a:moveTo>
                        <a:pt x="1198" y="0"/>
                      </a:moveTo>
                      <a:lnTo>
                        <a:pt x="1198" y="882"/>
                      </a:lnTo>
                      <a:lnTo>
                        <a:pt x="1" y="2079"/>
                      </a:lnTo>
                      <a:cubicBezTo>
                        <a:pt x="221" y="2237"/>
                        <a:pt x="284" y="2300"/>
                        <a:pt x="473" y="2583"/>
                      </a:cubicBezTo>
                      <a:lnTo>
                        <a:pt x="1545" y="1575"/>
                      </a:lnTo>
                      <a:lnTo>
                        <a:pt x="2616" y="2583"/>
                      </a:lnTo>
                      <a:cubicBezTo>
                        <a:pt x="2773" y="2394"/>
                        <a:pt x="2931" y="2237"/>
                        <a:pt x="3088" y="2111"/>
                      </a:cubicBezTo>
                      <a:lnTo>
                        <a:pt x="1891" y="882"/>
                      </a:lnTo>
                      <a:lnTo>
                        <a:pt x="189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2" name="Google Shape;9330;p73">
                <a:extLst>
                  <a:ext uri="{FF2B5EF4-FFF2-40B4-BE49-F238E27FC236}">
                    <a16:creationId xmlns:a16="http://schemas.microsoft.com/office/drawing/2014/main" id="{0BCA5616-6E47-9969-49A4-1BDA2713DBAB}"/>
                  </a:ext>
                </a:extLst>
              </p:cNvPr>
              <p:cNvGrpSpPr/>
              <p:nvPr/>
            </p:nvGrpSpPr>
            <p:grpSpPr>
              <a:xfrm>
                <a:off x="3959219" y="3748874"/>
                <a:ext cx="439341" cy="498627"/>
                <a:chOff x="2423775" y="3226875"/>
                <a:chExt cx="259925" cy="295000"/>
              </a:xfrm>
              <a:grpFill/>
            </p:grpSpPr>
            <p:sp>
              <p:nvSpPr>
                <p:cNvPr id="17651" name="Google Shape;9331;p73">
                  <a:extLst>
                    <a:ext uri="{FF2B5EF4-FFF2-40B4-BE49-F238E27FC236}">
                      <a16:creationId xmlns:a16="http://schemas.microsoft.com/office/drawing/2014/main" id="{2C2355A4-7BD5-7AB9-74F7-0D05B76C2799}"/>
                    </a:ext>
                  </a:extLst>
                </p:cNvPr>
                <p:cNvSpPr/>
                <p:nvPr/>
              </p:nvSpPr>
              <p:spPr>
                <a:xfrm>
                  <a:off x="2509625" y="3365900"/>
                  <a:ext cx="86650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2080" extrusionOk="0">
                      <a:moveTo>
                        <a:pt x="1733" y="0"/>
                      </a:moveTo>
                      <a:cubicBezTo>
                        <a:pt x="788" y="0"/>
                        <a:pt x="0" y="788"/>
                        <a:pt x="0" y="1733"/>
                      </a:cubicBezTo>
                      <a:lnTo>
                        <a:pt x="0" y="2080"/>
                      </a:lnTo>
                      <a:lnTo>
                        <a:pt x="3466" y="2080"/>
                      </a:lnTo>
                      <a:lnTo>
                        <a:pt x="3466" y="1733"/>
                      </a:lnTo>
                      <a:cubicBezTo>
                        <a:pt x="3466" y="788"/>
                        <a:pt x="2678" y="0"/>
                        <a:pt x="173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52" name="Google Shape;9332;p73">
                  <a:extLst>
                    <a:ext uri="{FF2B5EF4-FFF2-40B4-BE49-F238E27FC236}">
                      <a16:creationId xmlns:a16="http://schemas.microsoft.com/office/drawing/2014/main" id="{57A65809-F218-F655-C8BA-EDF9A84E947D}"/>
                    </a:ext>
                  </a:extLst>
                </p:cNvPr>
                <p:cNvSpPr/>
                <p:nvPr/>
              </p:nvSpPr>
              <p:spPr>
                <a:xfrm>
                  <a:off x="2534825" y="3313925"/>
                  <a:ext cx="35475" cy="3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1418" extrusionOk="0">
                      <a:moveTo>
                        <a:pt x="725" y="0"/>
                      </a:moveTo>
                      <a:cubicBezTo>
                        <a:pt x="316" y="0"/>
                        <a:pt x="0" y="315"/>
                        <a:pt x="0" y="725"/>
                      </a:cubicBezTo>
                      <a:cubicBezTo>
                        <a:pt x="0" y="1103"/>
                        <a:pt x="316" y="1418"/>
                        <a:pt x="725" y="1418"/>
                      </a:cubicBezTo>
                      <a:cubicBezTo>
                        <a:pt x="1103" y="1418"/>
                        <a:pt x="1418" y="1103"/>
                        <a:pt x="1418" y="725"/>
                      </a:cubicBezTo>
                      <a:cubicBezTo>
                        <a:pt x="1418" y="315"/>
                        <a:pt x="1103" y="0"/>
                        <a:pt x="72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53" name="Google Shape;9333;p73">
                  <a:extLst>
                    <a:ext uri="{FF2B5EF4-FFF2-40B4-BE49-F238E27FC236}">
                      <a16:creationId xmlns:a16="http://schemas.microsoft.com/office/drawing/2014/main" id="{BF3DD045-A38E-DAE3-21F2-AB8B208CF132}"/>
                    </a:ext>
                  </a:extLst>
                </p:cNvPr>
                <p:cNvSpPr/>
                <p:nvPr/>
              </p:nvSpPr>
              <p:spPr>
                <a:xfrm>
                  <a:off x="2423775" y="3226875"/>
                  <a:ext cx="259925" cy="29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7" h="11800" extrusionOk="0">
                      <a:moveTo>
                        <a:pt x="5167" y="2757"/>
                      </a:moveTo>
                      <a:cubicBezTo>
                        <a:pt x="5923" y="2757"/>
                        <a:pt x="6553" y="3388"/>
                        <a:pt x="6553" y="4144"/>
                      </a:cubicBezTo>
                      <a:cubicBezTo>
                        <a:pt x="6553" y="4490"/>
                        <a:pt x="6396" y="4805"/>
                        <a:pt x="6175" y="5089"/>
                      </a:cubicBezTo>
                      <a:cubicBezTo>
                        <a:pt x="7026" y="5498"/>
                        <a:pt x="7593" y="6317"/>
                        <a:pt x="7593" y="7294"/>
                      </a:cubicBezTo>
                      <a:lnTo>
                        <a:pt x="7593" y="8019"/>
                      </a:lnTo>
                      <a:cubicBezTo>
                        <a:pt x="7593" y="8208"/>
                        <a:pt x="7435" y="8365"/>
                        <a:pt x="7246" y="8365"/>
                      </a:cubicBezTo>
                      <a:lnTo>
                        <a:pt x="3088" y="8365"/>
                      </a:lnTo>
                      <a:cubicBezTo>
                        <a:pt x="2867" y="8365"/>
                        <a:pt x="2710" y="8208"/>
                        <a:pt x="2710" y="8019"/>
                      </a:cubicBezTo>
                      <a:lnTo>
                        <a:pt x="2710" y="7294"/>
                      </a:lnTo>
                      <a:cubicBezTo>
                        <a:pt x="2710" y="6317"/>
                        <a:pt x="3308" y="5498"/>
                        <a:pt x="4127" y="5089"/>
                      </a:cubicBezTo>
                      <a:cubicBezTo>
                        <a:pt x="3907" y="4868"/>
                        <a:pt x="3781" y="4553"/>
                        <a:pt x="3781" y="4144"/>
                      </a:cubicBezTo>
                      <a:cubicBezTo>
                        <a:pt x="3781" y="3388"/>
                        <a:pt x="4411" y="2757"/>
                        <a:pt x="5167" y="2757"/>
                      </a:cubicBezTo>
                      <a:close/>
                      <a:moveTo>
                        <a:pt x="5183" y="1"/>
                      </a:moveTo>
                      <a:cubicBezTo>
                        <a:pt x="5128" y="1"/>
                        <a:pt x="5073" y="17"/>
                        <a:pt x="5010" y="48"/>
                      </a:cubicBezTo>
                      <a:cubicBezTo>
                        <a:pt x="3964" y="646"/>
                        <a:pt x="2946" y="940"/>
                        <a:pt x="1919" y="940"/>
                      </a:cubicBezTo>
                      <a:cubicBezTo>
                        <a:pt x="1430" y="940"/>
                        <a:pt x="939" y="873"/>
                        <a:pt x="441" y="741"/>
                      </a:cubicBezTo>
                      <a:cubicBezTo>
                        <a:pt x="402" y="722"/>
                        <a:pt x="363" y="714"/>
                        <a:pt x="326" y="714"/>
                      </a:cubicBezTo>
                      <a:cubicBezTo>
                        <a:pt x="243" y="714"/>
                        <a:pt x="170" y="751"/>
                        <a:pt x="126" y="773"/>
                      </a:cubicBezTo>
                      <a:cubicBezTo>
                        <a:pt x="32" y="836"/>
                        <a:pt x="0" y="930"/>
                        <a:pt x="0" y="1056"/>
                      </a:cubicBezTo>
                      <a:lnTo>
                        <a:pt x="0" y="5026"/>
                      </a:lnTo>
                      <a:cubicBezTo>
                        <a:pt x="0" y="8145"/>
                        <a:pt x="2080" y="10949"/>
                        <a:pt x="5104" y="11799"/>
                      </a:cubicBezTo>
                      <a:lnTo>
                        <a:pt x="5262" y="11799"/>
                      </a:lnTo>
                      <a:cubicBezTo>
                        <a:pt x="8255" y="10917"/>
                        <a:pt x="10397" y="8145"/>
                        <a:pt x="10397" y="5026"/>
                      </a:cubicBezTo>
                      <a:lnTo>
                        <a:pt x="10397" y="1056"/>
                      </a:lnTo>
                      <a:cubicBezTo>
                        <a:pt x="10397" y="930"/>
                        <a:pt x="10365" y="836"/>
                        <a:pt x="10271" y="773"/>
                      </a:cubicBezTo>
                      <a:cubicBezTo>
                        <a:pt x="10162" y="751"/>
                        <a:pt x="10084" y="714"/>
                        <a:pt x="10014" y="714"/>
                      </a:cubicBezTo>
                      <a:cubicBezTo>
                        <a:pt x="9983" y="714"/>
                        <a:pt x="9954" y="722"/>
                        <a:pt x="9924" y="741"/>
                      </a:cubicBezTo>
                      <a:cubicBezTo>
                        <a:pt x="9414" y="877"/>
                        <a:pt x="8910" y="946"/>
                        <a:pt x="8409" y="946"/>
                      </a:cubicBezTo>
                      <a:cubicBezTo>
                        <a:pt x="7395" y="946"/>
                        <a:pt x="6389" y="660"/>
                        <a:pt x="5356" y="48"/>
                      </a:cubicBezTo>
                      <a:cubicBezTo>
                        <a:pt x="5293" y="17"/>
                        <a:pt x="5238" y="1"/>
                        <a:pt x="5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3" name="Google Shape;9334;p73">
                <a:extLst>
                  <a:ext uri="{FF2B5EF4-FFF2-40B4-BE49-F238E27FC236}">
                    <a16:creationId xmlns:a16="http://schemas.microsoft.com/office/drawing/2014/main" id="{2880A604-157A-D2BE-E633-08B27D768D98}"/>
                  </a:ext>
                </a:extLst>
              </p:cNvPr>
              <p:cNvGrpSpPr/>
              <p:nvPr/>
            </p:nvGrpSpPr>
            <p:grpSpPr>
              <a:xfrm>
                <a:off x="3926595" y="4379912"/>
                <a:ext cx="504585" cy="496642"/>
                <a:chOff x="2404875" y="3592725"/>
                <a:chExt cx="298525" cy="293825"/>
              </a:xfrm>
              <a:grpFill/>
            </p:grpSpPr>
            <p:sp>
              <p:nvSpPr>
                <p:cNvPr id="17648" name="Google Shape;9335;p73">
                  <a:extLst>
                    <a:ext uri="{FF2B5EF4-FFF2-40B4-BE49-F238E27FC236}">
                      <a16:creationId xmlns:a16="http://schemas.microsoft.com/office/drawing/2014/main" id="{D09A70D7-2CFC-6D99-B488-A9634603AF50}"/>
                    </a:ext>
                  </a:extLst>
                </p:cNvPr>
                <p:cNvSpPr/>
                <p:nvPr/>
              </p:nvSpPr>
              <p:spPr>
                <a:xfrm>
                  <a:off x="2404875" y="3747900"/>
                  <a:ext cx="52775" cy="13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" h="5546" extrusionOk="0">
                      <a:moveTo>
                        <a:pt x="378" y="0"/>
                      </a:moveTo>
                      <a:cubicBezTo>
                        <a:pt x="158" y="0"/>
                        <a:pt x="0" y="158"/>
                        <a:pt x="0" y="347"/>
                      </a:cubicBezTo>
                      <a:lnTo>
                        <a:pt x="0" y="5198"/>
                      </a:lnTo>
                      <a:cubicBezTo>
                        <a:pt x="0" y="5419"/>
                        <a:pt x="158" y="5545"/>
                        <a:pt x="378" y="5545"/>
                      </a:cubicBezTo>
                      <a:lnTo>
                        <a:pt x="1071" y="5545"/>
                      </a:lnTo>
                      <a:cubicBezTo>
                        <a:pt x="1670" y="5545"/>
                        <a:pt x="2111" y="5072"/>
                        <a:pt x="2111" y="4537"/>
                      </a:cubicBezTo>
                      <a:lnTo>
                        <a:pt x="2111" y="1040"/>
                      </a:lnTo>
                      <a:cubicBezTo>
                        <a:pt x="2111" y="441"/>
                        <a:pt x="1638" y="0"/>
                        <a:pt x="107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49" name="Google Shape;9336;p73">
                  <a:extLst>
                    <a:ext uri="{FF2B5EF4-FFF2-40B4-BE49-F238E27FC236}">
                      <a16:creationId xmlns:a16="http://schemas.microsoft.com/office/drawing/2014/main" id="{202861C0-0EB3-E3E7-C963-6010B6B6E0C4}"/>
                    </a:ext>
                  </a:extLst>
                </p:cNvPr>
                <p:cNvSpPr/>
                <p:nvPr/>
              </p:nvSpPr>
              <p:spPr>
                <a:xfrm>
                  <a:off x="2458425" y="3592725"/>
                  <a:ext cx="190625" cy="16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5" h="6428" extrusionOk="0">
                      <a:moveTo>
                        <a:pt x="3781" y="631"/>
                      </a:moveTo>
                      <a:cubicBezTo>
                        <a:pt x="3970" y="631"/>
                        <a:pt x="4128" y="788"/>
                        <a:pt x="4128" y="977"/>
                      </a:cubicBezTo>
                      <a:lnTo>
                        <a:pt x="4128" y="1418"/>
                      </a:lnTo>
                      <a:cubicBezTo>
                        <a:pt x="4380" y="1481"/>
                        <a:pt x="4569" y="1639"/>
                        <a:pt x="4758" y="1860"/>
                      </a:cubicBezTo>
                      <a:cubicBezTo>
                        <a:pt x="4884" y="2017"/>
                        <a:pt x="4884" y="2206"/>
                        <a:pt x="4726" y="2332"/>
                      </a:cubicBezTo>
                      <a:cubicBezTo>
                        <a:pt x="4657" y="2373"/>
                        <a:pt x="4583" y="2397"/>
                        <a:pt x="4510" y="2397"/>
                      </a:cubicBezTo>
                      <a:cubicBezTo>
                        <a:pt x="4416" y="2397"/>
                        <a:pt x="4325" y="2358"/>
                        <a:pt x="4254" y="2269"/>
                      </a:cubicBezTo>
                      <a:cubicBezTo>
                        <a:pt x="4114" y="2106"/>
                        <a:pt x="3957" y="2012"/>
                        <a:pt x="3821" y="2012"/>
                      </a:cubicBezTo>
                      <a:cubicBezTo>
                        <a:pt x="3773" y="2012"/>
                        <a:pt x="3728" y="2024"/>
                        <a:pt x="3687" y="2049"/>
                      </a:cubicBezTo>
                      <a:cubicBezTo>
                        <a:pt x="3592" y="2080"/>
                        <a:pt x="3466" y="2238"/>
                        <a:pt x="3466" y="2364"/>
                      </a:cubicBezTo>
                      <a:cubicBezTo>
                        <a:pt x="3466" y="2553"/>
                        <a:pt x="3624" y="2710"/>
                        <a:pt x="3813" y="2710"/>
                      </a:cubicBezTo>
                      <a:cubicBezTo>
                        <a:pt x="4411" y="2710"/>
                        <a:pt x="4852" y="3183"/>
                        <a:pt x="4852" y="3750"/>
                      </a:cubicBezTo>
                      <a:cubicBezTo>
                        <a:pt x="4852" y="4159"/>
                        <a:pt x="4600" y="4537"/>
                        <a:pt x="4222" y="4663"/>
                      </a:cubicBezTo>
                      <a:lnTo>
                        <a:pt x="4159" y="4663"/>
                      </a:lnTo>
                      <a:lnTo>
                        <a:pt x="4159" y="5073"/>
                      </a:lnTo>
                      <a:cubicBezTo>
                        <a:pt x="4159" y="5262"/>
                        <a:pt x="4002" y="5420"/>
                        <a:pt x="3813" y="5420"/>
                      </a:cubicBezTo>
                      <a:cubicBezTo>
                        <a:pt x="3624" y="5420"/>
                        <a:pt x="3466" y="5262"/>
                        <a:pt x="3466" y="5073"/>
                      </a:cubicBezTo>
                      <a:lnTo>
                        <a:pt x="3466" y="4663"/>
                      </a:lnTo>
                      <a:cubicBezTo>
                        <a:pt x="3277" y="4600"/>
                        <a:pt x="3119" y="4537"/>
                        <a:pt x="2962" y="4348"/>
                      </a:cubicBezTo>
                      <a:cubicBezTo>
                        <a:pt x="2836" y="4254"/>
                        <a:pt x="2804" y="4002"/>
                        <a:pt x="2962" y="3876"/>
                      </a:cubicBezTo>
                      <a:cubicBezTo>
                        <a:pt x="3013" y="3825"/>
                        <a:pt x="3108" y="3793"/>
                        <a:pt x="3206" y="3793"/>
                      </a:cubicBezTo>
                      <a:cubicBezTo>
                        <a:pt x="3290" y="3793"/>
                        <a:pt x="3376" y="3817"/>
                        <a:pt x="3435" y="3876"/>
                      </a:cubicBezTo>
                      <a:cubicBezTo>
                        <a:pt x="3549" y="3990"/>
                        <a:pt x="3679" y="4071"/>
                        <a:pt x="3803" y="4071"/>
                      </a:cubicBezTo>
                      <a:cubicBezTo>
                        <a:pt x="3850" y="4071"/>
                        <a:pt x="3895" y="4059"/>
                        <a:pt x="3939" y="4033"/>
                      </a:cubicBezTo>
                      <a:cubicBezTo>
                        <a:pt x="4065" y="4002"/>
                        <a:pt x="4128" y="3844"/>
                        <a:pt x="4128" y="3718"/>
                      </a:cubicBezTo>
                      <a:cubicBezTo>
                        <a:pt x="4128" y="3529"/>
                        <a:pt x="3970" y="3372"/>
                        <a:pt x="3781" y="3372"/>
                      </a:cubicBezTo>
                      <a:cubicBezTo>
                        <a:pt x="3182" y="3372"/>
                        <a:pt x="2741" y="2899"/>
                        <a:pt x="2741" y="2364"/>
                      </a:cubicBezTo>
                      <a:cubicBezTo>
                        <a:pt x="2741" y="1954"/>
                        <a:pt x="3025" y="1576"/>
                        <a:pt x="3435" y="1418"/>
                      </a:cubicBezTo>
                      <a:lnTo>
                        <a:pt x="3435" y="977"/>
                      </a:lnTo>
                      <a:cubicBezTo>
                        <a:pt x="3435" y="788"/>
                        <a:pt x="3592" y="631"/>
                        <a:pt x="3781" y="631"/>
                      </a:cubicBezTo>
                      <a:close/>
                      <a:moveTo>
                        <a:pt x="3813" y="1"/>
                      </a:moveTo>
                      <a:cubicBezTo>
                        <a:pt x="1733" y="1"/>
                        <a:pt x="0" y="1734"/>
                        <a:pt x="0" y="3813"/>
                      </a:cubicBezTo>
                      <a:cubicBezTo>
                        <a:pt x="0" y="4537"/>
                        <a:pt x="190" y="5231"/>
                        <a:pt x="536" y="5829"/>
                      </a:cubicBezTo>
                      <a:cubicBezTo>
                        <a:pt x="1009" y="5546"/>
                        <a:pt x="1544" y="5420"/>
                        <a:pt x="2080" y="5420"/>
                      </a:cubicBezTo>
                      <a:cubicBezTo>
                        <a:pt x="2146" y="5414"/>
                        <a:pt x="2213" y="5411"/>
                        <a:pt x="2279" y="5411"/>
                      </a:cubicBezTo>
                      <a:cubicBezTo>
                        <a:pt x="2936" y="5411"/>
                        <a:pt x="3587" y="5692"/>
                        <a:pt x="4159" y="6207"/>
                      </a:cubicBezTo>
                      <a:lnTo>
                        <a:pt x="5892" y="6207"/>
                      </a:lnTo>
                      <a:cubicBezTo>
                        <a:pt x="6144" y="6207"/>
                        <a:pt x="6364" y="6302"/>
                        <a:pt x="6585" y="6428"/>
                      </a:cubicBezTo>
                      <a:cubicBezTo>
                        <a:pt x="7215" y="5735"/>
                        <a:pt x="7625" y="4789"/>
                        <a:pt x="7625" y="3813"/>
                      </a:cubicBezTo>
                      <a:cubicBezTo>
                        <a:pt x="7625" y="1734"/>
                        <a:pt x="5892" y="1"/>
                        <a:pt x="381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50" name="Google Shape;9337;p73">
                  <a:extLst>
                    <a:ext uri="{FF2B5EF4-FFF2-40B4-BE49-F238E27FC236}">
                      <a16:creationId xmlns:a16="http://schemas.microsoft.com/office/drawing/2014/main" id="{0E484778-C7DC-3D31-B612-1C510BFD146C}"/>
                    </a:ext>
                  </a:extLst>
                </p:cNvPr>
                <p:cNvSpPr/>
                <p:nvPr/>
              </p:nvSpPr>
              <p:spPr>
                <a:xfrm>
                  <a:off x="2474975" y="3742775"/>
                  <a:ext cx="228425" cy="1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7" h="5026" extrusionOk="0">
                      <a:moveTo>
                        <a:pt x="1422" y="0"/>
                      </a:moveTo>
                      <a:cubicBezTo>
                        <a:pt x="918" y="0"/>
                        <a:pt x="416" y="160"/>
                        <a:pt x="0" y="457"/>
                      </a:cubicBezTo>
                      <a:lnTo>
                        <a:pt x="0" y="5025"/>
                      </a:lnTo>
                      <a:lnTo>
                        <a:pt x="5230" y="5025"/>
                      </a:lnTo>
                      <a:cubicBezTo>
                        <a:pt x="5923" y="5025"/>
                        <a:pt x="6490" y="4679"/>
                        <a:pt x="6900" y="4143"/>
                      </a:cubicBezTo>
                      <a:lnTo>
                        <a:pt x="8916" y="1245"/>
                      </a:lnTo>
                      <a:cubicBezTo>
                        <a:pt x="9137" y="930"/>
                        <a:pt x="9074" y="489"/>
                        <a:pt x="8727" y="268"/>
                      </a:cubicBezTo>
                      <a:cubicBezTo>
                        <a:pt x="8633" y="221"/>
                        <a:pt x="8517" y="196"/>
                        <a:pt x="8398" y="196"/>
                      </a:cubicBezTo>
                      <a:cubicBezTo>
                        <a:pt x="8196" y="196"/>
                        <a:pt x="7983" y="268"/>
                        <a:pt x="7845" y="426"/>
                      </a:cubicBezTo>
                      <a:lnTo>
                        <a:pt x="5955" y="2726"/>
                      </a:lnTo>
                      <a:cubicBezTo>
                        <a:pt x="5829" y="2883"/>
                        <a:pt x="5545" y="2978"/>
                        <a:pt x="5419" y="2978"/>
                      </a:cubicBezTo>
                      <a:lnTo>
                        <a:pt x="3119" y="2978"/>
                      </a:lnTo>
                      <a:cubicBezTo>
                        <a:pt x="2899" y="2978"/>
                        <a:pt x="2741" y="2820"/>
                        <a:pt x="2741" y="2631"/>
                      </a:cubicBezTo>
                      <a:cubicBezTo>
                        <a:pt x="2741" y="2411"/>
                        <a:pt x="2899" y="2253"/>
                        <a:pt x="3119" y="2253"/>
                      </a:cubicBezTo>
                      <a:lnTo>
                        <a:pt x="5198" y="2253"/>
                      </a:lnTo>
                      <a:cubicBezTo>
                        <a:pt x="5576" y="2253"/>
                        <a:pt x="5923" y="1938"/>
                        <a:pt x="5923" y="1560"/>
                      </a:cubicBezTo>
                      <a:cubicBezTo>
                        <a:pt x="5923" y="1150"/>
                        <a:pt x="5576" y="835"/>
                        <a:pt x="5198" y="835"/>
                      </a:cubicBezTo>
                      <a:lnTo>
                        <a:pt x="3340" y="835"/>
                      </a:lnTo>
                      <a:cubicBezTo>
                        <a:pt x="3182" y="835"/>
                        <a:pt x="3088" y="741"/>
                        <a:pt x="2962" y="615"/>
                      </a:cubicBezTo>
                      <a:cubicBezTo>
                        <a:pt x="2773" y="426"/>
                        <a:pt x="2520" y="300"/>
                        <a:pt x="2300" y="174"/>
                      </a:cubicBezTo>
                      <a:cubicBezTo>
                        <a:pt x="2019" y="56"/>
                        <a:pt x="1720" y="0"/>
                        <a:pt x="142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4" name="Google Shape;9338;p73">
                <a:extLst>
                  <a:ext uri="{FF2B5EF4-FFF2-40B4-BE49-F238E27FC236}">
                    <a16:creationId xmlns:a16="http://schemas.microsoft.com/office/drawing/2014/main" id="{7BEE8D3E-02A2-68D1-2230-55E4906C95B5}"/>
                  </a:ext>
                </a:extLst>
              </p:cNvPr>
              <p:cNvGrpSpPr/>
              <p:nvPr/>
            </p:nvGrpSpPr>
            <p:grpSpPr>
              <a:xfrm>
                <a:off x="3927927" y="4985321"/>
                <a:ext cx="501923" cy="499261"/>
                <a:chOff x="2404875" y="3955825"/>
                <a:chExt cx="296950" cy="295375"/>
              </a:xfrm>
              <a:grpFill/>
            </p:grpSpPr>
            <p:sp>
              <p:nvSpPr>
                <p:cNvPr id="17644" name="Google Shape;9339;p73">
                  <a:extLst>
                    <a:ext uri="{FF2B5EF4-FFF2-40B4-BE49-F238E27FC236}">
                      <a16:creationId xmlns:a16="http://schemas.microsoft.com/office/drawing/2014/main" id="{7B9C8547-914E-9A98-EB96-6C42E0364FA0}"/>
                    </a:ext>
                  </a:extLst>
                </p:cNvPr>
                <p:cNvSpPr/>
                <p:nvPr/>
              </p:nvSpPr>
              <p:spPr>
                <a:xfrm>
                  <a:off x="2404875" y="3955825"/>
                  <a:ext cx="219775" cy="2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91" h="8980" extrusionOk="0">
                      <a:moveTo>
                        <a:pt x="4537" y="0"/>
                      </a:moveTo>
                      <a:cubicBezTo>
                        <a:pt x="2048" y="0"/>
                        <a:pt x="0" y="2017"/>
                        <a:pt x="0" y="4506"/>
                      </a:cubicBezTo>
                      <a:cubicBezTo>
                        <a:pt x="0" y="6963"/>
                        <a:pt x="2048" y="8979"/>
                        <a:pt x="4537" y="8979"/>
                      </a:cubicBezTo>
                      <a:cubicBezTo>
                        <a:pt x="6459" y="8979"/>
                        <a:pt x="8160" y="7719"/>
                        <a:pt x="8790" y="5986"/>
                      </a:cubicBezTo>
                      <a:cubicBezTo>
                        <a:pt x="8633" y="5860"/>
                        <a:pt x="8443" y="5640"/>
                        <a:pt x="8286" y="5514"/>
                      </a:cubicBezTo>
                      <a:lnTo>
                        <a:pt x="7498" y="5514"/>
                      </a:lnTo>
                      <a:cubicBezTo>
                        <a:pt x="7057" y="6742"/>
                        <a:pt x="5923" y="7593"/>
                        <a:pt x="4568" y="7593"/>
                      </a:cubicBezTo>
                      <a:cubicBezTo>
                        <a:pt x="2836" y="7593"/>
                        <a:pt x="1481" y="6175"/>
                        <a:pt x="1481" y="4506"/>
                      </a:cubicBezTo>
                      <a:cubicBezTo>
                        <a:pt x="1481" y="2804"/>
                        <a:pt x="2867" y="1387"/>
                        <a:pt x="4568" y="1387"/>
                      </a:cubicBezTo>
                      <a:cubicBezTo>
                        <a:pt x="5923" y="1387"/>
                        <a:pt x="7057" y="2237"/>
                        <a:pt x="7498" y="3466"/>
                      </a:cubicBezTo>
                      <a:lnTo>
                        <a:pt x="8286" y="3466"/>
                      </a:lnTo>
                      <a:cubicBezTo>
                        <a:pt x="8443" y="3308"/>
                        <a:pt x="8633" y="3088"/>
                        <a:pt x="8790" y="2993"/>
                      </a:cubicBezTo>
                      <a:cubicBezTo>
                        <a:pt x="8160" y="1261"/>
                        <a:pt x="6522" y="0"/>
                        <a:pt x="453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45" name="Google Shape;9340;p73">
                  <a:extLst>
                    <a:ext uri="{FF2B5EF4-FFF2-40B4-BE49-F238E27FC236}">
                      <a16:creationId xmlns:a16="http://schemas.microsoft.com/office/drawing/2014/main" id="{79D32FA3-5FD1-3027-BD13-D4D05A9234C5}"/>
                    </a:ext>
                  </a:extLst>
                </p:cNvPr>
                <p:cNvSpPr/>
                <p:nvPr/>
              </p:nvSpPr>
              <p:spPr>
                <a:xfrm>
                  <a:off x="2510400" y="4024075"/>
                  <a:ext cx="191425" cy="8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7" h="3503" extrusionOk="0">
                      <a:moveTo>
                        <a:pt x="7260" y="0"/>
                      </a:moveTo>
                      <a:cubicBezTo>
                        <a:pt x="7232" y="0"/>
                        <a:pt x="7206" y="4"/>
                        <a:pt x="7184" y="11"/>
                      </a:cubicBezTo>
                      <a:lnTo>
                        <a:pt x="5073" y="736"/>
                      </a:lnTo>
                      <a:cubicBezTo>
                        <a:pt x="5042" y="736"/>
                        <a:pt x="5010" y="767"/>
                        <a:pt x="4947" y="799"/>
                      </a:cubicBezTo>
                      <a:lnTo>
                        <a:pt x="4380" y="1398"/>
                      </a:lnTo>
                      <a:lnTo>
                        <a:pt x="347" y="1398"/>
                      </a:lnTo>
                      <a:cubicBezTo>
                        <a:pt x="158" y="1398"/>
                        <a:pt x="1" y="1555"/>
                        <a:pt x="1" y="1744"/>
                      </a:cubicBezTo>
                      <a:cubicBezTo>
                        <a:pt x="1" y="1965"/>
                        <a:pt x="158" y="2122"/>
                        <a:pt x="347" y="2122"/>
                      </a:cubicBezTo>
                      <a:lnTo>
                        <a:pt x="4380" y="2122"/>
                      </a:lnTo>
                      <a:lnTo>
                        <a:pt x="4947" y="2689"/>
                      </a:lnTo>
                      <a:cubicBezTo>
                        <a:pt x="5010" y="2752"/>
                        <a:pt x="5042" y="2784"/>
                        <a:pt x="5073" y="2784"/>
                      </a:cubicBezTo>
                      <a:lnTo>
                        <a:pt x="7184" y="3477"/>
                      </a:lnTo>
                      <a:cubicBezTo>
                        <a:pt x="7210" y="3494"/>
                        <a:pt x="7242" y="3502"/>
                        <a:pt x="7275" y="3502"/>
                      </a:cubicBezTo>
                      <a:cubicBezTo>
                        <a:pt x="7362" y="3502"/>
                        <a:pt x="7462" y="3451"/>
                        <a:pt x="7531" y="3382"/>
                      </a:cubicBezTo>
                      <a:cubicBezTo>
                        <a:pt x="7594" y="3256"/>
                        <a:pt x="7657" y="3099"/>
                        <a:pt x="7562" y="2973"/>
                      </a:cubicBezTo>
                      <a:lnTo>
                        <a:pt x="6932" y="1744"/>
                      </a:lnTo>
                      <a:lnTo>
                        <a:pt x="7562" y="547"/>
                      </a:lnTo>
                      <a:cubicBezTo>
                        <a:pt x="7657" y="389"/>
                        <a:pt x="7594" y="232"/>
                        <a:pt x="7531" y="137"/>
                      </a:cubicBezTo>
                      <a:cubicBezTo>
                        <a:pt x="7458" y="41"/>
                        <a:pt x="7349" y="0"/>
                        <a:pt x="726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46" name="Google Shape;9341;p73">
                  <a:extLst>
                    <a:ext uri="{FF2B5EF4-FFF2-40B4-BE49-F238E27FC236}">
                      <a16:creationId xmlns:a16="http://schemas.microsoft.com/office/drawing/2014/main" id="{6B2F5F68-A0A0-31D1-E294-653B0079809A}"/>
                    </a:ext>
                  </a:extLst>
                </p:cNvPr>
                <p:cNvSpPr/>
                <p:nvPr/>
              </p:nvSpPr>
              <p:spPr>
                <a:xfrm>
                  <a:off x="2424550" y="4188175"/>
                  <a:ext cx="189050" cy="6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" h="2521" extrusionOk="0">
                      <a:moveTo>
                        <a:pt x="1828" y="0"/>
                      </a:moveTo>
                      <a:lnTo>
                        <a:pt x="1482" y="1135"/>
                      </a:lnTo>
                      <a:lnTo>
                        <a:pt x="1040" y="1135"/>
                      </a:lnTo>
                      <a:cubicBezTo>
                        <a:pt x="442" y="1135"/>
                        <a:pt x="1" y="1607"/>
                        <a:pt x="1" y="2174"/>
                      </a:cubicBezTo>
                      <a:cubicBezTo>
                        <a:pt x="1" y="2363"/>
                        <a:pt x="158" y="2521"/>
                        <a:pt x="379" y="2521"/>
                      </a:cubicBezTo>
                      <a:lnTo>
                        <a:pt x="7310" y="2521"/>
                      </a:lnTo>
                      <a:cubicBezTo>
                        <a:pt x="7404" y="2489"/>
                        <a:pt x="7562" y="2363"/>
                        <a:pt x="7562" y="2174"/>
                      </a:cubicBezTo>
                      <a:cubicBezTo>
                        <a:pt x="7562" y="1576"/>
                        <a:pt x="7089" y="1135"/>
                        <a:pt x="6554" y="1135"/>
                      </a:cubicBezTo>
                      <a:lnTo>
                        <a:pt x="6113" y="1135"/>
                      </a:lnTo>
                      <a:lnTo>
                        <a:pt x="5766" y="0"/>
                      </a:lnTo>
                      <a:cubicBezTo>
                        <a:pt x="5168" y="252"/>
                        <a:pt x="4506" y="410"/>
                        <a:pt x="3781" y="410"/>
                      </a:cubicBezTo>
                      <a:cubicBezTo>
                        <a:pt x="3088" y="410"/>
                        <a:pt x="2427" y="252"/>
                        <a:pt x="182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47" name="Google Shape;9342;p73">
                  <a:extLst>
                    <a:ext uri="{FF2B5EF4-FFF2-40B4-BE49-F238E27FC236}">
                      <a16:creationId xmlns:a16="http://schemas.microsoft.com/office/drawing/2014/main" id="{6B852E53-75A7-33CD-1665-5411490CE9EA}"/>
                    </a:ext>
                  </a:extLst>
                </p:cNvPr>
                <p:cNvSpPr/>
                <p:nvPr/>
              </p:nvSpPr>
              <p:spPr>
                <a:xfrm>
                  <a:off x="2457625" y="4007025"/>
                  <a:ext cx="115025" cy="1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01" h="4884" extrusionOk="0">
                      <a:moveTo>
                        <a:pt x="2427" y="0"/>
                      </a:moveTo>
                      <a:cubicBezTo>
                        <a:pt x="1104" y="0"/>
                        <a:pt x="1" y="1103"/>
                        <a:pt x="1" y="2458"/>
                      </a:cubicBezTo>
                      <a:cubicBezTo>
                        <a:pt x="1" y="3781"/>
                        <a:pt x="1104" y="4884"/>
                        <a:pt x="2427" y="4884"/>
                      </a:cubicBezTo>
                      <a:cubicBezTo>
                        <a:pt x="3404" y="4884"/>
                        <a:pt x="4254" y="4348"/>
                        <a:pt x="4601" y="3497"/>
                      </a:cubicBezTo>
                      <a:lnTo>
                        <a:pt x="2427" y="3497"/>
                      </a:lnTo>
                      <a:cubicBezTo>
                        <a:pt x="1828" y="3497"/>
                        <a:pt x="1419" y="3025"/>
                        <a:pt x="1419" y="2489"/>
                      </a:cubicBezTo>
                      <a:cubicBezTo>
                        <a:pt x="1356" y="1859"/>
                        <a:pt x="1828" y="1386"/>
                        <a:pt x="2427" y="1386"/>
                      </a:cubicBezTo>
                      <a:lnTo>
                        <a:pt x="4601" y="1386"/>
                      </a:lnTo>
                      <a:cubicBezTo>
                        <a:pt x="4191" y="567"/>
                        <a:pt x="3372" y="0"/>
                        <a:pt x="242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5" name="Google Shape;9343;p73">
                <a:extLst>
                  <a:ext uri="{FF2B5EF4-FFF2-40B4-BE49-F238E27FC236}">
                    <a16:creationId xmlns:a16="http://schemas.microsoft.com/office/drawing/2014/main" id="{B5BF2ADC-839E-859A-C448-DAAA4EF9317B}"/>
                  </a:ext>
                </a:extLst>
              </p:cNvPr>
              <p:cNvGrpSpPr/>
              <p:nvPr/>
            </p:nvGrpSpPr>
            <p:grpSpPr>
              <a:xfrm>
                <a:off x="7112857" y="3747882"/>
                <a:ext cx="499303" cy="500612"/>
                <a:chOff x="4263650" y="3235150"/>
                <a:chExt cx="295400" cy="296175"/>
              </a:xfrm>
              <a:grpFill/>
            </p:grpSpPr>
            <p:sp>
              <p:nvSpPr>
                <p:cNvPr id="17639" name="Google Shape;9344;p73">
                  <a:extLst>
                    <a:ext uri="{FF2B5EF4-FFF2-40B4-BE49-F238E27FC236}">
                      <a16:creationId xmlns:a16="http://schemas.microsoft.com/office/drawing/2014/main" id="{C098E9C2-2384-1C97-B71B-3100C39912D0}"/>
                    </a:ext>
                  </a:extLst>
                </p:cNvPr>
                <p:cNvSpPr/>
                <p:nvPr/>
              </p:nvSpPr>
              <p:spPr>
                <a:xfrm>
                  <a:off x="4393625" y="3391100"/>
                  <a:ext cx="35450" cy="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419" extrusionOk="0">
                      <a:moveTo>
                        <a:pt x="725" y="1"/>
                      </a:moveTo>
                      <a:cubicBezTo>
                        <a:pt x="315" y="1"/>
                        <a:pt x="0" y="316"/>
                        <a:pt x="0" y="694"/>
                      </a:cubicBezTo>
                      <a:cubicBezTo>
                        <a:pt x="63" y="1103"/>
                        <a:pt x="315" y="1418"/>
                        <a:pt x="725" y="1418"/>
                      </a:cubicBezTo>
                      <a:cubicBezTo>
                        <a:pt x="1103" y="1418"/>
                        <a:pt x="1418" y="1103"/>
                        <a:pt x="1418" y="694"/>
                      </a:cubicBezTo>
                      <a:cubicBezTo>
                        <a:pt x="1418" y="316"/>
                        <a:pt x="1103" y="1"/>
                        <a:pt x="72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40" name="Google Shape;9345;p73">
                  <a:extLst>
                    <a:ext uri="{FF2B5EF4-FFF2-40B4-BE49-F238E27FC236}">
                      <a16:creationId xmlns:a16="http://schemas.microsoft.com/office/drawing/2014/main" id="{806C3D01-27A4-6593-73B8-50B2AFB9FA1B}"/>
                    </a:ext>
                  </a:extLst>
                </p:cNvPr>
                <p:cNvSpPr/>
                <p:nvPr/>
              </p:nvSpPr>
              <p:spPr>
                <a:xfrm>
                  <a:off x="4377075" y="3443875"/>
                  <a:ext cx="70125" cy="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" h="1387" extrusionOk="0">
                      <a:moveTo>
                        <a:pt x="1387" y="0"/>
                      </a:moveTo>
                      <a:cubicBezTo>
                        <a:pt x="631" y="0"/>
                        <a:pt x="1" y="630"/>
                        <a:pt x="1" y="1387"/>
                      </a:cubicBezTo>
                      <a:lnTo>
                        <a:pt x="2805" y="1387"/>
                      </a:lnTo>
                      <a:cubicBezTo>
                        <a:pt x="2805" y="630"/>
                        <a:pt x="2174" y="0"/>
                        <a:pt x="13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41" name="Google Shape;9346;p73">
                  <a:extLst>
                    <a:ext uri="{FF2B5EF4-FFF2-40B4-BE49-F238E27FC236}">
                      <a16:creationId xmlns:a16="http://schemas.microsoft.com/office/drawing/2014/main" id="{ACE04FB1-65EA-9D42-2EF6-F8F709F30A90}"/>
                    </a:ext>
                  </a:extLst>
                </p:cNvPr>
                <p:cNvSpPr/>
                <p:nvPr/>
              </p:nvSpPr>
              <p:spPr>
                <a:xfrm>
                  <a:off x="4333750" y="3357225"/>
                  <a:ext cx="156775" cy="17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71" h="6964" extrusionOk="0">
                      <a:moveTo>
                        <a:pt x="3088" y="725"/>
                      </a:moveTo>
                      <a:cubicBezTo>
                        <a:pt x="3813" y="725"/>
                        <a:pt x="4506" y="1356"/>
                        <a:pt x="4506" y="2080"/>
                      </a:cubicBezTo>
                      <a:cubicBezTo>
                        <a:pt x="4506" y="2458"/>
                        <a:pt x="4348" y="2805"/>
                        <a:pt x="4096" y="3025"/>
                      </a:cubicBezTo>
                      <a:cubicBezTo>
                        <a:pt x="4727" y="3372"/>
                        <a:pt x="5168" y="4065"/>
                        <a:pt x="5168" y="4853"/>
                      </a:cubicBezTo>
                      <a:lnTo>
                        <a:pt x="5168" y="5199"/>
                      </a:lnTo>
                      <a:cubicBezTo>
                        <a:pt x="5168" y="5388"/>
                        <a:pt x="5010" y="5546"/>
                        <a:pt x="4821" y="5546"/>
                      </a:cubicBezTo>
                      <a:lnTo>
                        <a:pt x="1293" y="5546"/>
                      </a:lnTo>
                      <a:cubicBezTo>
                        <a:pt x="1103" y="5546"/>
                        <a:pt x="946" y="5388"/>
                        <a:pt x="946" y="5199"/>
                      </a:cubicBezTo>
                      <a:lnTo>
                        <a:pt x="946" y="4853"/>
                      </a:lnTo>
                      <a:lnTo>
                        <a:pt x="1040" y="4853"/>
                      </a:lnTo>
                      <a:cubicBezTo>
                        <a:pt x="1040" y="4065"/>
                        <a:pt x="1450" y="3403"/>
                        <a:pt x="2080" y="3025"/>
                      </a:cubicBezTo>
                      <a:cubicBezTo>
                        <a:pt x="1860" y="2805"/>
                        <a:pt x="1702" y="2458"/>
                        <a:pt x="1702" y="2080"/>
                      </a:cubicBezTo>
                      <a:cubicBezTo>
                        <a:pt x="1702" y="1356"/>
                        <a:pt x="2332" y="725"/>
                        <a:pt x="3088" y="725"/>
                      </a:cubicBezTo>
                      <a:close/>
                      <a:moveTo>
                        <a:pt x="1" y="1"/>
                      </a:moveTo>
                      <a:lnTo>
                        <a:pt x="1" y="6617"/>
                      </a:lnTo>
                      <a:cubicBezTo>
                        <a:pt x="1" y="6806"/>
                        <a:pt x="158" y="6963"/>
                        <a:pt x="347" y="6963"/>
                      </a:cubicBezTo>
                      <a:lnTo>
                        <a:pt x="5924" y="6963"/>
                      </a:lnTo>
                      <a:cubicBezTo>
                        <a:pt x="6113" y="6963"/>
                        <a:pt x="6270" y="6806"/>
                        <a:pt x="6270" y="6617"/>
                      </a:cubicBezTo>
                      <a:lnTo>
                        <a:pt x="627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42" name="Google Shape;9347;p73">
                  <a:extLst>
                    <a:ext uri="{FF2B5EF4-FFF2-40B4-BE49-F238E27FC236}">
                      <a16:creationId xmlns:a16="http://schemas.microsoft.com/office/drawing/2014/main" id="{16E9D48B-FC26-F9F5-E912-FD5AE52A0D7A}"/>
                    </a:ext>
                  </a:extLst>
                </p:cNvPr>
                <p:cNvSpPr/>
                <p:nvPr/>
              </p:nvSpPr>
              <p:spPr>
                <a:xfrm>
                  <a:off x="4316425" y="3235150"/>
                  <a:ext cx="191425" cy="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7" h="1419" extrusionOk="0">
                      <a:moveTo>
                        <a:pt x="347" y="1"/>
                      </a:moveTo>
                      <a:cubicBezTo>
                        <a:pt x="158" y="1"/>
                        <a:pt x="1" y="158"/>
                        <a:pt x="1" y="347"/>
                      </a:cubicBezTo>
                      <a:lnTo>
                        <a:pt x="1" y="1418"/>
                      </a:lnTo>
                      <a:lnTo>
                        <a:pt x="7625" y="1418"/>
                      </a:lnTo>
                      <a:lnTo>
                        <a:pt x="7625" y="347"/>
                      </a:lnTo>
                      <a:lnTo>
                        <a:pt x="7656" y="347"/>
                      </a:lnTo>
                      <a:cubicBezTo>
                        <a:pt x="7656" y="158"/>
                        <a:pt x="7499" y="1"/>
                        <a:pt x="73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43" name="Google Shape;9348;p73">
                  <a:extLst>
                    <a:ext uri="{FF2B5EF4-FFF2-40B4-BE49-F238E27FC236}">
                      <a16:creationId xmlns:a16="http://schemas.microsoft.com/office/drawing/2014/main" id="{E440A9DE-CB79-60A4-5A04-6C73795B3CA8}"/>
                    </a:ext>
                  </a:extLst>
                </p:cNvPr>
                <p:cNvSpPr/>
                <p:nvPr/>
              </p:nvSpPr>
              <p:spPr>
                <a:xfrm>
                  <a:off x="4263650" y="3288700"/>
                  <a:ext cx="295400" cy="13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6" h="5515" extrusionOk="0">
                      <a:moveTo>
                        <a:pt x="10082" y="662"/>
                      </a:moveTo>
                      <a:cubicBezTo>
                        <a:pt x="10303" y="662"/>
                        <a:pt x="10461" y="820"/>
                        <a:pt x="10461" y="1009"/>
                      </a:cubicBezTo>
                      <a:cubicBezTo>
                        <a:pt x="10461" y="1198"/>
                        <a:pt x="10303" y="1356"/>
                        <a:pt x="10082" y="1356"/>
                      </a:cubicBezTo>
                      <a:cubicBezTo>
                        <a:pt x="9893" y="1356"/>
                        <a:pt x="9736" y="1198"/>
                        <a:pt x="9736" y="1009"/>
                      </a:cubicBezTo>
                      <a:cubicBezTo>
                        <a:pt x="9767" y="820"/>
                        <a:pt x="9893" y="662"/>
                        <a:pt x="10082" y="662"/>
                      </a:cubicBezTo>
                      <a:close/>
                      <a:moveTo>
                        <a:pt x="1041" y="1"/>
                      </a:moveTo>
                      <a:cubicBezTo>
                        <a:pt x="442" y="1"/>
                        <a:pt x="1" y="442"/>
                        <a:pt x="1" y="1009"/>
                      </a:cubicBezTo>
                      <a:lnTo>
                        <a:pt x="1" y="4475"/>
                      </a:lnTo>
                      <a:cubicBezTo>
                        <a:pt x="1" y="5073"/>
                        <a:pt x="473" y="5514"/>
                        <a:pt x="1041" y="5514"/>
                      </a:cubicBezTo>
                      <a:lnTo>
                        <a:pt x="2112" y="5514"/>
                      </a:lnTo>
                      <a:lnTo>
                        <a:pt x="2112" y="2395"/>
                      </a:lnTo>
                      <a:cubicBezTo>
                        <a:pt x="2112" y="2206"/>
                        <a:pt x="2269" y="2049"/>
                        <a:pt x="2458" y="2049"/>
                      </a:cubicBezTo>
                      <a:lnTo>
                        <a:pt x="9421" y="2049"/>
                      </a:lnTo>
                      <a:cubicBezTo>
                        <a:pt x="9610" y="2049"/>
                        <a:pt x="9767" y="2206"/>
                        <a:pt x="9767" y="2395"/>
                      </a:cubicBezTo>
                      <a:lnTo>
                        <a:pt x="9767" y="5514"/>
                      </a:lnTo>
                      <a:lnTo>
                        <a:pt x="10807" y="5514"/>
                      </a:lnTo>
                      <a:cubicBezTo>
                        <a:pt x="11406" y="5514"/>
                        <a:pt x="11815" y="5042"/>
                        <a:pt x="11815" y="4475"/>
                      </a:cubicBezTo>
                      <a:lnTo>
                        <a:pt x="11815" y="1009"/>
                      </a:lnTo>
                      <a:cubicBezTo>
                        <a:pt x="11815" y="410"/>
                        <a:pt x="11343" y="1"/>
                        <a:pt x="1080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6" name="Google Shape;9349;p73">
                <a:extLst>
                  <a:ext uri="{FF2B5EF4-FFF2-40B4-BE49-F238E27FC236}">
                    <a16:creationId xmlns:a16="http://schemas.microsoft.com/office/drawing/2014/main" id="{A53DB0AD-C77F-C0A0-D8FD-E6EA4C56A750}"/>
                  </a:ext>
                </a:extLst>
              </p:cNvPr>
              <p:cNvGrpSpPr/>
              <p:nvPr/>
            </p:nvGrpSpPr>
            <p:grpSpPr>
              <a:xfrm>
                <a:off x="7109540" y="4393899"/>
                <a:ext cx="505937" cy="468667"/>
                <a:chOff x="4266025" y="3609275"/>
                <a:chExt cx="299325" cy="277275"/>
              </a:xfrm>
              <a:grpFill/>
            </p:grpSpPr>
            <p:sp>
              <p:nvSpPr>
                <p:cNvPr id="17637" name="Google Shape;9350;p73">
                  <a:extLst>
                    <a:ext uri="{FF2B5EF4-FFF2-40B4-BE49-F238E27FC236}">
                      <a16:creationId xmlns:a16="http://schemas.microsoft.com/office/drawing/2014/main" id="{FD628F08-F74C-1A1B-DCB9-FE4CF1CC98CC}"/>
                    </a:ext>
                  </a:extLst>
                </p:cNvPr>
                <p:cNvSpPr/>
                <p:nvPr/>
              </p:nvSpPr>
              <p:spPr>
                <a:xfrm>
                  <a:off x="4266025" y="3609275"/>
                  <a:ext cx="299325" cy="2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3" h="8980" extrusionOk="0">
                      <a:moveTo>
                        <a:pt x="2017" y="3749"/>
                      </a:moveTo>
                      <a:lnTo>
                        <a:pt x="3119" y="5514"/>
                      </a:lnTo>
                      <a:lnTo>
                        <a:pt x="914" y="5514"/>
                      </a:lnTo>
                      <a:lnTo>
                        <a:pt x="2017" y="3749"/>
                      </a:lnTo>
                      <a:close/>
                      <a:moveTo>
                        <a:pt x="9641" y="3749"/>
                      </a:moveTo>
                      <a:lnTo>
                        <a:pt x="10744" y="5514"/>
                      </a:lnTo>
                      <a:lnTo>
                        <a:pt x="8538" y="5514"/>
                      </a:lnTo>
                      <a:lnTo>
                        <a:pt x="9641" y="3749"/>
                      </a:lnTo>
                      <a:close/>
                      <a:moveTo>
                        <a:pt x="5892" y="0"/>
                      </a:moveTo>
                      <a:cubicBezTo>
                        <a:pt x="5325" y="0"/>
                        <a:pt x="4852" y="473"/>
                        <a:pt x="4852" y="1040"/>
                      </a:cubicBezTo>
                      <a:lnTo>
                        <a:pt x="4852" y="1166"/>
                      </a:lnTo>
                      <a:lnTo>
                        <a:pt x="4537" y="1324"/>
                      </a:lnTo>
                      <a:cubicBezTo>
                        <a:pt x="3812" y="1733"/>
                        <a:pt x="3529" y="1891"/>
                        <a:pt x="3025" y="1954"/>
                      </a:cubicBezTo>
                      <a:cubicBezTo>
                        <a:pt x="2867" y="1607"/>
                        <a:pt x="2521" y="1324"/>
                        <a:pt x="2080" y="1324"/>
                      </a:cubicBezTo>
                      <a:cubicBezTo>
                        <a:pt x="1702" y="1324"/>
                        <a:pt x="1324" y="1576"/>
                        <a:pt x="1166" y="1922"/>
                      </a:cubicBezTo>
                      <a:cubicBezTo>
                        <a:pt x="946" y="1891"/>
                        <a:pt x="693" y="1796"/>
                        <a:pt x="504" y="1733"/>
                      </a:cubicBezTo>
                      <a:cubicBezTo>
                        <a:pt x="454" y="1708"/>
                        <a:pt x="403" y="1696"/>
                        <a:pt x="355" y="1696"/>
                      </a:cubicBezTo>
                      <a:cubicBezTo>
                        <a:pt x="223" y="1696"/>
                        <a:pt x="110" y="1784"/>
                        <a:pt x="63" y="1922"/>
                      </a:cubicBezTo>
                      <a:cubicBezTo>
                        <a:pt x="0" y="2111"/>
                        <a:pt x="63" y="2332"/>
                        <a:pt x="252" y="2363"/>
                      </a:cubicBezTo>
                      <a:cubicBezTo>
                        <a:pt x="536" y="2489"/>
                        <a:pt x="820" y="2552"/>
                        <a:pt x="1135" y="2615"/>
                      </a:cubicBezTo>
                      <a:cubicBezTo>
                        <a:pt x="1198" y="2867"/>
                        <a:pt x="1387" y="3119"/>
                        <a:pt x="1607" y="3277"/>
                      </a:cubicBezTo>
                      <a:lnTo>
                        <a:pt x="95" y="5671"/>
                      </a:lnTo>
                      <a:cubicBezTo>
                        <a:pt x="95" y="5703"/>
                        <a:pt x="63" y="5829"/>
                        <a:pt x="63" y="5860"/>
                      </a:cubicBezTo>
                      <a:lnTo>
                        <a:pt x="63" y="6238"/>
                      </a:lnTo>
                      <a:cubicBezTo>
                        <a:pt x="63" y="7372"/>
                        <a:pt x="1009" y="8318"/>
                        <a:pt x="2143" y="8318"/>
                      </a:cubicBezTo>
                      <a:cubicBezTo>
                        <a:pt x="3308" y="8318"/>
                        <a:pt x="4254" y="7372"/>
                        <a:pt x="4254" y="6238"/>
                      </a:cubicBezTo>
                      <a:lnTo>
                        <a:pt x="4254" y="5860"/>
                      </a:lnTo>
                      <a:cubicBezTo>
                        <a:pt x="4254" y="5829"/>
                        <a:pt x="4191" y="5703"/>
                        <a:pt x="4191" y="5671"/>
                      </a:cubicBezTo>
                      <a:lnTo>
                        <a:pt x="2710" y="3277"/>
                      </a:lnTo>
                      <a:cubicBezTo>
                        <a:pt x="2930" y="3151"/>
                        <a:pt x="3088" y="2930"/>
                        <a:pt x="3182" y="2647"/>
                      </a:cubicBezTo>
                      <a:cubicBezTo>
                        <a:pt x="3844" y="2521"/>
                        <a:pt x="4191" y="2363"/>
                        <a:pt x="4947" y="1922"/>
                      </a:cubicBezTo>
                      <a:lnTo>
                        <a:pt x="4947" y="8979"/>
                      </a:lnTo>
                      <a:lnTo>
                        <a:pt x="7089" y="8979"/>
                      </a:lnTo>
                      <a:lnTo>
                        <a:pt x="7089" y="1922"/>
                      </a:lnTo>
                      <a:cubicBezTo>
                        <a:pt x="7814" y="2332"/>
                        <a:pt x="8192" y="2521"/>
                        <a:pt x="8853" y="2647"/>
                      </a:cubicBezTo>
                      <a:cubicBezTo>
                        <a:pt x="8916" y="2899"/>
                        <a:pt x="9074" y="3119"/>
                        <a:pt x="9326" y="3277"/>
                      </a:cubicBezTo>
                      <a:lnTo>
                        <a:pt x="7814" y="5671"/>
                      </a:lnTo>
                      <a:cubicBezTo>
                        <a:pt x="7814" y="5703"/>
                        <a:pt x="7782" y="5829"/>
                        <a:pt x="7782" y="5860"/>
                      </a:cubicBezTo>
                      <a:lnTo>
                        <a:pt x="7782" y="6238"/>
                      </a:lnTo>
                      <a:cubicBezTo>
                        <a:pt x="7782" y="7372"/>
                        <a:pt x="8727" y="8318"/>
                        <a:pt x="9861" y="8318"/>
                      </a:cubicBezTo>
                      <a:cubicBezTo>
                        <a:pt x="11027" y="8318"/>
                        <a:pt x="11972" y="7372"/>
                        <a:pt x="11972" y="6238"/>
                      </a:cubicBezTo>
                      <a:lnTo>
                        <a:pt x="11972" y="5860"/>
                      </a:lnTo>
                      <a:cubicBezTo>
                        <a:pt x="11972" y="5829"/>
                        <a:pt x="11909" y="5703"/>
                        <a:pt x="11909" y="5671"/>
                      </a:cubicBezTo>
                      <a:lnTo>
                        <a:pt x="10429" y="3277"/>
                      </a:lnTo>
                      <a:cubicBezTo>
                        <a:pt x="10429" y="3151"/>
                        <a:pt x="10618" y="2930"/>
                        <a:pt x="10681" y="2615"/>
                      </a:cubicBezTo>
                      <a:cubicBezTo>
                        <a:pt x="10933" y="2521"/>
                        <a:pt x="11248" y="2458"/>
                        <a:pt x="11531" y="2363"/>
                      </a:cubicBezTo>
                      <a:cubicBezTo>
                        <a:pt x="11720" y="2300"/>
                        <a:pt x="11815" y="2080"/>
                        <a:pt x="11720" y="1922"/>
                      </a:cubicBezTo>
                      <a:cubicBezTo>
                        <a:pt x="11674" y="1784"/>
                        <a:pt x="11560" y="1696"/>
                        <a:pt x="11429" y="1696"/>
                      </a:cubicBezTo>
                      <a:cubicBezTo>
                        <a:pt x="11380" y="1696"/>
                        <a:pt x="11330" y="1708"/>
                        <a:pt x="11279" y="1733"/>
                      </a:cubicBezTo>
                      <a:cubicBezTo>
                        <a:pt x="11059" y="1796"/>
                        <a:pt x="10870" y="1891"/>
                        <a:pt x="10618" y="1922"/>
                      </a:cubicBezTo>
                      <a:cubicBezTo>
                        <a:pt x="10460" y="1576"/>
                        <a:pt x="10113" y="1324"/>
                        <a:pt x="9704" y="1324"/>
                      </a:cubicBezTo>
                      <a:cubicBezTo>
                        <a:pt x="9294" y="1324"/>
                        <a:pt x="8916" y="1576"/>
                        <a:pt x="8790" y="1954"/>
                      </a:cubicBezTo>
                      <a:cubicBezTo>
                        <a:pt x="8255" y="1891"/>
                        <a:pt x="8003" y="1733"/>
                        <a:pt x="7278" y="1324"/>
                      </a:cubicBezTo>
                      <a:lnTo>
                        <a:pt x="6963" y="1166"/>
                      </a:lnTo>
                      <a:lnTo>
                        <a:pt x="6963" y="1040"/>
                      </a:lnTo>
                      <a:cubicBezTo>
                        <a:pt x="6963" y="441"/>
                        <a:pt x="6490" y="0"/>
                        <a:pt x="589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38" name="Google Shape;9351;p73">
                  <a:extLst>
                    <a:ext uri="{FF2B5EF4-FFF2-40B4-BE49-F238E27FC236}">
                      <a16:creationId xmlns:a16="http://schemas.microsoft.com/office/drawing/2014/main" id="{FBB0ACE1-D13C-F133-FF0A-0467C8ECF9B6}"/>
                    </a:ext>
                  </a:extLst>
                </p:cNvPr>
                <p:cNvSpPr/>
                <p:nvPr/>
              </p:nvSpPr>
              <p:spPr>
                <a:xfrm>
                  <a:off x="4332975" y="3851850"/>
                  <a:ext cx="157550" cy="3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2" h="1388" extrusionOk="0">
                      <a:moveTo>
                        <a:pt x="693" y="1"/>
                      </a:moveTo>
                      <a:cubicBezTo>
                        <a:pt x="315" y="1"/>
                        <a:pt x="0" y="316"/>
                        <a:pt x="0" y="694"/>
                      </a:cubicBezTo>
                      <a:lnTo>
                        <a:pt x="0" y="1040"/>
                      </a:lnTo>
                      <a:cubicBezTo>
                        <a:pt x="0" y="1261"/>
                        <a:pt x="158" y="1387"/>
                        <a:pt x="347" y="1387"/>
                      </a:cubicBezTo>
                      <a:lnTo>
                        <a:pt x="5955" y="1387"/>
                      </a:lnTo>
                      <a:cubicBezTo>
                        <a:pt x="6144" y="1356"/>
                        <a:pt x="6301" y="1198"/>
                        <a:pt x="6301" y="1040"/>
                      </a:cubicBezTo>
                      <a:lnTo>
                        <a:pt x="6301" y="694"/>
                      </a:lnTo>
                      <a:cubicBezTo>
                        <a:pt x="6301" y="316"/>
                        <a:pt x="5986" y="1"/>
                        <a:pt x="557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" name="Google Shape;9352;p73">
                <a:extLst>
                  <a:ext uri="{FF2B5EF4-FFF2-40B4-BE49-F238E27FC236}">
                    <a16:creationId xmlns:a16="http://schemas.microsoft.com/office/drawing/2014/main" id="{22DF14BE-FCA8-5FE1-9C8D-7BCBAC18854B}"/>
                  </a:ext>
                </a:extLst>
              </p:cNvPr>
              <p:cNvGrpSpPr/>
              <p:nvPr/>
            </p:nvGrpSpPr>
            <p:grpSpPr>
              <a:xfrm>
                <a:off x="7110195" y="4985321"/>
                <a:ext cx="504627" cy="499261"/>
                <a:chOff x="4263650" y="3963700"/>
                <a:chExt cx="298550" cy="295375"/>
              </a:xfrm>
              <a:grpFill/>
            </p:grpSpPr>
            <p:sp>
              <p:nvSpPr>
                <p:cNvPr id="17630" name="Google Shape;9353;p73">
                  <a:extLst>
                    <a:ext uri="{FF2B5EF4-FFF2-40B4-BE49-F238E27FC236}">
                      <a16:creationId xmlns:a16="http://schemas.microsoft.com/office/drawing/2014/main" id="{CE12B7CC-42EB-7CD7-50F9-BCBDC197DC73}"/>
                    </a:ext>
                  </a:extLst>
                </p:cNvPr>
                <p:cNvSpPr/>
                <p:nvPr/>
              </p:nvSpPr>
              <p:spPr>
                <a:xfrm>
                  <a:off x="4384950" y="3963700"/>
                  <a:ext cx="53575" cy="5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3" h="2049" extrusionOk="0">
                      <a:moveTo>
                        <a:pt x="1072" y="1"/>
                      </a:moveTo>
                      <a:cubicBezTo>
                        <a:pt x="473" y="1"/>
                        <a:pt x="1" y="473"/>
                        <a:pt x="1" y="1040"/>
                      </a:cubicBezTo>
                      <a:cubicBezTo>
                        <a:pt x="1" y="1607"/>
                        <a:pt x="473" y="2048"/>
                        <a:pt x="1072" y="2048"/>
                      </a:cubicBezTo>
                      <a:cubicBezTo>
                        <a:pt x="1670" y="2048"/>
                        <a:pt x="2143" y="1576"/>
                        <a:pt x="2143" y="1040"/>
                      </a:cubicBezTo>
                      <a:cubicBezTo>
                        <a:pt x="2143" y="442"/>
                        <a:pt x="1670" y="1"/>
                        <a:pt x="10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31" name="Google Shape;9354;p73">
                  <a:extLst>
                    <a:ext uri="{FF2B5EF4-FFF2-40B4-BE49-F238E27FC236}">
                      <a16:creationId xmlns:a16="http://schemas.microsoft.com/office/drawing/2014/main" id="{E85AE841-DF29-78CB-4CC8-EE8AA27A4051}"/>
                    </a:ext>
                  </a:extLst>
                </p:cNvPr>
                <p:cNvSpPr/>
                <p:nvPr/>
              </p:nvSpPr>
              <p:spPr>
                <a:xfrm>
                  <a:off x="4315650" y="4136975"/>
                  <a:ext cx="51200" cy="5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2049" extrusionOk="0">
                      <a:moveTo>
                        <a:pt x="1040" y="1"/>
                      </a:moveTo>
                      <a:cubicBezTo>
                        <a:pt x="473" y="1"/>
                        <a:pt x="0" y="473"/>
                        <a:pt x="0" y="1040"/>
                      </a:cubicBezTo>
                      <a:cubicBezTo>
                        <a:pt x="0" y="1576"/>
                        <a:pt x="473" y="2048"/>
                        <a:pt x="1040" y="2048"/>
                      </a:cubicBezTo>
                      <a:cubicBezTo>
                        <a:pt x="1607" y="2048"/>
                        <a:pt x="2048" y="1576"/>
                        <a:pt x="2048" y="1040"/>
                      </a:cubicBezTo>
                      <a:cubicBezTo>
                        <a:pt x="2048" y="473"/>
                        <a:pt x="1607" y="1"/>
                        <a:pt x="104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32" name="Google Shape;9355;p73">
                  <a:extLst>
                    <a:ext uri="{FF2B5EF4-FFF2-40B4-BE49-F238E27FC236}">
                      <a16:creationId xmlns:a16="http://schemas.microsoft.com/office/drawing/2014/main" id="{EB6206C5-A6C6-D760-65F6-62EBC383F674}"/>
                    </a:ext>
                  </a:extLst>
                </p:cNvPr>
                <p:cNvSpPr/>
                <p:nvPr/>
              </p:nvSpPr>
              <p:spPr>
                <a:xfrm>
                  <a:off x="4455850" y="4136975"/>
                  <a:ext cx="51200" cy="5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2049" extrusionOk="0">
                      <a:moveTo>
                        <a:pt x="1040" y="1"/>
                      </a:moveTo>
                      <a:cubicBezTo>
                        <a:pt x="473" y="1"/>
                        <a:pt x="0" y="473"/>
                        <a:pt x="0" y="1040"/>
                      </a:cubicBezTo>
                      <a:cubicBezTo>
                        <a:pt x="0" y="1576"/>
                        <a:pt x="473" y="2048"/>
                        <a:pt x="1040" y="2048"/>
                      </a:cubicBezTo>
                      <a:cubicBezTo>
                        <a:pt x="1575" y="2048"/>
                        <a:pt x="2048" y="1576"/>
                        <a:pt x="2048" y="1040"/>
                      </a:cubicBezTo>
                      <a:cubicBezTo>
                        <a:pt x="2048" y="473"/>
                        <a:pt x="1575" y="1"/>
                        <a:pt x="104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33" name="Google Shape;9356;p73">
                  <a:extLst>
                    <a:ext uri="{FF2B5EF4-FFF2-40B4-BE49-F238E27FC236}">
                      <a16:creationId xmlns:a16="http://schemas.microsoft.com/office/drawing/2014/main" id="{9493EE88-A472-9356-B7BC-4FD4EAB1D03A}"/>
                    </a:ext>
                  </a:extLst>
                </p:cNvPr>
                <p:cNvSpPr/>
                <p:nvPr/>
              </p:nvSpPr>
              <p:spPr>
                <a:xfrm>
                  <a:off x="4263650" y="4085000"/>
                  <a:ext cx="298550" cy="1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2" h="4884" extrusionOk="0">
                      <a:moveTo>
                        <a:pt x="1545" y="0"/>
                      </a:moveTo>
                      <a:cubicBezTo>
                        <a:pt x="1041" y="0"/>
                        <a:pt x="599" y="347"/>
                        <a:pt x="505" y="851"/>
                      </a:cubicBezTo>
                      <a:lnTo>
                        <a:pt x="64" y="3655"/>
                      </a:lnTo>
                      <a:cubicBezTo>
                        <a:pt x="1" y="3970"/>
                        <a:pt x="95" y="4253"/>
                        <a:pt x="284" y="4474"/>
                      </a:cubicBezTo>
                      <a:cubicBezTo>
                        <a:pt x="410" y="4631"/>
                        <a:pt x="599" y="4757"/>
                        <a:pt x="788" y="4789"/>
                      </a:cubicBezTo>
                      <a:cubicBezTo>
                        <a:pt x="1009" y="4442"/>
                        <a:pt x="1324" y="4127"/>
                        <a:pt x="1639" y="3938"/>
                      </a:cubicBezTo>
                      <a:cubicBezTo>
                        <a:pt x="1513" y="3686"/>
                        <a:pt x="1419" y="3434"/>
                        <a:pt x="1419" y="3151"/>
                      </a:cubicBezTo>
                      <a:cubicBezTo>
                        <a:pt x="1419" y="2206"/>
                        <a:pt x="2206" y="1418"/>
                        <a:pt x="3151" y="1418"/>
                      </a:cubicBezTo>
                      <a:cubicBezTo>
                        <a:pt x="4097" y="1418"/>
                        <a:pt x="4884" y="2206"/>
                        <a:pt x="4884" y="3151"/>
                      </a:cubicBezTo>
                      <a:cubicBezTo>
                        <a:pt x="4884" y="3434"/>
                        <a:pt x="4821" y="3686"/>
                        <a:pt x="4695" y="3938"/>
                      </a:cubicBezTo>
                      <a:cubicBezTo>
                        <a:pt x="5042" y="4159"/>
                        <a:pt x="5325" y="4474"/>
                        <a:pt x="5577" y="4883"/>
                      </a:cubicBezTo>
                      <a:lnTo>
                        <a:pt x="6396" y="4883"/>
                      </a:lnTo>
                      <a:cubicBezTo>
                        <a:pt x="6585" y="4537"/>
                        <a:pt x="6900" y="4159"/>
                        <a:pt x="7247" y="3938"/>
                      </a:cubicBezTo>
                      <a:cubicBezTo>
                        <a:pt x="7152" y="3686"/>
                        <a:pt x="7058" y="3434"/>
                        <a:pt x="7058" y="3151"/>
                      </a:cubicBezTo>
                      <a:cubicBezTo>
                        <a:pt x="7058" y="2206"/>
                        <a:pt x="7846" y="1418"/>
                        <a:pt x="8791" y="1418"/>
                      </a:cubicBezTo>
                      <a:cubicBezTo>
                        <a:pt x="9736" y="1418"/>
                        <a:pt x="10524" y="2206"/>
                        <a:pt x="10524" y="3151"/>
                      </a:cubicBezTo>
                      <a:cubicBezTo>
                        <a:pt x="10524" y="3434"/>
                        <a:pt x="10461" y="3686"/>
                        <a:pt x="10334" y="3938"/>
                      </a:cubicBezTo>
                      <a:cubicBezTo>
                        <a:pt x="10681" y="4159"/>
                        <a:pt x="10965" y="4442"/>
                        <a:pt x="11154" y="4789"/>
                      </a:cubicBezTo>
                      <a:cubicBezTo>
                        <a:pt x="11343" y="4757"/>
                        <a:pt x="11563" y="4631"/>
                        <a:pt x="11658" y="4474"/>
                      </a:cubicBezTo>
                      <a:cubicBezTo>
                        <a:pt x="11878" y="4253"/>
                        <a:pt x="11941" y="3938"/>
                        <a:pt x="11910" y="3655"/>
                      </a:cubicBezTo>
                      <a:lnTo>
                        <a:pt x="11343" y="851"/>
                      </a:lnTo>
                      <a:cubicBezTo>
                        <a:pt x="11280" y="347"/>
                        <a:pt x="10839" y="0"/>
                        <a:pt x="1033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34" name="Google Shape;9357;p73">
                  <a:extLst>
                    <a:ext uri="{FF2B5EF4-FFF2-40B4-BE49-F238E27FC236}">
                      <a16:creationId xmlns:a16="http://schemas.microsoft.com/office/drawing/2014/main" id="{C45D9313-DB7C-C43D-1E9B-5CEF847A27F7}"/>
                    </a:ext>
                  </a:extLst>
                </p:cNvPr>
                <p:cNvSpPr/>
                <p:nvPr/>
              </p:nvSpPr>
              <p:spPr>
                <a:xfrm>
                  <a:off x="4431425" y="4196825"/>
                  <a:ext cx="104000" cy="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0" h="2490" extrusionOk="0">
                      <a:moveTo>
                        <a:pt x="977" y="1"/>
                      </a:moveTo>
                      <a:cubicBezTo>
                        <a:pt x="536" y="284"/>
                        <a:pt x="189" y="694"/>
                        <a:pt x="63" y="1198"/>
                      </a:cubicBezTo>
                      <a:cubicBezTo>
                        <a:pt x="32" y="1387"/>
                        <a:pt x="0" y="1576"/>
                        <a:pt x="0" y="1797"/>
                      </a:cubicBezTo>
                      <a:lnTo>
                        <a:pt x="0" y="2143"/>
                      </a:lnTo>
                      <a:cubicBezTo>
                        <a:pt x="0" y="2332"/>
                        <a:pt x="158" y="2490"/>
                        <a:pt x="347" y="2490"/>
                      </a:cubicBezTo>
                      <a:lnTo>
                        <a:pt x="3813" y="2490"/>
                      </a:lnTo>
                      <a:cubicBezTo>
                        <a:pt x="4002" y="2490"/>
                        <a:pt x="4159" y="2332"/>
                        <a:pt x="4159" y="2143"/>
                      </a:cubicBezTo>
                      <a:lnTo>
                        <a:pt x="4159" y="1797"/>
                      </a:lnTo>
                      <a:cubicBezTo>
                        <a:pt x="4096" y="1576"/>
                        <a:pt x="4065" y="1356"/>
                        <a:pt x="4002" y="1198"/>
                      </a:cubicBezTo>
                      <a:cubicBezTo>
                        <a:pt x="3844" y="694"/>
                        <a:pt x="3529" y="284"/>
                        <a:pt x="3119" y="1"/>
                      </a:cubicBezTo>
                      <a:cubicBezTo>
                        <a:pt x="2804" y="253"/>
                        <a:pt x="2426" y="410"/>
                        <a:pt x="2048" y="410"/>
                      </a:cubicBezTo>
                      <a:cubicBezTo>
                        <a:pt x="1639" y="410"/>
                        <a:pt x="1261" y="253"/>
                        <a:pt x="97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35" name="Google Shape;9358;p73">
                  <a:extLst>
                    <a:ext uri="{FF2B5EF4-FFF2-40B4-BE49-F238E27FC236}">
                      <a16:creationId xmlns:a16="http://schemas.microsoft.com/office/drawing/2014/main" id="{D4F3474D-C890-1A83-3A70-23E7A8C3A172}"/>
                    </a:ext>
                  </a:extLst>
                </p:cNvPr>
                <p:cNvSpPr/>
                <p:nvPr/>
              </p:nvSpPr>
              <p:spPr>
                <a:xfrm>
                  <a:off x="4359750" y="4022775"/>
                  <a:ext cx="104775" cy="4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1765" extrusionOk="0">
                      <a:moveTo>
                        <a:pt x="1009" y="0"/>
                      </a:moveTo>
                      <a:cubicBezTo>
                        <a:pt x="379" y="347"/>
                        <a:pt x="0" y="1040"/>
                        <a:pt x="0" y="1765"/>
                      </a:cubicBezTo>
                      <a:lnTo>
                        <a:pt x="4191" y="1765"/>
                      </a:lnTo>
                      <a:cubicBezTo>
                        <a:pt x="4191" y="1040"/>
                        <a:pt x="3813" y="347"/>
                        <a:pt x="3214" y="0"/>
                      </a:cubicBezTo>
                      <a:cubicBezTo>
                        <a:pt x="2899" y="252"/>
                        <a:pt x="2521" y="378"/>
                        <a:pt x="2111" y="378"/>
                      </a:cubicBezTo>
                      <a:cubicBezTo>
                        <a:pt x="1733" y="378"/>
                        <a:pt x="1324" y="252"/>
                        <a:pt x="100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36" name="Google Shape;9359;p73">
                  <a:extLst>
                    <a:ext uri="{FF2B5EF4-FFF2-40B4-BE49-F238E27FC236}">
                      <a16:creationId xmlns:a16="http://schemas.microsoft.com/office/drawing/2014/main" id="{38E58DFF-7F27-C4DB-0ECD-1C449449B39F}"/>
                    </a:ext>
                  </a:extLst>
                </p:cNvPr>
                <p:cNvSpPr/>
                <p:nvPr/>
              </p:nvSpPr>
              <p:spPr>
                <a:xfrm>
                  <a:off x="4291225" y="4196825"/>
                  <a:ext cx="102425" cy="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490" extrusionOk="0">
                      <a:moveTo>
                        <a:pt x="1009" y="1"/>
                      </a:moveTo>
                      <a:cubicBezTo>
                        <a:pt x="568" y="284"/>
                        <a:pt x="221" y="694"/>
                        <a:pt x="95" y="1198"/>
                      </a:cubicBezTo>
                      <a:cubicBezTo>
                        <a:pt x="64" y="1387"/>
                        <a:pt x="1" y="1576"/>
                        <a:pt x="1" y="1797"/>
                      </a:cubicBezTo>
                      <a:lnTo>
                        <a:pt x="1" y="2143"/>
                      </a:lnTo>
                      <a:cubicBezTo>
                        <a:pt x="1" y="2332"/>
                        <a:pt x="158" y="2490"/>
                        <a:pt x="379" y="2490"/>
                      </a:cubicBezTo>
                      <a:lnTo>
                        <a:pt x="3844" y="2490"/>
                      </a:lnTo>
                      <a:cubicBezTo>
                        <a:pt x="3939" y="2490"/>
                        <a:pt x="4096" y="2332"/>
                        <a:pt x="4096" y="2143"/>
                      </a:cubicBezTo>
                      <a:lnTo>
                        <a:pt x="4096" y="1797"/>
                      </a:lnTo>
                      <a:cubicBezTo>
                        <a:pt x="4096" y="1576"/>
                        <a:pt x="4065" y="1356"/>
                        <a:pt x="4033" y="1198"/>
                      </a:cubicBezTo>
                      <a:cubicBezTo>
                        <a:pt x="3876" y="694"/>
                        <a:pt x="3561" y="284"/>
                        <a:pt x="3120" y="1"/>
                      </a:cubicBezTo>
                      <a:cubicBezTo>
                        <a:pt x="2804" y="253"/>
                        <a:pt x="2458" y="410"/>
                        <a:pt x="2048" y="410"/>
                      </a:cubicBezTo>
                      <a:cubicBezTo>
                        <a:pt x="1670" y="410"/>
                        <a:pt x="1261" y="253"/>
                        <a:pt x="100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26" name="Google Shape;9360;p73">
                <a:extLst>
                  <a:ext uri="{FF2B5EF4-FFF2-40B4-BE49-F238E27FC236}">
                    <a16:creationId xmlns:a16="http://schemas.microsoft.com/office/drawing/2014/main" id="{7B3C8F50-FCC3-ADDB-7ECE-B8D21341563A}"/>
                  </a:ext>
                </a:extLst>
              </p:cNvPr>
              <p:cNvGrpSpPr/>
              <p:nvPr/>
            </p:nvGrpSpPr>
            <p:grpSpPr>
              <a:xfrm>
                <a:off x="10368218" y="3747882"/>
                <a:ext cx="323559" cy="500612"/>
                <a:chOff x="6164975" y="3211525"/>
                <a:chExt cx="191425" cy="296175"/>
              </a:xfrm>
              <a:grpFill/>
            </p:grpSpPr>
            <p:sp>
              <p:nvSpPr>
                <p:cNvPr id="17623" name="Google Shape;9361;p73">
                  <a:extLst>
                    <a:ext uri="{FF2B5EF4-FFF2-40B4-BE49-F238E27FC236}">
                      <a16:creationId xmlns:a16="http://schemas.microsoft.com/office/drawing/2014/main" id="{E9B61830-08E5-DBDB-1FB0-AEF6ED29F1F2}"/>
                    </a:ext>
                  </a:extLst>
                </p:cNvPr>
                <p:cNvSpPr/>
                <p:nvPr/>
              </p:nvSpPr>
              <p:spPr>
                <a:xfrm>
                  <a:off x="6269750" y="3371400"/>
                  <a:ext cx="68525" cy="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1" h="3372" extrusionOk="0">
                      <a:moveTo>
                        <a:pt x="1670" y="1"/>
                      </a:moveTo>
                      <a:cubicBezTo>
                        <a:pt x="1166" y="316"/>
                        <a:pt x="599" y="505"/>
                        <a:pt x="0" y="568"/>
                      </a:cubicBezTo>
                      <a:lnTo>
                        <a:pt x="0" y="1482"/>
                      </a:lnTo>
                      <a:lnTo>
                        <a:pt x="1890" y="3372"/>
                      </a:lnTo>
                      <a:lnTo>
                        <a:pt x="2741" y="3372"/>
                      </a:lnTo>
                      <a:lnTo>
                        <a:pt x="2741" y="3340"/>
                      </a:lnTo>
                      <a:lnTo>
                        <a:pt x="2741" y="2301"/>
                      </a:lnTo>
                      <a:cubicBezTo>
                        <a:pt x="2741" y="1356"/>
                        <a:pt x="2300" y="536"/>
                        <a:pt x="167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24" name="Google Shape;9362;p73">
                  <a:extLst>
                    <a:ext uri="{FF2B5EF4-FFF2-40B4-BE49-F238E27FC236}">
                      <a16:creationId xmlns:a16="http://schemas.microsoft.com/office/drawing/2014/main" id="{95896AB9-CC59-DC51-453D-78FA0CEAA96D}"/>
                    </a:ext>
                  </a:extLst>
                </p:cNvPr>
                <p:cNvSpPr/>
                <p:nvPr/>
              </p:nvSpPr>
              <p:spPr>
                <a:xfrm>
                  <a:off x="6228775" y="3424175"/>
                  <a:ext cx="62250" cy="3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230" extrusionOk="0">
                      <a:moveTo>
                        <a:pt x="1229" y="1"/>
                      </a:moveTo>
                      <a:lnTo>
                        <a:pt x="1" y="1229"/>
                      </a:lnTo>
                      <a:lnTo>
                        <a:pt x="2490" y="1229"/>
                      </a:lnTo>
                      <a:lnTo>
                        <a:pt x="1229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25" name="Google Shape;9363;p73">
                  <a:extLst>
                    <a:ext uri="{FF2B5EF4-FFF2-40B4-BE49-F238E27FC236}">
                      <a16:creationId xmlns:a16="http://schemas.microsoft.com/office/drawing/2014/main" id="{6EA11231-E77C-AD7E-9223-F899A608E0DB}"/>
                    </a:ext>
                  </a:extLst>
                </p:cNvPr>
                <p:cNvSpPr/>
                <p:nvPr/>
              </p:nvSpPr>
              <p:spPr>
                <a:xfrm>
                  <a:off x="6182300" y="3369825"/>
                  <a:ext cx="69350" cy="8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" h="3404" extrusionOk="0">
                      <a:moveTo>
                        <a:pt x="1072" y="1"/>
                      </a:moveTo>
                      <a:cubicBezTo>
                        <a:pt x="411" y="599"/>
                        <a:pt x="1" y="1419"/>
                        <a:pt x="1" y="2332"/>
                      </a:cubicBezTo>
                      <a:lnTo>
                        <a:pt x="1" y="3403"/>
                      </a:lnTo>
                      <a:lnTo>
                        <a:pt x="883" y="3403"/>
                      </a:lnTo>
                      <a:lnTo>
                        <a:pt x="2773" y="1513"/>
                      </a:lnTo>
                      <a:lnTo>
                        <a:pt x="2773" y="599"/>
                      </a:lnTo>
                      <a:cubicBezTo>
                        <a:pt x="2143" y="568"/>
                        <a:pt x="1576" y="316"/>
                        <a:pt x="10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26" name="Google Shape;9364;p73">
                  <a:extLst>
                    <a:ext uri="{FF2B5EF4-FFF2-40B4-BE49-F238E27FC236}">
                      <a16:creationId xmlns:a16="http://schemas.microsoft.com/office/drawing/2014/main" id="{946A751B-3071-CC6E-49A6-3DD0C666A8BC}"/>
                    </a:ext>
                  </a:extLst>
                </p:cNvPr>
                <p:cNvSpPr/>
                <p:nvPr/>
              </p:nvSpPr>
              <p:spPr>
                <a:xfrm>
                  <a:off x="6164975" y="3472225"/>
                  <a:ext cx="191425" cy="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7" h="1419" extrusionOk="0">
                      <a:moveTo>
                        <a:pt x="725" y="1"/>
                      </a:moveTo>
                      <a:cubicBezTo>
                        <a:pt x="316" y="1"/>
                        <a:pt x="1" y="316"/>
                        <a:pt x="1" y="725"/>
                      </a:cubicBezTo>
                      <a:cubicBezTo>
                        <a:pt x="1" y="1103"/>
                        <a:pt x="316" y="1418"/>
                        <a:pt x="725" y="1418"/>
                      </a:cubicBezTo>
                      <a:lnTo>
                        <a:pt x="6932" y="1418"/>
                      </a:lnTo>
                      <a:cubicBezTo>
                        <a:pt x="7341" y="1418"/>
                        <a:pt x="7657" y="1103"/>
                        <a:pt x="7657" y="725"/>
                      </a:cubicBezTo>
                      <a:cubicBezTo>
                        <a:pt x="7594" y="316"/>
                        <a:pt x="7278" y="1"/>
                        <a:pt x="69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27" name="Google Shape;9365;p73">
                  <a:extLst>
                    <a:ext uri="{FF2B5EF4-FFF2-40B4-BE49-F238E27FC236}">
                      <a16:creationId xmlns:a16="http://schemas.microsoft.com/office/drawing/2014/main" id="{11E705B1-8D0F-BD1A-15CD-FFBD5794FB6E}"/>
                    </a:ext>
                  </a:extLst>
                </p:cNvPr>
                <p:cNvSpPr/>
                <p:nvPr/>
              </p:nvSpPr>
              <p:spPr>
                <a:xfrm>
                  <a:off x="6164975" y="3211525"/>
                  <a:ext cx="191425" cy="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7" h="1419" extrusionOk="0">
                      <a:moveTo>
                        <a:pt x="725" y="0"/>
                      </a:moveTo>
                      <a:cubicBezTo>
                        <a:pt x="316" y="0"/>
                        <a:pt x="1" y="315"/>
                        <a:pt x="1" y="725"/>
                      </a:cubicBezTo>
                      <a:cubicBezTo>
                        <a:pt x="1" y="1103"/>
                        <a:pt x="316" y="1418"/>
                        <a:pt x="725" y="1418"/>
                      </a:cubicBezTo>
                      <a:lnTo>
                        <a:pt x="6932" y="1418"/>
                      </a:lnTo>
                      <a:cubicBezTo>
                        <a:pt x="7341" y="1418"/>
                        <a:pt x="7657" y="1103"/>
                        <a:pt x="7657" y="725"/>
                      </a:cubicBezTo>
                      <a:cubicBezTo>
                        <a:pt x="7594" y="284"/>
                        <a:pt x="7278" y="0"/>
                        <a:pt x="69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28" name="Google Shape;9366;p73">
                  <a:extLst>
                    <a:ext uri="{FF2B5EF4-FFF2-40B4-BE49-F238E27FC236}">
                      <a16:creationId xmlns:a16="http://schemas.microsoft.com/office/drawing/2014/main" id="{5040498E-F63D-9A14-3B46-15A6F3C9E136}"/>
                    </a:ext>
                  </a:extLst>
                </p:cNvPr>
                <p:cNvSpPr/>
                <p:nvPr/>
              </p:nvSpPr>
              <p:spPr>
                <a:xfrm>
                  <a:off x="6183100" y="3262725"/>
                  <a:ext cx="155175" cy="3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7" h="1426" extrusionOk="0">
                      <a:moveTo>
                        <a:pt x="0" y="0"/>
                      </a:moveTo>
                      <a:lnTo>
                        <a:pt x="0" y="441"/>
                      </a:lnTo>
                      <a:lnTo>
                        <a:pt x="568" y="788"/>
                      </a:lnTo>
                      <a:cubicBezTo>
                        <a:pt x="1355" y="1213"/>
                        <a:pt x="2237" y="1426"/>
                        <a:pt x="3112" y="1426"/>
                      </a:cubicBezTo>
                      <a:cubicBezTo>
                        <a:pt x="3986" y="1426"/>
                        <a:pt x="4852" y="1213"/>
                        <a:pt x="5608" y="788"/>
                      </a:cubicBezTo>
                      <a:lnTo>
                        <a:pt x="6207" y="441"/>
                      </a:lnTo>
                      <a:lnTo>
                        <a:pt x="620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29" name="Google Shape;9367;p73">
                  <a:extLst>
                    <a:ext uri="{FF2B5EF4-FFF2-40B4-BE49-F238E27FC236}">
                      <a16:creationId xmlns:a16="http://schemas.microsoft.com/office/drawing/2014/main" id="{B0858F6B-8EA1-D6F3-8AB3-76CB95FEC2BB}"/>
                    </a:ext>
                  </a:extLst>
                </p:cNvPr>
                <p:cNvSpPr/>
                <p:nvPr/>
              </p:nvSpPr>
              <p:spPr>
                <a:xfrm>
                  <a:off x="6181525" y="3294225"/>
                  <a:ext cx="155975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39" h="2962" extrusionOk="0">
                      <a:moveTo>
                        <a:pt x="0" y="0"/>
                      </a:moveTo>
                      <a:cubicBezTo>
                        <a:pt x="126" y="1607"/>
                        <a:pt x="1481" y="2962"/>
                        <a:pt x="3119" y="2962"/>
                      </a:cubicBezTo>
                      <a:cubicBezTo>
                        <a:pt x="4758" y="2962"/>
                        <a:pt x="6112" y="1607"/>
                        <a:pt x="6238" y="0"/>
                      </a:cubicBezTo>
                      <a:lnTo>
                        <a:pt x="6238" y="0"/>
                      </a:lnTo>
                      <a:lnTo>
                        <a:pt x="5986" y="126"/>
                      </a:lnTo>
                      <a:cubicBezTo>
                        <a:pt x="5136" y="631"/>
                        <a:pt x="4096" y="883"/>
                        <a:pt x="3119" y="883"/>
                      </a:cubicBezTo>
                      <a:cubicBezTo>
                        <a:pt x="2143" y="883"/>
                        <a:pt x="1166" y="631"/>
                        <a:pt x="252" y="12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27" name="Google Shape;9368;p73">
                <a:extLst>
                  <a:ext uri="{FF2B5EF4-FFF2-40B4-BE49-F238E27FC236}">
                    <a16:creationId xmlns:a16="http://schemas.microsoft.com/office/drawing/2014/main" id="{0C918AD8-61B4-7C99-3D2C-56F7D691927D}"/>
                  </a:ext>
                </a:extLst>
              </p:cNvPr>
              <p:cNvGrpSpPr/>
              <p:nvPr/>
            </p:nvGrpSpPr>
            <p:grpSpPr>
              <a:xfrm>
                <a:off x="1400391" y="3747903"/>
                <a:ext cx="504627" cy="500571"/>
                <a:chOff x="946175" y="3253275"/>
                <a:chExt cx="298550" cy="296150"/>
              </a:xfrm>
              <a:grpFill/>
            </p:grpSpPr>
            <p:sp>
              <p:nvSpPr>
                <p:cNvPr id="17618" name="Google Shape;9369;p73">
                  <a:extLst>
                    <a:ext uri="{FF2B5EF4-FFF2-40B4-BE49-F238E27FC236}">
                      <a16:creationId xmlns:a16="http://schemas.microsoft.com/office/drawing/2014/main" id="{C0258E95-0A8B-A7BB-0640-2F7405AA407C}"/>
                    </a:ext>
                  </a:extLst>
                </p:cNvPr>
                <p:cNvSpPr/>
                <p:nvPr/>
              </p:nvSpPr>
              <p:spPr>
                <a:xfrm>
                  <a:off x="946175" y="3253275"/>
                  <a:ext cx="209550" cy="26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82" h="10460" extrusionOk="0">
                      <a:moveTo>
                        <a:pt x="348" y="0"/>
                      </a:moveTo>
                      <a:cubicBezTo>
                        <a:pt x="158" y="0"/>
                        <a:pt x="1" y="158"/>
                        <a:pt x="1" y="347"/>
                      </a:cubicBezTo>
                      <a:lnTo>
                        <a:pt x="1" y="10113"/>
                      </a:lnTo>
                      <a:cubicBezTo>
                        <a:pt x="1" y="10302"/>
                        <a:pt x="158" y="10460"/>
                        <a:pt x="348" y="10460"/>
                      </a:cubicBezTo>
                      <a:lnTo>
                        <a:pt x="694" y="10460"/>
                      </a:lnTo>
                      <a:lnTo>
                        <a:pt x="694" y="3875"/>
                      </a:lnTo>
                      <a:cubicBezTo>
                        <a:pt x="694" y="3623"/>
                        <a:pt x="820" y="3340"/>
                        <a:pt x="1009" y="3151"/>
                      </a:cubicBezTo>
                      <a:lnTo>
                        <a:pt x="3151" y="1008"/>
                      </a:lnTo>
                      <a:cubicBezTo>
                        <a:pt x="3340" y="819"/>
                        <a:pt x="3624" y="693"/>
                        <a:pt x="3908" y="693"/>
                      </a:cubicBezTo>
                      <a:lnTo>
                        <a:pt x="8381" y="693"/>
                      </a:lnTo>
                      <a:lnTo>
                        <a:pt x="8381" y="347"/>
                      </a:lnTo>
                      <a:cubicBezTo>
                        <a:pt x="8381" y="158"/>
                        <a:pt x="8224" y="0"/>
                        <a:pt x="80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19" name="Google Shape;9370;p73">
                  <a:extLst>
                    <a:ext uri="{FF2B5EF4-FFF2-40B4-BE49-F238E27FC236}">
                      <a16:creationId xmlns:a16="http://schemas.microsoft.com/office/drawing/2014/main" id="{6E757580-B190-2DF0-F306-FB822FC0E757}"/>
                    </a:ext>
                  </a:extLst>
                </p:cNvPr>
                <p:cNvSpPr/>
                <p:nvPr/>
              </p:nvSpPr>
              <p:spPr>
                <a:xfrm>
                  <a:off x="986350" y="3293425"/>
                  <a:ext cx="47300" cy="4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1923" extrusionOk="0">
                      <a:moveTo>
                        <a:pt x="1891" y="1"/>
                      </a:moveTo>
                      <a:lnTo>
                        <a:pt x="1" y="1923"/>
                      </a:lnTo>
                      <a:lnTo>
                        <a:pt x="1891" y="1923"/>
                      </a:lnTo>
                      <a:lnTo>
                        <a:pt x="189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20" name="Google Shape;9371;p73">
                  <a:extLst>
                    <a:ext uri="{FF2B5EF4-FFF2-40B4-BE49-F238E27FC236}">
                      <a16:creationId xmlns:a16="http://schemas.microsoft.com/office/drawing/2014/main" id="{8CD3E4A4-C9B3-A0CB-953C-9407F4A292EC}"/>
                    </a:ext>
                  </a:extLst>
                </p:cNvPr>
                <p:cNvSpPr/>
                <p:nvPr/>
              </p:nvSpPr>
              <p:spPr>
                <a:xfrm>
                  <a:off x="1051725" y="3359600"/>
                  <a:ext cx="122100" cy="12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" h="4853" extrusionOk="0">
                      <a:moveTo>
                        <a:pt x="2427" y="0"/>
                      </a:moveTo>
                      <a:cubicBezTo>
                        <a:pt x="1103" y="0"/>
                        <a:pt x="1" y="1103"/>
                        <a:pt x="1" y="2426"/>
                      </a:cubicBezTo>
                      <a:cubicBezTo>
                        <a:pt x="1" y="3749"/>
                        <a:pt x="1103" y="4852"/>
                        <a:pt x="2427" y="4852"/>
                      </a:cubicBezTo>
                      <a:cubicBezTo>
                        <a:pt x="3781" y="4852"/>
                        <a:pt x="4884" y="3749"/>
                        <a:pt x="4884" y="2426"/>
                      </a:cubicBezTo>
                      <a:cubicBezTo>
                        <a:pt x="4884" y="1103"/>
                        <a:pt x="3781" y="0"/>
                        <a:pt x="242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21" name="Google Shape;9372;p73">
                  <a:extLst>
                    <a:ext uri="{FF2B5EF4-FFF2-40B4-BE49-F238E27FC236}">
                      <a16:creationId xmlns:a16="http://schemas.microsoft.com/office/drawing/2014/main" id="{1B0E7B84-A2B2-6B55-1E71-555BC7FC988A}"/>
                    </a:ext>
                  </a:extLst>
                </p:cNvPr>
                <p:cNvSpPr/>
                <p:nvPr/>
              </p:nvSpPr>
              <p:spPr>
                <a:xfrm>
                  <a:off x="980050" y="3289500"/>
                  <a:ext cx="192200" cy="24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8" h="9704" extrusionOk="0">
                      <a:moveTo>
                        <a:pt x="2868" y="0"/>
                      </a:moveTo>
                      <a:lnTo>
                        <a:pt x="2868" y="2426"/>
                      </a:lnTo>
                      <a:cubicBezTo>
                        <a:pt x="2868" y="2647"/>
                        <a:pt x="2679" y="2804"/>
                        <a:pt x="2490" y="2804"/>
                      </a:cubicBezTo>
                      <a:lnTo>
                        <a:pt x="1" y="2804"/>
                      </a:lnTo>
                      <a:lnTo>
                        <a:pt x="1" y="9357"/>
                      </a:lnTo>
                      <a:cubicBezTo>
                        <a:pt x="1" y="9578"/>
                        <a:pt x="190" y="9704"/>
                        <a:pt x="379" y="9704"/>
                      </a:cubicBezTo>
                      <a:lnTo>
                        <a:pt x="7341" y="9704"/>
                      </a:lnTo>
                      <a:cubicBezTo>
                        <a:pt x="7467" y="9704"/>
                        <a:pt x="7593" y="9641"/>
                        <a:pt x="7625" y="9578"/>
                      </a:cubicBezTo>
                      <a:lnTo>
                        <a:pt x="6239" y="8192"/>
                      </a:lnTo>
                      <a:cubicBezTo>
                        <a:pt x="5924" y="8318"/>
                        <a:pt x="5609" y="8349"/>
                        <a:pt x="5262" y="8349"/>
                      </a:cubicBezTo>
                      <a:cubicBezTo>
                        <a:pt x="3529" y="8349"/>
                        <a:pt x="2143" y="6931"/>
                        <a:pt x="2143" y="5230"/>
                      </a:cubicBezTo>
                      <a:cubicBezTo>
                        <a:pt x="2143" y="3529"/>
                        <a:pt x="3561" y="2111"/>
                        <a:pt x="5262" y="2111"/>
                      </a:cubicBezTo>
                      <a:cubicBezTo>
                        <a:pt x="6239" y="2111"/>
                        <a:pt x="7121" y="2584"/>
                        <a:pt x="7688" y="3308"/>
                      </a:cubicBezTo>
                      <a:lnTo>
                        <a:pt x="7688" y="347"/>
                      </a:lnTo>
                      <a:cubicBezTo>
                        <a:pt x="7688" y="158"/>
                        <a:pt x="7530" y="0"/>
                        <a:pt x="734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22" name="Google Shape;9373;p73">
                  <a:extLst>
                    <a:ext uri="{FF2B5EF4-FFF2-40B4-BE49-F238E27FC236}">
                      <a16:creationId xmlns:a16="http://schemas.microsoft.com/office/drawing/2014/main" id="{B19C946F-EA76-57F6-9342-93A30F1212A4}"/>
                    </a:ext>
                  </a:extLst>
                </p:cNvPr>
                <p:cNvSpPr/>
                <p:nvPr/>
              </p:nvSpPr>
              <p:spPr>
                <a:xfrm>
                  <a:off x="1154125" y="3460400"/>
                  <a:ext cx="90600" cy="89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24" h="3561" extrusionOk="0">
                      <a:moveTo>
                        <a:pt x="977" y="1"/>
                      </a:moveTo>
                      <a:cubicBezTo>
                        <a:pt x="693" y="410"/>
                        <a:pt x="378" y="757"/>
                        <a:pt x="0" y="1009"/>
                      </a:cubicBezTo>
                      <a:lnTo>
                        <a:pt x="2363" y="3372"/>
                      </a:lnTo>
                      <a:cubicBezTo>
                        <a:pt x="2489" y="3498"/>
                        <a:pt x="2662" y="3561"/>
                        <a:pt x="2840" y="3561"/>
                      </a:cubicBezTo>
                      <a:cubicBezTo>
                        <a:pt x="3017" y="3561"/>
                        <a:pt x="3198" y="3498"/>
                        <a:pt x="3340" y="3372"/>
                      </a:cubicBezTo>
                      <a:cubicBezTo>
                        <a:pt x="3623" y="3088"/>
                        <a:pt x="3623" y="2647"/>
                        <a:pt x="3340" y="2364"/>
                      </a:cubicBezTo>
                      <a:lnTo>
                        <a:pt x="977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28" name="Google Shape;9374;p73">
                <a:extLst>
                  <a:ext uri="{FF2B5EF4-FFF2-40B4-BE49-F238E27FC236}">
                    <a16:creationId xmlns:a16="http://schemas.microsoft.com/office/drawing/2014/main" id="{A03939B5-1B4F-4864-0285-63A00761A0B9}"/>
                  </a:ext>
                </a:extLst>
              </p:cNvPr>
              <p:cNvGrpSpPr/>
              <p:nvPr/>
            </p:nvGrpSpPr>
            <p:grpSpPr>
              <a:xfrm>
                <a:off x="1401722" y="4379912"/>
                <a:ext cx="501965" cy="496642"/>
                <a:chOff x="946175" y="3619500"/>
                <a:chExt cx="296975" cy="293825"/>
              </a:xfrm>
              <a:grpFill/>
            </p:grpSpPr>
            <p:sp>
              <p:nvSpPr>
                <p:cNvPr id="17612" name="Google Shape;9375;p73">
                  <a:extLst>
                    <a:ext uri="{FF2B5EF4-FFF2-40B4-BE49-F238E27FC236}">
                      <a16:creationId xmlns:a16="http://schemas.microsoft.com/office/drawing/2014/main" id="{DF81B1FE-4969-2C09-1103-CAC977211DC5}"/>
                    </a:ext>
                  </a:extLst>
                </p:cNvPr>
                <p:cNvSpPr/>
                <p:nvPr/>
              </p:nvSpPr>
              <p:spPr>
                <a:xfrm>
                  <a:off x="963525" y="3619500"/>
                  <a:ext cx="207950" cy="29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8" h="11753" extrusionOk="0">
                      <a:moveTo>
                        <a:pt x="3828" y="2742"/>
                      </a:moveTo>
                      <a:cubicBezTo>
                        <a:pt x="3915" y="2742"/>
                        <a:pt x="4001" y="2773"/>
                        <a:pt x="4064" y="2836"/>
                      </a:cubicBezTo>
                      <a:cubicBezTo>
                        <a:pt x="4253" y="2994"/>
                        <a:pt x="4253" y="3183"/>
                        <a:pt x="4096" y="3340"/>
                      </a:cubicBezTo>
                      <a:lnTo>
                        <a:pt x="2678" y="4695"/>
                      </a:lnTo>
                      <a:cubicBezTo>
                        <a:pt x="2615" y="4790"/>
                        <a:pt x="2520" y="4821"/>
                        <a:pt x="2457" y="4821"/>
                      </a:cubicBezTo>
                      <a:cubicBezTo>
                        <a:pt x="2363" y="4821"/>
                        <a:pt x="2268" y="4790"/>
                        <a:pt x="2205" y="4695"/>
                      </a:cubicBezTo>
                      <a:lnTo>
                        <a:pt x="1512" y="4002"/>
                      </a:lnTo>
                      <a:cubicBezTo>
                        <a:pt x="1386" y="3876"/>
                        <a:pt x="1386" y="3655"/>
                        <a:pt x="1512" y="3529"/>
                      </a:cubicBezTo>
                      <a:cubicBezTo>
                        <a:pt x="1575" y="3466"/>
                        <a:pt x="1662" y="3435"/>
                        <a:pt x="1749" y="3435"/>
                      </a:cubicBezTo>
                      <a:cubicBezTo>
                        <a:pt x="1835" y="3435"/>
                        <a:pt x="1922" y="3466"/>
                        <a:pt x="1985" y="3529"/>
                      </a:cubicBezTo>
                      <a:lnTo>
                        <a:pt x="2426" y="3971"/>
                      </a:lnTo>
                      <a:lnTo>
                        <a:pt x="3592" y="2836"/>
                      </a:lnTo>
                      <a:cubicBezTo>
                        <a:pt x="3655" y="2773"/>
                        <a:pt x="3741" y="2742"/>
                        <a:pt x="3828" y="2742"/>
                      </a:cubicBezTo>
                      <a:close/>
                      <a:moveTo>
                        <a:pt x="3828" y="4790"/>
                      </a:moveTo>
                      <a:cubicBezTo>
                        <a:pt x="3915" y="4790"/>
                        <a:pt x="4001" y="4821"/>
                        <a:pt x="4064" y="4884"/>
                      </a:cubicBezTo>
                      <a:cubicBezTo>
                        <a:pt x="4253" y="5042"/>
                        <a:pt x="4253" y="5262"/>
                        <a:pt x="4096" y="5388"/>
                      </a:cubicBezTo>
                      <a:lnTo>
                        <a:pt x="2678" y="6774"/>
                      </a:lnTo>
                      <a:cubicBezTo>
                        <a:pt x="2615" y="6837"/>
                        <a:pt x="2520" y="6869"/>
                        <a:pt x="2457" y="6869"/>
                      </a:cubicBezTo>
                      <a:cubicBezTo>
                        <a:pt x="2363" y="6869"/>
                        <a:pt x="2268" y="6837"/>
                        <a:pt x="2205" y="6774"/>
                      </a:cubicBezTo>
                      <a:lnTo>
                        <a:pt x="1512" y="6050"/>
                      </a:lnTo>
                      <a:cubicBezTo>
                        <a:pt x="1386" y="5924"/>
                        <a:pt x="1386" y="5703"/>
                        <a:pt x="1512" y="5577"/>
                      </a:cubicBezTo>
                      <a:cubicBezTo>
                        <a:pt x="1575" y="5514"/>
                        <a:pt x="1662" y="5483"/>
                        <a:pt x="1749" y="5483"/>
                      </a:cubicBezTo>
                      <a:cubicBezTo>
                        <a:pt x="1835" y="5483"/>
                        <a:pt x="1922" y="5514"/>
                        <a:pt x="1985" y="5577"/>
                      </a:cubicBezTo>
                      <a:lnTo>
                        <a:pt x="2426" y="6018"/>
                      </a:lnTo>
                      <a:lnTo>
                        <a:pt x="3592" y="4884"/>
                      </a:lnTo>
                      <a:cubicBezTo>
                        <a:pt x="3655" y="4821"/>
                        <a:pt x="3741" y="4790"/>
                        <a:pt x="3828" y="4790"/>
                      </a:cubicBezTo>
                      <a:close/>
                      <a:moveTo>
                        <a:pt x="3828" y="6869"/>
                      </a:moveTo>
                      <a:cubicBezTo>
                        <a:pt x="3915" y="6869"/>
                        <a:pt x="4001" y="6900"/>
                        <a:pt x="4064" y="6963"/>
                      </a:cubicBezTo>
                      <a:cubicBezTo>
                        <a:pt x="4253" y="7121"/>
                        <a:pt x="4253" y="7342"/>
                        <a:pt x="4096" y="7468"/>
                      </a:cubicBezTo>
                      <a:lnTo>
                        <a:pt x="2678" y="8854"/>
                      </a:lnTo>
                      <a:cubicBezTo>
                        <a:pt x="2615" y="8917"/>
                        <a:pt x="2520" y="8980"/>
                        <a:pt x="2457" y="8980"/>
                      </a:cubicBezTo>
                      <a:cubicBezTo>
                        <a:pt x="2363" y="8980"/>
                        <a:pt x="2268" y="8917"/>
                        <a:pt x="2205" y="8854"/>
                      </a:cubicBezTo>
                      <a:lnTo>
                        <a:pt x="1512" y="8129"/>
                      </a:lnTo>
                      <a:cubicBezTo>
                        <a:pt x="1386" y="8003"/>
                        <a:pt x="1386" y="7783"/>
                        <a:pt x="1512" y="7657"/>
                      </a:cubicBezTo>
                      <a:cubicBezTo>
                        <a:pt x="1575" y="7594"/>
                        <a:pt x="1662" y="7562"/>
                        <a:pt x="1749" y="7562"/>
                      </a:cubicBezTo>
                      <a:cubicBezTo>
                        <a:pt x="1835" y="7562"/>
                        <a:pt x="1922" y="7594"/>
                        <a:pt x="1985" y="7657"/>
                      </a:cubicBezTo>
                      <a:lnTo>
                        <a:pt x="2426" y="8098"/>
                      </a:lnTo>
                      <a:lnTo>
                        <a:pt x="3592" y="6963"/>
                      </a:lnTo>
                      <a:cubicBezTo>
                        <a:pt x="3655" y="6900"/>
                        <a:pt x="3741" y="6869"/>
                        <a:pt x="3828" y="6869"/>
                      </a:cubicBezTo>
                      <a:close/>
                      <a:moveTo>
                        <a:pt x="347" y="1"/>
                      </a:moveTo>
                      <a:cubicBezTo>
                        <a:pt x="158" y="1"/>
                        <a:pt x="0" y="158"/>
                        <a:pt x="0" y="347"/>
                      </a:cubicBezTo>
                      <a:lnTo>
                        <a:pt x="0" y="9673"/>
                      </a:lnTo>
                      <a:lnTo>
                        <a:pt x="6301" y="9673"/>
                      </a:lnTo>
                      <a:lnTo>
                        <a:pt x="6301" y="10397"/>
                      </a:lnTo>
                      <a:lnTo>
                        <a:pt x="6301" y="10744"/>
                      </a:lnTo>
                      <a:lnTo>
                        <a:pt x="6270" y="10744"/>
                      </a:lnTo>
                      <a:cubicBezTo>
                        <a:pt x="6270" y="11343"/>
                        <a:pt x="6742" y="11752"/>
                        <a:pt x="7278" y="11752"/>
                      </a:cubicBezTo>
                      <a:cubicBezTo>
                        <a:pt x="7876" y="11752"/>
                        <a:pt x="8317" y="11280"/>
                        <a:pt x="8317" y="10744"/>
                      </a:cubicBezTo>
                      <a:lnTo>
                        <a:pt x="8317" y="7972"/>
                      </a:lnTo>
                      <a:lnTo>
                        <a:pt x="7498" y="8822"/>
                      </a:lnTo>
                      <a:lnTo>
                        <a:pt x="5608" y="9547"/>
                      </a:lnTo>
                      <a:cubicBezTo>
                        <a:pt x="5497" y="9576"/>
                        <a:pt x="5390" y="9590"/>
                        <a:pt x="5288" y="9590"/>
                      </a:cubicBezTo>
                      <a:cubicBezTo>
                        <a:pt x="4954" y="9590"/>
                        <a:pt x="4674" y="9441"/>
                        <a:pt x="4505" y="9200"/>
                      </a:cubicBezTo>
                      <a:cubicBezTo>
                        <a:pt x="4316" y="8980"/>
                        <a:pt x="4222" y="8665"/>
                        <a:pt x="4316" y="8255"/>
                      </a:cubicBezTo>
                      <a:lnTo>
                        <a:pt x="5041" y="6365"/>
                      </a:lnTo>
                      <a:lnTo>
                        <a:pt x="8317" y="3088"/>
                      </a:lnTo>
                      <a:lnTo>
                        <a:pt x="8317" y="2773"/>
                      </a:lnTo>
                      <a:lnTo>
                        <a:pt x="5891" y="2773"/>
                      </a:lnTo>
                      <a:cubicBezTo>
                        <a:pt x="5671" y="2773"/>
                        <a:pt x="5513" y="2616"/>
                        <a:pt x="5513" y="2427"/>
                      </a:cubicBezTo>
                      <a:lnTo>
                        <a:pt x="5513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13" name="Google Shape;9376;p73">
                  <a:extLst>
                    <a:ext uri="{FF2B5EF4-FFF2-40B4-BE49-F238E27FC236}">
                      <a16:creationId xmlns:a16="http://schemas.microsoft.com/office/drawing/2014/main" id="{CC3C7FFD-6BF5-B164-D73C-D00A23485A25}"/>
                    </a:ext>
                  </a:extLst>
                </p:cNvPr>
                <p:cNvSpPr/>
                <p:nvPr/>
              </p:nvSpPr>
              <p:spPr>
                <a:xfrm>
                  <a:off x="1185625" y="3688025"/>
                  <a:ext cx="57525" cy="5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1" h="2238" extrusionOk="0">
                      <a:moveTo>
                        <a:pt x="1072" y="1"/>
                      </a:moveTo>
                      <a:cubicBezTo>
                        <a:pt x="890" y="1"/>
                        <a:pt x="709" y="64"/>
                        <a:pt x="568" y="190"/>
                      </a:cubicBezTo>
                      <a:lnTo>
                        <a:pt x="0" y="788"/>
                      </a:lnTo>
                      <a:lnTo>
                        <a:pt x="1450" y="2238"/>
                      </a:lnTo>
                      <a:lnTo>
                        <a:pt x="2048" y="1639"/>
                      </a:lnTo>
                      <a:cubicBezTo>
                        <a:pt x="2300" y="1387"/>
                        <a:pt x="2300" y="946"/>
                        <a:pt x="2048" y="662"/>
                      </a:cubicBezTo>
                      <a:lnTo>
                        <a:pt x="1576" y="190"/>
                      </a:lnTo>
                      <a:cubicBezTo>
                        <a:pt x="1434" y="64"/>
                        <a:pt x="1253" y="1"/>
                        <a:pt x="10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14" name="Google Shape;9377;p73">
                  <a:extLst>
                    <a:ext uri="{FF2B5EF4-FFF2-40B4-BE49-F238E27FC236}">
                      <a16:creationId xmlns:a16="http://schemas.microsoft.com/office/drawing/2014/main" id="{B36E0BAF-1EDF-1BA7-3065-8BEE528F7CEC}"/>
                    </a:ext>
                  </a:extLst>
                </p:cNvPr>
                <p:cNvSpPr/>
                <p:nvPr/>
              </p:nvSpPr>
              <p:spPr>
                <a:xfrm>
                  <a:off x="1088075" y="3795925"/>
                  <a:ext cx="46375" cy="4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01" extrusionOk="0">
                      <a:moveTo>
                        <a:pt x="594" y="1"/>
                      </a:moveTo>
                      <a:lnTo>
                        <a:pt x="59" y="1387"/>
                      </a:lnTo>
                      <a:cubicBezTo>
                        <a:pt x="0" y="1621"/>
                        <a:pt x="186" y="1800"/>
                        <a:pt x="414" y="1800"/>
                      </a:cubicBezTo>
                      <a:cubicBezTo>
                        <a:pt x="432" y="1800"/>
                        <a:pt x="450" y="1799"/>
                        <a:pt x="468" y="1797"/>
                      </a:cubicBezTo>
                      <a:lnTo>
                        <a:pt x="1855" y="1261"/>
                      </a:lnTo>
                      <a:lnTo>
                        <a:pt x="594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15" name="Google Shape;9378;p73">
                  <a:extLst>
                    <a:ext uri="{FF2B5EF4-FFF2-40B4-BE49-F238E27FC236}">
                      <a16:creationId xmlns:a16="http://schemas.microsoft.com/office/drawing/2014/main" id="{E8CA8052-313A-8A34-92D2-0AB933167262}"/>
                    </a:ext>
                  </a:extLst>
                </p:cNvPr>
                <p:cNvSpPr/>
                <p:nvPr/>
              </p:nvSpPr>
              <p:spPr>
                <a:xfrm>
                  <a:off x="1112375" y="3720325"/>
                  <a:ext cx="97700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8" h="3908" extrusionOk="0">
                      <a:moveTo>
                        <a:pt x="2426" y="1"/>
                      </a:moveTo>
                      <a:lnTo>
                        <a:pt x="1" y="2458"/>
                      </a:lnTo>
                      <a:lnTo>
                        <a:pt x="1450" y="3907"/>
                      </a:lnTo>
                      <a:lnTo>
                        <a:pt x="3907" y="1481"/>
                      </a:lnTo>
                      <a:lnTo>
                        <a:pt x="2426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16" name="Google Shape;9379;p73">
                  <a:extLst>
                    <a:ext uri="{FF2B5EF4-FFF2-40B4-BE49-F238E27FC236}">
                      <a16:creationId xmlns:a16="http://schemas.microsoft.com/office/drawing/2014/main" id="{D986B056-DD1D-89B2-11CD-A01E3EAC1C1C}"/>
                    </a:ext>
                  </a:extLst>
                </p:cNvPr>
                <p:cNvSpPr/>
                <p:nvPr/>
              </p:nvSpPr>
              <p:spPr>
                <a:xfrm>
                  <a:off x="1120250" y="3623450"/>
                  <a:ext cx="47275" cy="4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1" h="1891" extrusionOk="0">
                      <a:moveTo>
                        <a:pt x="1" y="0"/>
                      </a:moveTo>
                      <a:lnTo>
                        <a:pt x="1" y="1891"/>
                      </a:lnTo>
                      <a:lnTo>
                        <a:pt x="1891" y="189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17" name="Google Shape;9380;p73">
                  <a:extLst>
                    <a:ext uri="{FF2B5EF4-FFF2-40B4-BE49-F238E27FC236}">
                      <a16:creationId xmlns:a16="http://schemas.microsoft.com/office/drawing/2014/main" id="{2C44968C-6333-A6AE-6195-14AEA754B52E}"/>
                    </a:ext>
                  </a:extLst>
                </p:cNvPr>
                <p:cNvSpPr/>
                <p:nvPr/>
              </p:nvSpPr>
              <p:spPr>
                <a:xfrm>
                  <a:off x="946175" y="3879425"/>
                  <a:ext cx="166225" cy="3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9" h="1356" extrusionOk="0">
                      <a:moveTo>
                        <a:pt x="348" y="0"/>
                      </a:moveTo>
                      <a:cubicBezTo>
                        <a:pt x="158" y="0"/>
                        <a:pt x="1" y="190"/>
                        <a:pt x="1" y="347"/>
                      </a:cubicBezTo>
                      <a:lnTo>
                        <a:pt x="1" y="694"/>
                      </a:lnTo>
                      <a:cubicBezTo>
                        <a:pt x="1" y="1040"/>
                        <a:pt x="316" y="1355"/>
                        <a:pt x="694" y="1355"/>
                      </a:cubicBezTo>
                      <a:lnTo>
                        <a:pt x="6649" y="1355"/>
                      </a:lnTo>
                      <a:cubicBezTo>
                        <a:pt x="6428" y="1103"/>
                        <a:pt x="6302" y="725"/>
                        <a:pt x="6302" y="347"/>
                      </a:cubicBezTo>
                      <a:lnTo>
                        <a:pt x="630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29" name="Google Shape;9381;p73">
                <a:extLst>
                  <a:ext uri="{FF2B5EF4-FFF2-40B4-BE49-F238E27FC236}">
                    <a16:creationId xmlns:a16="http://schemas.microsoft.com/office/drawing/2014/main" id="{F9DECB90-2218-E40A-BE04-87EB3188DC7A}"/>
                  </a:ext>
                </a:extLst>
              </p:cNvPr>
              <p:cNvGrpSpPr/>
              <p:nvPr/>
            </p:nvGrpSpPr>
            <p:grpSpPr>
              <a:xfrm>
                <a:off x="1401067" y="4983990"/>
                <a:ext cx="503276" cy="501923"/>
                <a:chOff x="944600" y="3981825"/>
                <a:chExt cx="297750" cy="296950"/>
              </a:xfrm>
              <a:grpFill/>
            </p:grpSpPr>
            <p:sp>
              <p:nvSpPr>
                <p:cNvPr id="17608" name="Google Shape;9382;p73">
                  <a:extLst>
                    <a:ext uri="{FF2B5EF4-FFF2-40B4-BE49-F238E27FC236}">
                      <a16:creationId xmlns:a16="http://schemas.microsoft.com/office/drawing/2014/main" id="{7508D665-116A-984D-276A-36FD9F3B5257}"/>
                    </a:ext>
                  </a:extLst>
                </p:cNvPr>
                <p:cNvSpPr/>
                <p:nvPr/>
              </p:nvSpPr>
              <p:spPr>
                <a:xfrm>
                  <a:off x="944600" y="3981825"/>
                  <a:ext cx="297750" cy="29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0" h="11878" extrusionOk="0">
                      <a:moveTo>
                        <a:pt x="6333" y="1418"/>
                      </a:moveTo>
                      <a:cubicBezTo>
                        <a:pt x="8539" y="1575"/>
                        <a:pt x="10303" y="3340"/>
                        <a:pt x="10461" y="5545"/>
                      </a:cubicBezTo>
                      <a:lnTo>
                        <a:pt x="10146" y="5545"/>
                      </a:lnTo>
                      <a:cubicBezTo>
                        <a:pt x="9957" y="5545"/>
                        <a:pt x="9799" y="5702"/>
                        <a:pt x="9799" y="5892"/>
                      </a:cubicBezTo>
                      <a:cubicBezTo>
                        <a:pt x="9799" y="6081"/>
                        <a:pt x="9957" y="6238"/>
                        <a:pt x="10146" y="6238"/>
                      </a:cubicBezTo>
                      <a:lnTo>
                        <a:pt x="10461" y="6238"/>
                      </a:lnTo>
                      <a:cubicBezTo>
                        <a:pt x="10303" y="8443"/>
                        <a:pt x="8539" y="10239"/>
                        <a:pt x="6333" y="10397"/>
                      </a:cubicBezTo>
                      <a:lnTo>
                        <a:pt x="6333" y="10082"/>
                      </a:lnTo>
                      <a:cubicBezTo>
                        <a:pt x="6333" y="9861"/>
                        <a:pt x="6176" y="9704"/>
                        <a:pt x="5955" y="9704"/>
                      </a:cubicBezTo>
                      <a:cubicBezTo>
                        <a:pt x="5766" y="9704"/>
                        <a:pt x="5609" y="9861"/>
                        <a:pt x="5609" y="10082"/>
                      </a:cubicBezTo>
                      <a:lnTo>
                        <a:pt x="5609" y="10397"/>
                      </a:lnTo>
                      <a:cubicBezTo>
                        <a:pt x="3403" y="10239"/>
                        <a:pt x="1639" y="8443"/>
                        <a:pt x="1482" y="6238"/>
                      </a:cubicBezTo>
                      <a:lnTo>
                        <a:pt x="1797" y="6238"/>
                      </a:lnTo>
                      <a:cubicBezTo>
                        <a:pt x="1986" y="6238"/>
                        <a:pt x="2143" y="6081"/>
                        <a:pt x="2143" y="5892"/>
                      </a:cubicBezTo>
                      <a:cubicBezTo>
                        <a:pt x="2143" y="5702"/>
                        <a:pt x="1986" y="5545"/>
                        <a:pt x="1797" y="5545"/>
                      </a:cubicBezTo>
                      <a:lnTo>
                        <a:pt x="1482" y="5545"/>
                      </a:lnTo>
                      <a:cubicBezTo>
                        <a:pt x="1639" y="3340"/>
                        <a:pt x="3403" y="1575"/>
                        <a:pt x="5609" y="1418"/>
                      </a:cubicBezTo>
                      <a:lnTo>
                        <a:pt x="5609" y="1733"/>
                      </a:lnTo>
                      <a:cubicBezTo>
                        <a:pt x="5609" y="1922"/>
                        <a:pt x="5766" y="2079"/>
                        <a:pt x="5955" y="2079"/>
                      </a:cubicBezTo>
                      <a:cubicBezTo>
                        <a:pt x="6176" y="2079"/>
                        <a:pt x="6333" y="1922"/>
                        <a:pt x="6333" y="1733"/>
                      </a:cubicBezTo>
                      <a:lnTo>
                        <a:pt x="6333" y="1418"/>
                      </a:lnTo>
                      <a:close/>
                      <a:moveTo>
                        <a:pt x="5955" y="0"/>
                      </a:moveTo>
                      <a:cubicBezTo>
                        <a:pt x="5766" y="0"/>
                        <a:pt x="5609" y="126"/>
                        <a:pt x="5609" y="347"/>
                      </a:cubicBezTo>
                      <a:lnTo>
                        <a:pt x="5609" y="725"/>
                      </a:lnTo>
                      <a:cubicBezTo>
                        <a:pt x="2994" y="882"/>
                        <a:pt x="946" y="2962"/>
                        <a:pt x="757" y="5576"/>
                      </a:cubicBezTo>
                      <a:lnTo>
                        <a:pt x="379" y="5576"/>
                      </a:lnTo>
                      <a:cubicBezTo>
                        <a:pt x="158" y="5576"/>
                        <a:pt x="1" y="5734"/>
                        <a:pt x="1" y="5923"/>
                      </a:cubicBezTo>
                      <a:cubicBezTo>
                        <a:pt x="1" y="6112"/>
                        <a:pt x="158" y="6270"/>
                        <a:pt x="379" y="6270"/>
                      </a:cubicBezTo>
                      <a:lnTo>
                        <a:pt x="757" y="6270"/>
                      </a:lnTo>
                      <a:cubicBezTo>
                        <a:pt x="915" y="8884"/>
                        <a:pt x="2994" y="10932"/>
                        <a:pt x="5609" y="11121"/>
                      </a:cubicBezTo>
                      <a:lnTo>
                        <a:pt x="5609" y="11531"/>
                      </a:lnTo>
                      <a:cubicBezTo>
                        <a:pt x="5609" y="11720"/>
                        <a:pt x="5766" y="11877"/>
                        <a:pt x="5955" y="11877"/>
                      </a:cubicBezTo>
                      <a:cubicBezTo>
                        <a:pt x="6176" y="11877"/>
                        <a:pt x="6333" y="11720"/>
                        <a:pt x="6333" y="11531"/>
                      </a:cubicBezTo>
                      <a:lnTo>
                        <a:pt x="6333" y="11121"/>
                      </a:lnTo>
                      <a:cubicBezTo>
                        <a:pt x="8917" y="10964"/>
                        <a:pt x="10965" y="8884"/>
                        <a:pt x="11154" y="6270"/>
                      </a:cubicBezTo>
                      <a:lnTo>
                        <a:pt x="11563" y="6270"/>
                      </a:lnTo>
                      <a:cubicBezTo>
                        <a:pt x="11752" y="6270"/>
                        <a:pt x="11910" y="6112"/>
                        <a:pt x="11910" y="5923"/>
                      </a:cubicBezTo>
                      <a:cubicBezTo>
                        <a:pt x="11910" y="5734"/>
                        <a:pt x="11752" y="5576"/>
                        <a:pt x="11563" y="5576"/>
                      </a:cubicBezTo>
                      <a:lnTo>
                        <a:pt x="11154" y="5576"/>
                      </a:lnTo>
                      <a:cubicBezTo>
                        <a:pt x="10996" y="2962"/>
                        <a:pt x="8917" y="914"/>
                        <a:pt x="6333" y="725"/>
                      </a:cubicBezTo>
                      <a:lnTo>
                        <a:pt x="6333" y="347"/>
                      </a:lnTo>
                      <a:cubicBezTo>
                        <a:pt x="6333" y="126"/>
                        <a:pt x="6176" y="0"/>
                        <a:pt x="595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09" name="Google Shape;9383;p73">
                  <a:extLst>
                    <a:ext uri="{FF2B5EF4-FFF2-40B4-BE49-F238E27FC236}">
                      <a16:creationId xmlns:a16="http://schemas.microsoft.com/office/drawing/2014/main" id="{CBA4BCF6-63F3-DA4F-043B-CF5F4536F3CD}"/>
                    </a:ext>
                  </a:extLst>
                </p:cNvPr>
                <p:cNvSpPr/>
                <p:nvPr/>
              </p:nvSpPr>
              <p:spPr>
                <a:xfrm>
                  <a:off x="1058025" y="4155875"/>
                  <a:ext cx="72500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0" h="2080" extrusionOk="0">
                      <a:moveTo>
                        <a:pt x="1418" y="1"/>
                      </a:moveTo>
                      <a:cubicBezTo>
                        <a:pt x="851" y="1"/>
                        <a:pt x="316" y="347"/>
                        <a:pt x="127" y="914"/>
                      </a:cubicBezTo>
                      <a:cubicBezTo>
                        <a:pt x="1" y="1166"/>
                        <a:pt x="1" y="1450"/>
                        <a:pt x="95" y="1765"/>
                      </a:cubicBezTo>
                      <a:cubicBezTo>
                        <a:pt x="473" y="1954"/>
                        <a:pt x="946" y="2080"/>
                        <a:pt x="1418" y="2080"/>
                      </a:cubicBezTo>
                      <a:cubicBezTo>
                        <a:pt x="1891" y="2080"/>
                        <a:pt x="2332" y="1954"/>
                        <a:pt x="2773" y="1765"/>
                      </a:cubicBezTo>
                      <a:cubicBezTo>
                        <a:pt x="2899" y="1387"/>
                        <a:pt x="2805" y="946"/>
                        <a:pt x="2616" y="599"/>
                      </a:cubicBezTo>
                      <a:cubicBezTo>
                        <a:pt x="2332" y="221"/>
                        <a:pt x="1891" y="1"/>
                        <a:pt x="14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10" name="Google Shape;9384;p73">
                  <a:extLst>
                    <a:ext uri="{FF2B5EF4-FFF2-40B4-BE49-F238E27FC236}">
                      <a16:creationId xmlns:a16="http://schemas.microsoft.com/office/drawing/2014/main" id="{A0574817-49EC-2C65-AA3C-FE304C3D3326}"/>
                    </a:ext>
                  </a:extLst>
                </p:cNvPr>
                <p:cNvSpPr/>
                <p:nvPr/>
              </p:nvSpPr>
              <p:spPr>
                <a:xfrm>
                  <a:off x="1076150" y="4103900"/>
                  <a:ext cx="35475" cy="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1419" extrusionOk="0">
                      <a:moveTo>
                        <a:pt x="693" y="0"/>
                      </a:moveTo>
                      <a:cubicBezTo>
                        <a:pt x="315" y="0"/>
                        <a:pt x="0" y="315"/>
                        <a:pt x="0" y="693"/>
                      </a:cubicBezTo>
                      <a:cubicBezTo>
                        <a:pt x="0" y="1103"/>
                        <a:pt x="315" y="1418"/>
                        <a:pt x="693" y="1418"/>
                      </a:cubicBezTo>
                      <a:cubicBezTo>
                        <a:pt x="1103" y="1355"/>
                        <a:pt x="1418" y="1040"/>
                        <a:pt x="1418" y="693"/>
                      </a:cubicBezTo>
                      <a:cubicBezTo>
                        <a:pt x="1418" y="315"/>
                        <a:pt x="1103" y="0"/>
                        <a:pt x="69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11" name="Google Shape;9385;p73">
                  <a:extLst>
                    <a:ext uri="{FF2B5EF4-FFF2-40B4-BE49-F238E27FC236}">
                      <a16:creationId xmlns:a16="http://schemas.microsoft.com/office/drawing/2014/main" id="{63866283-49A4-0652-5C75-5CC7A3C66A0A}"/>
                    </a:ext>
                  </a:extLst>
                </p:cNvPr>
                <p:cNvSpPr/>
                <p:nvPr/>
              </p:nvSpPr>
              <p:spPr>
                <a:xfrm>
                  <a:off x="1016275" y="4051125"/>
                  <a:ext cx="155975" cy="1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39" h="5483" extrusionOk="0">
                      <a:moveTo>
                        <a:pt x="3088" y="1"/>
                      </a:moveTo>
                      <a:cubicBezTo>
                        <a:pt x="1356" y="1"/>
                        <a:pt x="1" y="1387"/>
                        <a:pt x="1" y="3120"/>
                      </a:cubicBezTo>
                      <a:cubicBezTo>
                        <a:pt x="1" y="4033"/>
                        <a:pt x="379" y="4852"/>
                        <a:pt x="1041" y="5451"/>
                      </a:cubicBezTo>
                      <a:cubicBezTo>
                        <a:pt x="1041" y="5262"/>
                        <a:pt x="1104" y="5041"/>
                        <a:pt x="1167" y="4852"/>
                      </a:cubicBezTo>
                      <a:cubicBezTo>
                        <a:pt x="1324" y="4380"/>
                        <a:pt x="1671" y="4002"/>
                        <a:pt x="2112" y="3750"/>
                      </a:cubicBezTo>
                      <a:cubicBezTo>
                        <a:pt x="1891" y="3498"/>
                        <a:pt x="1734" y="3151"/>
                        <a:pt x="1734" y="2804"/>
                      </a:cubicBezTo>
                      <a:cubicBezTo>
                        <a:pt x="1734" y="2048"/>
                        <a:pt x="2364" y="1418"/>
                        <a:pt x="3088" y="1418"/>
                      </a:cubicBezTo>
                      <a:cubicBezTo>
                        <a:pt x="3845" y="1418"/>
                        <a:pt x="4475" y="2048"/>
                        <a:pt x="4475" y="2804"/>
                      </a:cubicBezTo>
                      <a:cubicBezTo>
                        <a:pt x="4475" y="3151"/>
                        <a:pt x="4317" y="3529"/>
                        <a:pt x="4097" y="3750"/>
                      </a:cubicBezTo>
                      <a:cubicBezTo>
                        <a:pt x="4349" y="3907"/>
                        <a:pt x="4632" y="4128"/>
                        <a:pt x="4790" y="4411"/>
                      </a:cubicBezTo>
                      <a:cubicBezTo>
                        <a:pt x="4979" y="4726"/>
                        <a:pt x="5105" y="5073"/>
                        <a:pt x="5136" y="5482"/>
                      </a:cubicBezTo>
                      <a:cubicBezTo>
                        <a:pt x="5766" y="4884"/>
                        <a:pt x="6207" y="4096"/>
                        <a:pt x="6207" y="3151"/>
                      </a:cubicBezTo>
                      <a:cubicBezTo>
                        <a:pt x="6239" y="1418"/>
                        <a:pt x="4821" y="1"/>
                        <a:pt x="308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30" name="Google Shape;9386;p73">
                <a:extLst>
                  <a:ext uri="{FF2B5EF4-FFF2-40B4-BE49-F238E27FC236}">
                    <a16:creationId xmlns:a16="http://schemas.microsoft.com/office/drawing/2014/main" id="{DD4E5B80-BE1D-3240-D036-CCC909225059}"/>
                  </a:ext>
                </a:extLst>
              </p:cNvPr>
              <p:cNvGrpSpPr/>
              <p:nvPr/>
            </p:nvGrpSpPr>
            <p:grpSpPr>
              <a:xfrm>
                <a:off x="4571286" y="3748557"/>
                <a:ext cx="500612" cy="499261"/>
                <a:chOff x="2768750" y="3227275"/>
                <a:chExt cx="296175" cy="295375"/>
              </a:xfrm>
              <a:grpFill/>
            </p:grpSpPr>
            <p:sp>
              <p:nvSpPr>
                <p:cNvPr id="17600" name="Google Shape;9387;p73">
                  <a:extLst>
                    <a:ext uri="{FF2B5EF4-FFF2-40B4-BE49-F238E27FC236}">
                      <a16:creationId xmlns:a16="http://schemas.microsoft.com/office/drawing/2014/main" id="{4C192508-E7BA-BDE2-4BEC-BD0927BF2510}"/>
                    </a:ext>
                  </a:extLst>
                </p:cNvPr>
                <p:cNvSpPr/>
                <p:nvPr/>
              </p:nvSpPr>
              <p:spPr>
                <a:xfrm>
                  <a:off x="2882950" y="3227275"/>
                  <a:ext cx="68550" cy="6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" h="2773" extrusionOk="0">
                      <a:moveTo>
                        <a:pt x="1355" y="1"/>
                      </a:moveTo>
                      <a:cubicBezTo>
                        <a:pt x="631" y="1"/>
                        <a:pt x="1" y="631"/>
                        <a:pt x="1" y="1387"/>
                      </a:cubicBezTo>
                      <a:cubicBezTo>
                        <a:pt x="1" y="2143"/>
                        <a:pt x="631" y="2773"/>
                        <a:pt x="1355" y="2773"/>
                      </a:cubicBezTo>
                      <a:cubicBezTo>
                        <a:pt x="2111" y="2773"/>
                        <a:pt x="2742" y="2174"/>
                        <a:pt x="2742" y="1387"/>
                      </a:cubicBezTo>
                      <a:cubicBezTo>
                        <a:pt x="2742" y="631"/>
                        <a:pt x="2111" y="1"/>
                        <a:pt x="135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01" name="Google Shape;9388;p73">
                  <a:extLst>
                    <a:ext uri="{FF2B5EF4-FFF2-40B4-BE49-F238E27FC236}">
                      <a16:creationId xmlns:a16="http://schemas.microsoft.com/office/drawing/2014/main" id="{0C125F1A-7402-2231-A962-D783CA8FCCEE}"/>
                    </a:ext>
                  </a:extLst>
                </p:cNvPr>
                <p:cNvSpPr/>
                <p:nvPr/>
              </p:nvSpPr>
              <p:spPr>
                <a:xfrm>
                  <a:off x="2856175" y="3436000"/>
                  <a:ext cx="17350" cy="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" h="1387" extrusionOk="0">
                      <a:moveTo>
                        <a:pt x="0" y="0"/>
                      </a:moveTo>
                      <a:lnTo>
                        <a:pt x="0" y="1386"/>
                      </a:lnTo>
                      <a:lnTo>
                        <a:pt x="694" y="1386"/>
                      </a:lnTo>
                      <a:lnTo>
                        <a:pt x="69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02" name="Google Shape;9389;p73">
                  <a:extLst>
                    <a:ext uri="{FF2B5EF4-FFF2-40B4-BE49-F238E27FC236}">
                      <a16:creationId xmlns:a16="http://schemas.microsoft.com/office/drawing/2014/main" id="{E3DA08F3-5B84-0CFF-61F6-403C08F562F8}"/>
                    </a:ext>
                  </a:extLst>
                </p:cNvPr>
                <p:cNvSpPr/>
                <p:nvPr/>
              </p:nvSpPr>
              <p:spPr>
                <a:xfrm>
                  <a:off x="2890050" y="3436000"/>
                  <a:ext cx="18125" cy="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" h="1387" extrusionOk="0">
                      <a:moveTo>
                        <a:pt x="0" y="0"/>
                      </a:moveTo>
                      <a:lnTo>
                        <a:pt x="0" y="1386"/>
                      </a:lnTo>
                      <a:lnTo>
                        <a:pt x="725" y="1386"/>
                      </a:lnTo>
                      <a:lnTo>
                        <a:pt x="7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03" name="Google Shape;9390;p73">
                  <a:extLst>
                    <a:ext uri="{FF2B5EF4-FFF2-40B4-BE49-F238E27FC236}">
                      <a16:creationId xmlns:a16="http://schemas.microsoft.com/office/drawing/2014/main" id="{EDCFA089-47CD-1CDD-1F70-5CD1C61B9D00}"/>
                    </a:ext>
                  </a:extLst>
                </p:cNvPr>
                <p:cNvSpPr/>
                <p:nvPr/>
              </p:nvSpPr>
              <p:spPr>
                <a:xfrm>
                  <a:off x="2821525" y="3436000"/>
                  <a:ext cx="17350" cy="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" h="1387" extrusionOk="0">
                      <a:moveTo>
                        <a:pt x="0" y="0"/>
                      </a:moveTo>
                      <a:lnTo>
                        <a:pt x="0" y="1386"/>
                      </a:lnTo>
                      <a:lnTo>
                        <a:pt x="693" y="1386"/>
                      </a:lnTo>
                      <a:lnTo>
                        <a:pt x="69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04" name="Google Shape;9391;p73">
                  <a:extLst>
                    <a:ext uri="{FF2B5EF4-FFF2-40B4-BE49-F238E27FC236}">
                      <a16:creationId xmlns:a16="http://schemas.microsoft.com/office/drawing/2014/main" id="{1F3993A8-8454-FA3C-383F-20AA654A5404}"/>
                    </a:ext>
                  </a:extLst>
                </p:cNvPr>
                <p:cNvSpPr/>
                <p:nvPr/>
              </p:nvSpPr>
              <p:spPr>
                <a:xfrm>
                  <a:off x="2924700" y="3436000"/>
                  <a:ext cx="34675" cy="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7" h="1387" extrusionOk="0">
                      <a:moveTo>
                        <a:pt x="0" y="0"/>
                      </a:moveTo>
                      <a:lnTo>
                        <a:pt x="0" y="1386"/>
                      </a:lnTo>
                      <a:lnTo>
                        <a:pt x="1387" y="1386"/>
                      </a:lnTo>
                      <a:lnTo>
                        <a:pt x="138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05" name="Google Shape;9392;p73">
                  <a:extLst>
                    <a:ext uri="{FF2B5EF4-FFF2-40B4-BE49-F238E27FC236}">
                      <a16:creationId xmlns:a16="http://schemas.microsoft.com/office/drawing/2014/main" id="{5C0C3367-1663-4813-95EF-1375E78C43E4}"/>
                    </a:ext>
                  </a:extLst>
                </p:cNvPr>
                <p:cNvSpPr/>
                <p:nvPr/>
              </p:nvSpPr>
              <p:spPr>
                <a:xfrm>
                  <a:off x="2768750" y="3384800"/>
                  <a:ext cx="244175" cy="13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7" h="5514" extrusionOk="0">
                      <a:moveTo>
                        <a:pt x="7971" y="1387"/>
                      </a:moveTo>
                      <a:cubicBezTo>
                        <a:pt x="8192" y="1387"/>
                        <a:pt x="8349" y="1544"/>
                        <a:pt x="8349" y="1733"/>
                      </a:cubicBezTo>
                      <a:lnTo>
                        <a:pt x="8349" y="3813"/>
                      </a:lnTo>
                      <a:cubicBezTo>
                        <a:pt x="8349" y="4033"/>
                        <a:pt x="8192" y="4191"/>
                        <a:pt x="7971" y="4191"/>
                      </a:cubicBezTo>
                      <a:lnTo>
                        <a:pt x="1765" y="4191"/>
                      </a:lnTo>
                      <a:cubicBezTo>
                        <a:pt x="1576" y="4191"/>
                        <a:pt x="1418" y="4033"/>
                        <a:pt x="1418" y="3813"/>
                      </a:cubicBezTo>
                      <a:lnTo>
                        <a:pt x="1418" y="1733"/>
                      </a:lnTo>
                      <a:cubicBezTo>
                        <a:pt x="1418" y="1544"/>
                        <a:pt x="1576" y="1387"/>
                        <a:pt x="1765" y="1387"/>
                      </a:cubicBezTo>
                      <a:close/>
                      <a:moveTo>
                        <a:pt x="1040" y="0"/>
                      </a:moveTo>
                      <a:cubicBezTo>
                        <a:pt x="473" y="0"/>
                        <a:pt x="32" y="473"/>
                        <a:pt x="32" y="1040"/>
                      </a:cubicBezTo>
                      <a:lnTo>
                        <a:pt x="32" y="4506"/>
                      </a:lnTo>
                      <a:cubicBezTo>
                        <a:pt x="0" y="5073"/>
                        <a:pt x="473" y="5514"/>
                        <a:pt x="1040" y="5514"/>
                      </a:cubicBezTo>
                      <a:lnTo>
                        <a:pt x="8727" y="5514"/>
                      </a:lnTo>
                      <a:cubicBezTo>
                        <a:pt x="9326" y="5514"/>
                        <a:pt x="9767" y="5041"/>
                        <a:pt x="9767" y="4506"/>
                      </a:cubicBezTo>
                      <a:lnTo>
                        <a:pt x="9767" y="1040"/>
                      </a:lnTo>
                      <a:cubicBezTo>
                        <a:pt x="9767" y="442"/>
                        <a:pt x="9294" y="0"/>
                        <a:pt x="872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06" name="Google Shape;9393;p73">
                  <a:extLst>
                    <a:ext uri="{FF2B5EF4-FFF2-40B4-BE49-F238E27FC236}">
                      <a16:creationId xmlns:a16="http://schemas.microsoft.com/office/drawing/2014/main" id="{EF780235-DC18-F184-BFBB-1E7298C2B9CD}"/>
                    </a:ext>
                  </a:extLst>
                </p:cNvPr>
                <p:cNvSpPr/>
                <p:nvPr/>
              </p:nvSpPr>
              <p:spPr>
                <a:xfrm>
                  <a:off x="3030250" y="3419450"/>
                  <a:ext cx="34675" cy="6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7" h="2742" extrusionOk="0">
                      <a:moveTo>
                        <a:pt x="0" y="1"/>
                      </a:moveTo>
                      <a:lnTo>
                        <a:pt x="0" y="2742"/>
                      </a:lnTo>
                      <a:lnTo>
                        <a:pt x="1040" y="2742"/>
                      </a:lnTo>
                      <a:cubicBezTo>
                        <a:pt x="1229" y="2742"/>
                        <a:pt x="1386" y="2584"/>
                        <a:pt x="1386" y="2395"/>
                      </a:cubicBezTo>
                      <a:lnTo>
                        <a:pt x="1386" y="347"/>
                      </a:lnTo>
                      <a:cubicBezTo>
                        <a:pt x="1386" y="158"/>
                        <a:pt x="1229" y="1"/>
                        <a:pt x="104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07" name="Google Shape;9394;p73">
                  <a:extLst>
                    <a:ext uri="{FF2B5EF4-FFF2-40B4-BE49-F238E27FC236}">
                      <a16:creationId xmlns:a16="http://schemas.microsoft.com/office/drawing/2014/main" id="{16D4B60E-6AAA-ACD7-DB26-1C25322CDCCA}"/>
                    </a:ext>
                  </a:extLst>
                </p:cNvPr>
                <p:cNvSpPr/>
                <p:nvPr/>
              </p:nvSpPr>
              <p:spPr>
                <a:xfrm>
                  <a:off x="2856175" y="3294225"/>
                  <a:ext cx="122100" cy="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" h="2931" extrusionOk="0">
                      <a:moveTo>
                        <a:pt x="820" y="0"/>
                      </a:moveTo>
                      <a:cubicBezTo>
                        <a:pt x="316" y="473"/>
                        <a:pt x="0" y="1103"/>
                        <a:pt x="0" y="1828"/>
                      </a:cubicBezTo>
                      <a:lnTo>
                        <a:pt x="0" y="2552"/>
                      </a:lnTo>
                      <a:cubicBezTo>
                        <a:pt x="0" y="2773"/>
                        <a:pt x="158" y="2930"/>
                        <a:pt x="347" y="2930"/>
                      </a:cubicBezTo>
                      <a:lnTo>
                        <a:pt x="4506" y="2930"/>
                      </a:lnTo>
                      <a:cubicBezTo>
                        <a:pt x="4726" y="2930"/>
                        <a:pt x="4884" y="2773"/>
                        <a:pt x="4884" y="2552"/>
                      </a:cubicBezTo>
                      <a:lnTo>
                        <a:pt x="4884" y="1828"/>
                      </a:lnTo>
                      <a:cubicBezTo>
                        <a:pt x="4884" y="1103"/>
                        <a:pt x="4569" y="441"/>
                        <a:pt x="4033" y="0"/>
                      </a:cubicBezTo>
                      <a:cubicBezTo>
                        <a:pt x="3655" y="473"/>
                        <a:pt x="3088" y="788"/>
                        <a:pt x="2426" y="788"/>
                      </a:cubicBezTo>
                      <a:cubicBezTo>
                        <a:pt x="1765" y="788"/>
                        <a:pt x="1198" y="473"/>
                        <a:pt x="82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31" name="Google Shape;9395;p73">
                <a:extLst>
                  <a:ext uri="{FF2B5EF4-FFF2-40B4-BE49-F238E27FC236}">
                    <a16:creationId xmlns:a16="http://schemas.microsoft.com/office/drawing/2014/main" id="{F346F73C-1795-248D-E992-B9A64255D805}"/>
                  </a:ext>
                </a:extLst>
              </p:cNvPr>
              <p:cNvGrpSpPr/>
              <p:nvPr/>
            </p:nvGrpSpPr>
            <p:grpSpPr>
              <a:xfrm>
                <a:off x="4601244" y="4379003"/>
                <a:ext cx="440694" cy="498458"/>
                <a:chOff x="2786075" y="3591800"/>
                <a:chExt cx="260725" cy="294900"/>
              </a:xfrm>
              <a:grpFill/>
            </p:grpSpPr>
            <p:sp>
              <p:nvSpPr>
                <p:cNvPr id="17595" name="Google Shape;9396;p73">
                  <a:extLst>
                    <a:ext uri="{FF2B5EF4-FFF2-40B4-BE49-F238E27FC236}">
                      <a16:creationId xmlns:a16="http://schemas.microsoft.com/office/drawing/2014/main" id="{717086EE-6990-BDF1-80C9-4B3600534B73}"/>
                    </a:ext>
                  </a:extLst>
                </p:cNvPr>
                <p:cNvSpPr/>
                <p:nvPr/>
              </p:nvSpPr>
              <p:spPr>
                <a:xfrm>
                  <a:off x="2898700" y="3677000"/>
                  <a:ext cx="35475" cy="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1419" extrusionOk="0">
                      <a:moveTo>
                        <a:pt x="694" y="1"/>
                      </a:moveTo>
                      <a:cubicBezTo>
                        <a:pt x="316" y="1"/>
                        <a:pt x="1" y="316"/>
                        <a:pt x="1" y="725"/>
                      </a:cubicBezTo>
                      <a:cubicBezTo>
                        <a:pt x="1" y="1103"/>
                        <a:pt x="316" y="1418"/>
                        <a:pt x="694" y="1418"/>
                      </a:cubicBezTo>
                      <a:cubicBezTo>
                        <a:pt x="1103" y="1418"/>
                        <a:pt x="1418" y="1103"/>
                        <a:pt x="1418" y="725"/>
                      </a:cubicBezTo>
                      <a:cubicBezTo>
                        <a:pt x="1418" y="316"/>
                        <a:pt x="1103" y="1"/>
                        <a:pt x="69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96" name="Google Shape;9397;p73">
                  <a:extLst>
                    <a:ext uri="{FF2B5EF4-FFF2-40B4-BE49-F238E27FC236}">
                      <a16:creationId xmlns:a16="http://schemas.microsoft.com/office/drawing/2014/main" id="{773F2217-EB6E-692F-9502-83192E232BF4}"/>
                    </a:ext>
                  </a:extLst>
                </p:cNvPr>
                <p:cNvSpPr/>
                <p:nvPr/>
              </p:nvSpPr>
              <p:spPr>
                <a:xfrm>
                  <a:off x="2883750" y="3729775"/>
                  <a:ext cx="66975" cy="3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9" h="1356" extrusionOk="0">
                      <a:moveTo>
                        <a:pt x="1323" y="1"/>
                      </a:moveTo>
                      <a:cubicBezTo>
                        <a:pt x="693" y="1"/>
                        <a:pt x="189" y="379"/>
                        <a:pt x="0" y="977"/>
                      </a:cubicBezTo>
                      <a:cubicBezTo>
                        <a:pt x="378" y="1198"/>
                        <a:pt x="819" y="1355"/>
                        <a:pt x="1323" y="1355"/>
                      </a:cubicBezTo>
                      <a:cubicBezTo>
                        <a:pt x="1796" y="1355"/>
                        <a:pt x="2269" y="1198"/>
                        <a:pt x="2678" y="977"/>
                      </a:cubicBezTo>
                      <a:cubicBezTo>
                        <a:pt x="2489" y="410"/>
                        <a:pt x="1922" y="1"/>
                        <a:pt x="13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97" name="Google Shape;9398;p73">
                  <a:extLst>
                    <a:ext uri="{FF2B5EF4-FFF2-40B4-BE49-F238E27FC236}">
                      <a16:creationId xmlns:a16="http://schemas.microsoft.com/office/drawing/2014/main" id="{EB995277-A4E1-AF15-F0B6-F0320F9BB8CF}"/>
                    </a:ext>
                  </a:extLst>
                </p:cNvPr>
                <p:cNvSpPr/>
                <p:nvPr/>
              </p:nvSpPr>
              <p:spPr>
                <a:xfrm>
                  <a:off x="2855375" y="3643150"/>
                  <a:ext cx="122125" cy="9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5" h="3939" extrusionOk="0">
                      <a:moveTo>
                        <a:pt x="2458" y="0"/>
                      </a:moveTo>
                      <a:cubicBezTo>
                        <a:pt x="1198" y="0"/>
                        <a:pt x="222" y="977"/>
                        <a:pt x="64" y="2079"/>
                      </a:cubicBezTo>
                      <a:cubicBezTo>
                        <a:pt x="1" y="2741"/>
                        <a:pt x="159" y="3371"/>
                        <a:pt x="600" y="3938"/>
                      </a:cubicBezTo>
                      <a:cubicBezTo>
                        <a:pt x="820" y="3529"/>
                        <a:pt x="1135" y="3214"/>
                        <a:pt x="1482" y="3025"/>
                      </a:cubicBezTo>
                      <a:cubicBezTo>
                        <a:pt x="1230" y="2772"/>
                        <a:pt x="1072" y="2426"/>
                        <a:pt x="1072" y="2079"/>
                      </a:cubicBezTo>
                      <a:cubicBezTo>
                        <a:pt x="1072" y="1323"/>
                        <a:pt x="1734" y="693"/>
                        <a:pt x="2458" y="693"/>
                      </a:cubicBezTo>
                      <a:cubicBezTo>
                        <a:pt x="3214" y="693"/>
                        <a:pt x="3845" y="1323"/>
                        <a:pt x="3845" y="2079"/>
                      </a:cubicBezTo>
                      <a:cubicBezTo>
                        <a:pt x="3845" y="2426"/>
                        <a:pt x="3687" y="2772"/>
                        <a:pt x="3435" y="3025"/>
                      </a:cubicBezTo>
                      <a:cubicBezTo>
                        <a:pt x="3845" y="3214"/>
                        <a:pt x="4128" y="3529"/>
                        <a:pt x="4317" y="3938"/>
                      </a:cubicBezTo>
                      <a:cubicBezTo>
                        <a:pt x="4695" y="3466"/>
                        <a:pt x="4853" y="2930"/>
                        <a:pt x="4853" y="2394"/>
                      </a:cubicBezTo>
                      <a:cubicBezTo>
                        <a:pt x="4884" y="1103"/>
                        <a:pt x="3813" y="0"/>
                        <a:pt x="245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98" name="Google Shape;9399;p73">
                  <a:extLst>
                    <a:ext uri="{FF2B5EF4-FFF2-40B4-BE49-F238E27FC236}">
                      <a16:creationId xmlns:a16="http://schemas.microsoft.com/office/drawing/2014/main" id="{51E1ADE3-774A-EB1D-F26E-65F4112AB88B}"/>
                    </a:ext>
                  </a:extLst>
                </p:cNvPr>
                <p:cNvSpPr/>
                <p:nvPr/>
              </p:nvSpPr>
              <p:spPr>
                <a:xfrm>
                  <a:off x="2801050" y="3591800"/>
                  <a:ext cx="229225" cy="25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69" h="10340" extrusionOk="0">
                      <a:moveTo>
                        <a:pt x="4679" y="1327"/>
                      </a:moveTo>
                      <a:cubicBezTo>
                        <a:pt x="6369" y="1327"/>
                        <a:pt x="7750" y="2741"/>
                        <a:pt x="7750" y="4448"/>
                      </a:cubicBezTo>
                      <a:cubicBezTo>
                        <a:pt x="7750" y="6244"/>
                        <a:pt x="6301" y="7599"/>
                        <a:pt x="4631" y="7599"/>
                      </a:cubicBezTo>
                      <a:cubicBezTo>
                        <a:pt x="2836" y="7599"/>
                        <a:pt x="1292" y="5961"/>
                        <a:pt x="1575" y="4039"/>
                      </a:cubicBezTo>
                      <a:cubicBezTo>
                        <a:pt x="1764" y="2716"/>
                        <a:pt x="2867" y="1550"/>
                        <a:pt x="4222" y="1361"/>
                      </a:cubicBezTo>
                      <a:cubicBezTo>
                        <a:pt x="4376" y="1338"/>
                        <a:pt x="4529" y="1327"/>
                        <a:pt x="4679" y="1327"/>
                      </a:cubicBezTo>
                      <a:close/>
                      <a:moveTo>
                        <a:pt x="4597" y="0"/>
                      </a:moveTo>
                      <a:cubicBezTo>
                        <a:pt x="4401" y="0"/>
                        <a:pt x="4202" y="13"/>
                        <a:pt x="4001" y="38"/>
                      </a:cubicBezTo>
                      <a:cubicBezTo>
                        <a:pt x="1985" y="290"/>
                        <a:pt x="378" y="1928"/>
                        <a:pt x="158" y="3913"/>
                      </a:cubicBezTo>
                      <a:cubicBezTo>
                        <a:pt x="0" y="5110"/>
                        <a:pt x="315" y="6244"/>
                        <a:pt x="1008" y="7189"/>
                      </a:cubicBezTo>
                      <a:cubicBezTo>
                        <a:pt x="1197" y="7473"/>
                        <a:pt x="1449" y="7756"/>
                        <a:pt x="1670" y="7945"/>
                      </a:cubicBezTo>
                      <a:lnTo>
                        <a:pt x="4411" y="10277"/>
                      </a:lnTo>
                      <a:cubicBezTo>
                        <a:pt x="4474" y="10308"/>
                        <a:pt x="4568" y="10340"/>
                        <a:pt x="4631" y="10340"/>
                      </a:cubicBezTo>
                      <a:cubicBezTo>
                        <a:pt x="4726" y="10340"/>
                        <a:pt x="4789" y="10308"/>
                        <a:pt x="4883" y="10277"/>
                      </a:cubicBezTo>
                      <a:lnTo>
                        <a:pt x="7593" y="7945"/>
                      </a:lnTo>
                      <a:cubicBezTo>
                        <a:pt x="7845" y="7756"/>
                        <a:pt x="8065" y="7473"/>
                        <a:pt x="8254" y="7189"/>
                      </a:cubicBezTo>
                      <a:cubicBezTo>
                        <a:pt x="8853" y="6402"/>
                        <a:pt x="9168" y="5457"/>
                        <a:pt x="9168" y="4480"/>
                      </a:cubicBezTo>
                      <a:cubicBezTo>
                        <a:pt x="9139" y="1996"/>
                        <a:pt x="7104" y="0"/>
                        <a:pt x="459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99" name="Google Shape;9400;p73">
                  <a:extLst>
                    <a:ext uri="{FF2B5EF4-FFF2-40B4-BE49-F238E27FC236}">
                      <a16:creationId xmlns:a16="http://schemas.microsoft.com/office/drawing/2014/main" id="{3728BF86-F4F5-6308-6AFA-16841B562390}"/>
                    </a:ext>
                  </a:extLst>
                </p:cNvPr>
                <p:cNvSpPr/>
                <p:nvPr/>
              </p:nvSpPr>
              <p:spPr>
                <a:xfrm>
                  <a:off x="2786075" y="3800675"/>
                  <a:ext cx="260725" cy="8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9" h="3441" extrusionOk="0">
                      <a:moveTo>
                        <a:pt x="1702" y="0"/>
                      </a:moveTo>
                      <a:cubicBezTo>
                        <a:pt x="1576" y="0"/>
                        <a:pt x="1513" y="63"/>
                        <a:pt x="1418" y="189"/>
                      </a:cubicBezTo>
                      <a:lnTo>
                        <a:pt x="32" y="2930"/>
                      </a:lnTo>
                      <a:cubicBezTo>
                        <a:pt x="1" y="3056"/>
                        <a:pt x="1" y="3213"/>
                        <a:pt x="32" y="3308"/>
                      </a:cubicBezTo>
                      <a:cubicBezTo>
                        <a:pt x="95" y="3371"/>
                        <a:pt x="190" y="3434"/>
                        <a:pt x="316" y="3434"/>
                      </a:cubicBezTo>
                      <a:lnTo>
                        <a:pt x="10019" y="3434"/>
                      </a:lnTo>
                      <a:cubicBezTo>
                        <a:pt x="10045" y="3438"/>
                        <a:pt x="10070" y="3440"/>
                        <a:pt x="10093" y="3440"/>
                      </a:cubicBezTo>
                      <a:cubicBezTo>
                        <a:pt x="10241" y="3440"/>
                        <a:pt x="10338" y="3362"/>
                        <a:pt x="10366" y="3308"/>
                      </a:cubicBezTo>
                      <a:cubicBezTo>
                        <a:pt x="10429" y="3182"/>
                        <a:pt x="10429" y="3056"/>
                        <a:pt x="10366" y="2930"/>
                      </a:cubicBezTo>
                      <a:lnTo>
                        <a:pt x="8979" y="189"/>
                      </a:lnTo>
                      <a:cubicBezTo>
                        <a:pt x="8948" y="63"/>
                        <a:pt x="8822" y="32"/>
                        <a:pt x="8696" y="0"/>
                      </a:cubicBezTo>
                      <a:lnTo>
                        <a:pt x="8601" y="95"/>
                      </a:lnTo>
                      <a:lnTo>
                        <a:pt x="5860" y="2426"/>
                      </a:lnTo>
                      <a:cubicBezTo>
                        <a:pt x="5671" y="2583"/>
                        <a:pt x="5451" y="2678"/>
                        <a:pt x="5199" y="2678"/>
                      </a:cubicBezTo>
                      <a:cubicBezTo>
                        <a:pt x="4978" y="2678"/>
                        <a:pt x="4726" y="2583"/>
                        <a:pt x="4537" y="2426"/>
                      </a:cubicBezTo>
                      <a:lnTo>
                        <a:pt x="1828" y="95"/>
                      </a:lnTo>
                      <a:lnTo>
                        <a:pt x="170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08" name="Google Shape;9401;p73">
                <a:extLst>
                  <a:ext uri="{FF2B5EF4-FFF2-40B4-BE49-F238E27FC236}">
                    <a16:creationId xmlns:a16="http://schemas.microsoft.com/office/drawing/2014/main" id="{69B8C2F5-ECBA-5843-7856-6BE40B0E80F3}"/>
                  </a:ext>
                </a:extLst>
              </p:cNvPr>
              <p:cNvGrpSpPr/>
              <p:nvPr/>
            </p:nvGrpSpPr>
            <p:grpSpPr>
              <a:xfrm>
                <a:off x="4659158" y="4984646"/>
                <a:ext cx="324868" cy="500612"/>
                <a:chOff x="2819150" y="3955025"/>
                <a:chExt cx="192200" cy="296175"/>
              </a:xfrm>
              <a:grpFill/>
            </p:grpSpPr>
            <p:sp>
              <p:nvSpPr>
                <p:cNvPr id="17591" name="Google Shape;9402;p73">
                  <a:extLst>
                    <a:ext uri="{FF2B5EF4-FFF2-40B4-BE49-F238E27FC236}">
                      <a16:creationId xmlns:a16="http://schemas.microsoft.com/office/drawing/2014/main" id="{C7CCD5FC-6155-BEB5-8785-AE18A0FD0887}"/>
                    </a:ext>
                  </a:extLst>
                </p:cNvPr>
                <p:cNvSpPr/>
                <p:nvPr/>
              </p:nvSpPr>
              <p:spPr>
                <a:xfrm>
                  <a:off x="2856175" y="4007025"/>
                  <a:ext cx="122100" cy="7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" h="2805" extrusionOk="0">
                      <a:moveTo>
                        <a:pt x="1324" y="0"/>
                      </a:moveTo>
                      <a:cubicBezTo>
                        <a:pt x="631" y="0"/>
                        <a:pt x="127" y="725"/>
                        <a:pt x="347" y="1386"/>
                      </a:cubicBezTo>
                      <a:lnTo>
                        <a:pt x="599" y="2080"/>
                      </a:lnTo>
                      <a:lnTo>
                        <a:pt x="379" y="2080"/>
                      </a:lnTo>
                      <a:cubicBezTo>
                        <a:pt x="158" y="2080"/>
                        <a:pt x="0" y="2237"/>
                        <a:pt x="0" y="2458"/>
                      </a:cubicBezTo>
                      <a:cubicBezTo>
                        <a:pt x="0" y="2647"/>
                        <a:pt x="158" y="2804"/>
                        <a:pt x="347" y="2804"/>
                      </a:cubicBezTo>
                      <a:lnTo>
                        <a:pt x="4506" y="2804"/>
                      </a:lnTo>
                      <a:cubicBezTo>
                        <a:pt x="4726" y="2804"/>
                        <a:pt x="4884" y="2647"/>
                        <a:pt x="4884" y="2458"/>
                      </a:cubicBezTo>
                      <a:cubicBezTo>
                        <a:pt x="4884" y="2237"/>
                        <a:pt x="4726" y="2080"/>
                        <a:pt x="4506" y="2080"/>
                      </a:cubicBezTo>
                      <a:lnTo>
                        <a:pt x="4317" y="2080"/>
                      </a:lnTo>
                      <a:lnTo>
                        <a:pt x="4569" y="1386"/>
                      </a:lnTo>
                      <a:cubicBezTo>
                        <a:pt x="4789" y="725"/>
                        <a:pt x="4285" y="0"/>
                        <a:pt x="359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92" name="Google Shape;9403;p73">
                  <a:extLst>
                    <a:ext uri="{FF2B5EF4-FFF2-40B4-BE49-F238E27FC236}">
                      <a16:creationId xmlns:a16="http://schemas.microsoft.com/office/drawing/2014/main" id="{B0A99FA1-8B8D-6B48-113B-FB133EF1581C}"/>
                    </a:ext>
                  </a:extLst>
                </p:cNvPr>
                <p:cNvSpPr/>
                <p:nvPr/>
              </p:nvSpPr>
              <p:spPr>
                <a:xfrm>
                  <a:off x="2819150" y="4180300"/>
                  <a:ext cx="192200" cy="7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8" h="2836" extrusionOk="0">
                      <a:moveTo>
                        <a:pt x="1418" y="0"/>
                      </a:moveTo>
                      <a:cubicBezTo>
                        <a:pt x="1040" y="0"/>
                        <a:pt x="725" y="315"/>
                        <a:pt x="725" y="725"/>
                      </a:cubicBezTo>
                      <a:lnTo>
                        <a:pt x="725" y="1418"/>
                      </a:lnTo>
                      <a:cubicBezTo>
                        <a:pt x="316" y="1418"/>
                        <a:pt x="1" y="1733"/>
                        <a:pt x="1" y="2143"/>
                      </a:cubicBezTo>
                      <a:lnTo>
                        <a:pt x="1" y="2489"/>
                      </a:lnTo>
                      <a:cubicBezTo>
                        <a:pt x="1" y="2678"/>
                        <a:pt x="158" y="2836"/>
                        <a:pt x="379" y="2836"/>
                      </a:cubicBezTo>
                      <a:lnTo>
                        <a:pt x="7310" y="2836"/>
                      </a:lnTo>
                      <a:cubicBezTo>
                        <a:pt x="7530" y="2804"/>
                        <a:pt x="7688" y="2678"/>
                        <a:pt x="7688" y="2489"/>
                      </a:cubicBezTo>
                      <a:lnTo>
                        <a:pt x="7688" y="2143"/>
                      </a:lnTo>
                      <a:cubicBezTo>
                        <a:pt x="7688" y="1733"/>
                        <a:pt x="7373" y="1418"/>
                        <a:pt x="6995" y="1418"/>
                      </a:cubicBezTo>
                      <a:lnTo>
                        <a:pt x="6995" y="725"/>
                      </a:lnTo>
                      <a:cubicBezTo>
                        <a:pt x="6995" y="315"/>
                        <a:pt x="6680" y="0"/>
                        <a:pt x="627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93" name="Google Shape;9404;p73">
                  <a:extLst>
                    <a:ext uri="{FF2B5EF4-FFF2-40B4-BE49-F238E27FC236}">
                      <a16:creationId xmlns:a16="http://schemas.microsoft.com/office/drawing/2014/main" id="{CA318002-F839-B056-947C-BADBE9621506}"/>
                    </a:ext>
                  </a:extLst>
                </p:cNvPr>
                <p:cNvSpPr/>
                <p:nvPr/>
              </p:nvSpPr>
              <p:spPr>
                <a:xfrm>
                  <a:off x="2882950" y="3955025"/>
                  <a:ext cx="68550" cy="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" h="1419" extrusionOk="0">
                      <a:moveTo>
                        <a:pt x="1355" y="1"/>
                      </a:moveTo>
                      <a:cubicBezTo>
                        <a:pt x="1166" y="1"/>
                        <a:pt x="1009" y="158"/>
                        <a:pt x="1009" y="348"/>
                      </a:cubicBezTo>
                      <a:lnTo>
                        <a:pt x="1009" y="726"/>
                      </a:lnTo>
                      <a:cubicBezTo>
                        <a:pt x="568" y="820"/>
                        <a:pt x="221" y="1072"/>
                        <a:pt x="1" y="1419"/>
                      </a:cubicBezTo>
                      <a:lnTo>
                        <a:pt x="2742" y="1419"/>
                      </a:lnTo>
                      <a:cubicBezTo>
                        <a:pt x="2521" y="1104"/>
                        <a:pt x="2111" y="852"/>
                        <a:pt x="1733" y="726"/>
                      </a:cubicBezTo>
                      <a:lnTo>
                        <a:pt x="1733" y="348"/>
                      </a:lnTo>
                      <a:cubicBezTo>
                        <a:pt x="1670" y="158"/>
                        <a:pt x="1513" y="1"/>
                        <a:pt x="135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94" name="Google Shape;9405;p73">
                  <a:extLst>
                    <a:ext uri="{FF2B5EF4-FFF2-40B4-BE49-F238E27FC236}">
                      <a16:creationId xmlns:a16="http://schemas.microsoft.com/office/drawing/2014/main" id="{0E5F19B2-8574-9229-DF45-19720659BCC7}"/>
                    </a:ext>
                  </a:extLst>
                </p:cNvPr>
                <p:cNvSpPr/>
                <p:nvPr/>
              </p:nvSpPr>
              <p:spPr>
                <a:xfrm>
                  <a:off x="2856975" y="4093650"/>
                  <a:ext cx="118950" cy="7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8" h="2805" extrusionOk="0">
                      <a:moveTo>
                        <a:pt x="473" y="1"/>
                      </a:moveTo>
                      <a:lnTo>
                        <a:pt x="0" y="2805"/>
                      </a:lnTo>
                      <a:lnTo>
                        <a:pt x="4757" y="2805"/>
                      </a:lnTo>
                      <a:lnTo>
                        <a:pt x="4285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09" name="Google Shape;9406;p73">
                <a:extLst>
                  <a:ext uri="{FF2B5EF4-FFF2-40B4-BE49-F238E27FC236}">
                    <a16:creationId xmlns:a16="http://schemas.microsoft.com/office/drawing/2014/main" id="{871CBE50-1A22-E037-B246-0BAF9DD1F9F4}"/>
                  </a:ext>
                </a:extLst>
              </p:cNvPr>
              <p:cNvGrpSpPr/>
              <p:nvPr/>
            </p:nvGrpSpPr>
            <p:grpSpPr>
              <a:xfrm>
                <a:off x="7743692" y="3749212"/>
                <a:ext cx="499261" cy="497951"/>
                <a:chOff x="4629125" y="3235150"/>
                <a:chExt cx="295375" cy="294600"/>
              </a:xfrm>
              <a:grpFill/>
            </p:grpSpPr>
            <p:sp>
              <p:nvSpPr>
                <p:cNvPr id="17586" name="Google Shape;9407;p73">
                  <a:extLst>
                    <a:ext uri="{FF2B5EF4-FFF2-40B4-BE49-F238E27FC236}">
                      <a16:creationId xmlns:a16="http://schemas.microsoft.com/office/drawing/2014/main" id="{3543AA37-583C-0CF0-4B49-AC685A3CC28C}"/>
                    </a:ext>
                  </a:extLst>
                </p:cNvPr>
                <p:cNvSpPr/>
                <p:nvPr/>
              </p:nvSpPr>
              <p:spPr>
                <a:xfrm>
                  <a:off x="4696850" y="3391100"/>
                  <a:ext cx="35475" cy="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1419" extrusionOk="0">
                      <a:moveTo>
                        <a:pt x="725" y="1"/>
                      </a:moveTo>
                      <a:cubicBezTo>
                        <a:pt x="316" y="1"/>
                        <a:pt x="1" y="316"/>
                        <a:pt x="1" y="694"/>
                      </a:cubicBezTo>
                      <a:cubicBezTo>
                        <a:pt x="64" y="1103"/>
                        <a:pt x="316" y="1418"/>
                        <a:pt x="725" y="1418"/>
                      </a:cubicBezTo>
                      <a:cubicBezTo>
                        <a:pt x="1103" y="1418"/>
                        <a:pt x="1418" y="1103"/>
                        <a:pt x="1418" y="694"/>
                      </a:cubicBezTo>
                      <a:cubicBezTo>
                        <a:pt x="1418" y="316"/>
                        <a:pt x="1103" y="1"/>
                        <a:pt x="72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87" name="Google Shape;9408;p73">
                  <a:extLst>
                    <a:ext uri="{FF2B5EF4-FFF2-40B4-BE49-F238E27FC236}">
                      <a16:creationId xmlns:a16="http://schemas.microsoft.com/office/drawing/2014/main" id="{751A7304-FB16-696C-88BB-2D8E7F01FC3D}"/>
                    </a:ext>
                  </a:extLst>
                </p:cNvPr>
                <p:cNvSpPr/>
                <p:nvPr/>
              </p:nvSpPr>
              <p:spPr>
                <a:xfrm>
                  <a:off x="4680300" y="3443875"/>
                  <a:ext cx="69350" cy="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" h="1387" extrusionOk="0">
                      <a:moveTo>
                        <a:pt x="1387" y="0"/>
                      </a:moveTo>
                      <a:cubicBezTo>
                        <a:pt x="631" y="0"/>
                        <a:pt x="1" y="630"/>
                        <a:pt x="1" y="1387"/>
                      </a:cubicBezTo>
                      <a:lnTo>
                        <a:pt x="2773" y="1387"/>
                      </a:lnTo>
                      <a:cubicBezTo>
                        <a:pt x="2773" y="630"/>
                        <a:pt x="2175" y="0"/>
                        <a:pt x="13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88" name="Google Shape;9409;p73">
                  <a:extLst>
                    <a:ext uri="{FF2B5EF4-FFF2-40B4-BE49-F238E27FC236}">
                      <a16:creationId xmlns:a16="http://schemas.microsoft.com/office/drawing/2014/main" id="{3EEBF074-F609-A403-0A01-40E4FE895FE8}"/>
                    </a:ext>
                  </a:extLst>
                </p:cNvPr>
                <p:cNvSpPr/>
                <p:nvPr/>
              </p:nvSpPr>
              <p:spPr>
                <a:xfrm>
                  <a:off x="4629125" y="3339900"/>
                  <a:ext cx="295375" cy="18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5" h="7594" extrusionOk="0">
                      <a:moveTo>
                        <a:pt x="10050" y="2080"/>
                      </a:moveTo>
                      <a:cubicBezTo>
                        <a:pt x="10239" y="2080"/>
                        <a:pt x="10397" y="2238"/>
                        <a:pt x="10397" y="2427"/>
                      </a:cubicBezTo>
                      <a:cubicBezTo>
                        <a:pt x="10397" y="2616"/>
                        <a:pt x="10239" y="2773"/>
                        <a:pt x="10050" y="2773"/>
                      </a:cubicBezTo>
                      <a:lnTo>
                        <a:pt x="6553" y="2773"/>
                      </a:lnTo>
                      <a:cubicBezTo>
                        <a:pt x="6333" y="2773"/>
                        <a:pt x="6175" y="2616"/>
                        <a:pt x="6175" y="2427"/>
                      </a:cubicBezTo>
                      <a:cubicBezTo>
                        <a:pt x="6175" y="2238"/>
                        <a:pt x="6333" y="2080"/>
                        <a:pt x="6553" y="2080"/>
                      </a:cubicBezTo>
                      <a:close/>
                      <a:moveTo>
                        <a:pt x="10050" y="3466"/>
                      </a:moveTo>
                      <a:cubicBezTo>
                        <a:pt x="10239" y="3466"/>
                        <a:pt x="10397" y="3624"/>
                        <a:pt x="10397" y="3813"/>
                      </a:cubicBezTo>
                      <a:cubicBezTo>
                        <a:pt x="10397" y="4002"/>
                        <a:pt x="10239" y="4159"/>
                        <a:pt x="10050" y="4159"/>
                      </a:cubicBezTo>
                      <a:lnTo>
                        <a:pt x="6553" y="4159"/>
                      </a:lnTo>
                      <a:cubicBezTo>
                        <a:pt x="6333" y="4159"/>
                        <a:pt x="6175" y="4002"/>
                        <a:pt x="6175" y="3813"/>
                      </a:cubicBezTo>
                      <a:cubicBezTo>
                        <a:pt x="6175" y="3624"/>
                        <a:pt x="6333" y="3466"/>
                        <a:pt x="6553" y="3466"/>
                      </a:cubicBezTo>
                      <a:close/>
                      <a:moveTo>
                        <a:pt x="10050" y="4821"/>
                      </a:moveTo>
                      <a:cubicBezTo>
                        <a:pt x="10239" y="4821"/>
                        <a:pt x="10397" y="4978"/>
                        <a:pt x="10397" y="5199"/>
                      </a:cubicBezTo>
                      <a:cubicBezTo>
                        <a:pt x="10397" y="5388"/>
                        <a:pt x="10239" y="5546"/>
                        <a:pt x="10050" y="5546"/>
                      </a:cubicBezTo>
                      <a:lnTo>
                        <a:pt x="6553" y="5546"/>
                      </a:lnTo>
                      <a:cubicBezTo>
                        <a:pt x="6333" y="5546"/>
                        <a:pt x="6175" y="5388"/>
                        <a:pt x="6175" y="5199"/>
                      </a:cubicBezTo>
                      <a:cubicBezTo>
                        <a:pt x="6175" y="4978"/>
                        <a:pt x="6333" y="4821"/>
                        <a:pt x="6553" y="4821"/>
                      </a:cubicBezTo>
                      <a:close/>
                      <a:moveTo>
                        <a:pt x="3403" y="1418"/>
                      </a:moveTo>
                      <a:cubicBezTo>
                        <a:pt x="4127" y="1418"/>
                        <a:pt x="4757" y="2049"/>
                        <a:pt x="4757" y="2773"/>
                      </a:cubicBezTo>
                      <a:cubicBezTo>
                        <a:pt x="4757" y="3151"/>
                        <a:pt x="4600" y="3498"/>
                        <a:pt x="4379" y="3718"/>
                      </a:cubicBezTo>
                      <a:cubicBezTo>
                        <a:pt x="5009" y="4065"/>
                        <a:pt x="5451" y="4758"/>
                        <a:pt x="5451" y="5546"/>
                      </a:cubicBezTo>
                      <a:lnTo>
                        <a:pt x="5451" y="5892"/>
                      </a:lnTo>
                      <a:lnTo>
                        <a:pt x="5514" y="5892"/>
                      </a:lnTo>
                      <a:cubicBezTo>
                        <a:pt x="5514" y="6081"/>
                        <a:pt x="5356" y="6239"/>
                        <a:pt x="5167" y="6239"/>
                      </a:cubicBezTo>
                      <a:lnTo>
                        <a:pt x="1701" y="6239"/>
                      </a:lnTo>
                      <a:cubicBezTo>
                        <a:pt x="1512" y="6239"/>
                        <a:pt x="1355" y="6081"/>
                        <a:pt x="1355" y="5892"/>
                      </a:cubicBezTo>
                      <a:lnTo>
                        <a:pt x="1355" y="5546"/>
                      </a:lnTo>
                      <a:cubicBezTo>
                        <a:pt x="1355" y="4758"/>
                        <a:pt x="1764" y="4096"/>
                        <a:pt x="2395" y="3718"/>
                      </a:cubicBezTo>
                      <a:cubicBezTo>
                        <a:pt x="2174" y="3498"/>
                        <a:pt x="2016" y="3151"/>
                        <a:pt x="2016" y="2773"/>
                      </a:cubicBezTo>
                      <a:cubicBezTo>
                        <a:pt x="2016" y="2049"/>
                        <a:pt x="2647" y="1418"/>
                        <a:pt x="3403" y="1418"/>
                      </a:cubicBezTo>
                      <a:close/>
                      <a:moveTo>
                        <a:pt x="1040" y="1"/>
                      </a:moveTo>
                      <a:cubicBezTo>
                        <a:pt x="441" y="1"/>
                        <a:pt x="0" y="473"/>
                        <a:pt x="0" y="1009"/>
                      </a:cubicBezTo>
                      <a:lnTo>
                        <a:pt x="0" y="6554"/>
                      </a:lnTo>
                      <a:cubicBezTo>
                        <a:pt x="0" y="7152"/>
                        <a:pt x="473" y="7593"/>
                        <a:pt x="1040" y="7593"/>
                      </a:cubicBezTo>
                      <a:lnTo>
                        <a:pt x="10806" y="7593"/>
                      </a:lnTo>
                      <a:cubicBezTo>
                        <a:pt x="11373" y="7593"/>
                        <a:pt x="11815" y="7121"/>
                        <a:pt x="11815" y="6554"/>
                      </a:cubicBezTo>
                      <a:lnTo>
                        <a:pt x="11815" y="1009"/>
                      </a:lnTo>
                      <a:cubicBezTo>
                        <a:pt x="11783" y="473"/>
                        <a:pt x="11310" y="1"/>
                        <a:pt x="10743" y="1"/>
                      </a:cubicBezTo>
                      <a:lnTo>
                        <a:pt x="7593" y="1"/>
                      </a:lnTo>
                      <a:lnTo>
                        <a:pt x="7593" y="347"/>
                      </a:lnTo>
                      <a:cubicBezTo>
                        <a:pt x="7593" y="946"/>
                        <a:pt x="7120" y="1355"/>
                        <a:pt x="6585" y="1355"/>
                      </a:cubicBezTo>
                      <a:lnTo>
                        <a:pt x="5198" y="1355"/>
                      </a:lnTo>
                      <a:cubicBezTo>
                        <a:pt x="4600" y="1355"/>
                        <a:pt x="4190" y="883"/>
                        <a:pt x="4190" y="347"/>
                      </a:cubicBezTo>
                      <a:lnTo>
                        <a:pt x="419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89" name="Google Shape;9410;p73">
                  <a:extLst>
                    <a:ext uri="{FF2B5EF4-FFF2-40B4-BE49-F238E27FC236}">
                      <a16:creationId xmlns:a16="http://schemas.microsoft.com/office/drawing/2014/main" id="{45E78B23-702F-30BF-1F0D-A3726ACCB546}"/>
                    </a:ext>
                  </a:extLst>
                </p:cNvPr>
                <p:cNvSpPr/>
                <p:nvPr/>
              </p:nvSpPr>
              <p:spPr>
                <a:xfrm>
                  <a:off x="4714975" y="3287125"/>
                  <a:ext cx="122100" cy="7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" h="2805" extrusionOk="0">
                      <a:moveTo>
                        <a:pt x="693" y="1"/>
                      </a:moveTo>
                      <a:cubicBezTo>
                        <a:pt x="315" y="1"/>
                        <a:pt x="0" y="316"/>
                        <a:pt x="0" y="725"/>
                      </a:cubicBezTo>
                      <a:cubicBezTo>
                        <a:pt x="0" y="1104"/>
                        <a:pt x="315" y="1419"/>
                        <a:pt x="693" y="1419"/>
                      </a:cubicBezTo>
                      <a:lnTo>
                        <a:pt x="1418" y="1419"/>
                      </a:lnTo>
                      <a:lnTo>
                        <a:pt x="1418" y="2458"/>
                      </a:lnTo>
                      <a:cubicBezTo>
                        <a:pt x="1386" y="2647"/>
                        <a:pt x="1544" y="2805"/>
                        <a:pt x="1733" y="2805"/>
                      </a:cubicBezTo>
                      <a:lnTo>
                        <a:pt x="3119" y="2805"/>
                      </a:lnTo>
                      <a:cubicBezTo>
                        <a:pt x="3308" y="2805"/>
                        <a:pt x="3466" y="2647"/>
                        <a:pt x="3466" y="2458"/>
                      </a:cubicBezTo>
                      <a:lnTo>
                        <a:pt x="3466" y="1419"/>
                      </a:lnTo>
                      <a:lnTo>
                        <a:pt x="4159" y="1419"/>
                      </a:lnTo>
                      <a:cubicBezTo>
                        <a:pt x="4568" y="1419"/>
                        <a:pt x="4883" y="1104"/>
                        <a:pt x="4883" y="725"/>
                      </a:cubicBezTo>
                      <a:cubicBezTo>
                        <a:pt x="4883" y="316"/>
                        <a:pt x="4568" y="1"/>
                        <a:pt x="415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90" name="Google Shape;9411;p73">
                  <a:extLst>
                    <a:ext uri="{FF2B5EF4-FFF2-40B4-BE49-F238E27FC236}">
                      <a16:creationId xmlns:a16="http://schemas.microsoft.com/office/drawing/2014/main" id="{2F08716E-9465-D9F8-06A9-F0AA8252315A}"/>
                    </a:ext>
                  </a:extLst>
                </p:cNvPr>
                <p:cNvSpPr/>
                <p:nvPr/>
              </p:nvSpPr>
              <p:spPr>
                <a:xfrm>
                  <a:off x="4732300" y="3235150"/>
                  <a:ext cx="86650" cy="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1419" extrusionOk="0">
                      <a:moveTo>
                        <a:pt x="378" y="1"/>
                      </a:moveTo>
                      <a:cubicBezTo>
                        <a:pt x="158" y="1"/>
                        <a:pt x="0" y="158"/>
                        <a:pt x="0" y="347"/>
                      </a:cubicBezTo>
                      <a:lnTo>
                        <a:pt x="0" y="1418"/>
                      </a:lnTo>
                      <a:lnTo>
                        <a:pt x="3466" y="1418"/>
                      </a:lnTo>
                      <a:lnTo>
                        <a:pt x="3466" y="347"/>
                      </a:lnTo>
                      <a:cubicBezTo>
                        <a:pt x="3466" y="158"/>
                        <a:pt x="3308" y="1"/>
                        <a:pt x="31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12" name="Google Shape;9412;p73">
                <a:extLst>
                  <a:ext uri="{FF2B5EF4-FFF2-40B4-BE49-F238E27FC236}">
                    <a16:creationId xmlns:a16="http://schemas.microsoft.com/office/drawing/2014/main" id="{365451BA-E846-9934-BED2-8228672F590F}"/>
                  </a:ext>
                </a:extLst>
              </p:cNvPr>
              <p:cNvGrpSpPr/>
              <p:nvPr/>
            </p:nvGrpSpPr>
            <p:grpSpPr>
              <a:xfrm>
                <a:off x="7743671" y="4378602"/>
                <a:ext cx="499303" cy="499261"/>
                <a:chOff x="4628325" y="3599825"/>
                <a:chExt cx="295400" cy="295375"/>
              </a:xfrm>
              <a:grpFill/>
            </p:grpSpPr>
            <p:sp>
              <p:nvSpPr>
                <p:cNvPr id="17574" name="Google Shape;9413;p73">
                  <a:extLst>
                    <a:ext uri="{FF2B5EF4-FFF2-40B4-BE49-F238E27FC236}">
                      <a16:creationId xmlns:a16="http://schemas.microsoft.com/office/drawing/2014/main" id="{209BAE0A-2C99-93E4-3BD4-78C91E52276B}"/>
                    </a:ext>
                  </a:extLst>
                </p:cNvPr>
                <p:cNvSpPr/>
                <p:nvPr/>
              </p:nvSpPr>
              <p:spPr>
                <a:xfrm>
                  <a:off x="4679525" y="3686450"/>
                  <a:ext cx="17350" cy="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" h="3467" extrusionOk="0">
                      <a:moveTo>
                        <a:pt x="0" y="1"/>
                      </a:moveTo>
                      <a:lnTo>
                        <a:pt x="0" y="3466"/>
                      </a:lnTo>
                      <a:lnTo>
                        <a:pt x="694" y="3466"/>
                      </a:lnTo>
                      <a:lnTo>
                        <a:pt x="694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75" name="Google Shape;9414;p73">
                  <a:extLst>
                    <a:ext uri="{FF2B5EF4-FFF2-40B4-BE49-F238E27FC236}">
                      <a16:creationId xmlns:a16="http://schemas.microsoft.com/office/drawing/2014/main" id="{C68C2759-A659-4F2D-04E7-DE9720FDE9AF}"/>
                    </a:ext>
                  </a:extLst>
                </p:cNvPr>
                <p:cNvSpPr/>
                <p:nvPr/>
              </p:nvSpPr>
              <p:spPr>
                <a:xfrm>
                  <a:off x="4854375" y="3686450"/>
                  <a:ext cx="18150" cy="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3467" extrusionOk="0">
                      <a:moveTo>
                        <a:pt x="1" y="1"/>
                      </a:moveTo>
                      <a:lnTo>
                        <a:pt x="1" y="3466"/>
                      </a:lnTo>
                      <a:lnTo>
                        <a:pt x="725" y="3466"/>
                      </a:lnTo>
                      <a:lnTo>
                        <a:pt x="725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76" name="Google Shape;9415;p73">
                  <a:extLst>
                    <a:ext uri="{FF2B5EF4-FFF2-40B4-BE49-F238E27FC236}">
                      <a16:creationId xmlns:a16="http://schemas.microsoft.com/office/drawing/2014/main" id="{6DAE875E-C6A8-5179-C47B-B695A9E52B48}"/>
                    </a:ext>
                  </a:extLst>
                </p:cNvPr>
                <p:cNvSpPr/>
                <p:nvPr/>
              </p:nvSpPr>
              <p:spPr>
                <a:xfrm>
                  <a:off x="4679525" y="3790425"/>
                  <a:ext cx="17350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" h="4160" extrusionOk="0">
                      <a:moveTo>
                        <a:pt x="0" y="0"/>
                      </a:moveTo>
                      <a:lnTo>
                        <a:pt x="0" y="4159"/>
                      </a:lnTo>
                      <a:lnTo>
                        <a:pt x="694" y="4159"/>
                      </a:lnTo>
                      <a:lnTo>
                        <a:pt x="69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77" name="Google Shape;9416;p73">
                  <a:extLst>
                    <a:ext uri="{FF2B5EF4-FFF2-40B4-BE49-F238E27FC236}">
                      <a16:creationId xmlns:a16="http://schemas.microsoft.com/office/drawing/2014/main" id="{75816142-384D-F899-058F-963DF4A3D6C1}"/>
                    </a:ext>
                  </a:extLst>
                </p:cNvPr>
                <p:cNvSpPr/>
                <p:nvPr/>
              </p:nvSpPr>
              <p:spPr>
                <a:xfrm>
                  <a:off x="4854375" y="3790425"/>
                  <a:ext cx="18150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4160" extrusionOk="0">
                      <a:moveTo>
                        <a:pt x="1" y="0"/>
                      </a:moveTo>
                      <a:lnTo>
                        <a:pt x="1" y="4159"/>
                      </a:lnTo>
                      <a:lnTo>
                        <a:pt x="725" y="4159"/>
                      </a:lnTo>
                      <a:lnTo>
                        <a:pt x="7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78" name="Google Shape;9417;p73">
                  <a:extLst>
                    <a:ext uri="{FF2B5EF4-FFF2-40B4-BE49-F238E27FC236}">
                      <a16:creationId xmlns:a16="http://schemas.microsoft.com/office/drawing/2014/main" id="{D3CB09C9-13C5-5968-C301-FB8A0C8A3AEE}"/>
                    </a:ext>
                  </a:extLst>
                </p:cNvPr>
                <p:cNvSpPr/>
                <p:nvPr/>
              </p:nvSpPr>
              <p:spPr>
                <a:xfrm>
                  <a:off x="4628325" y="3686450"/>
                  <a:ext cx="34675" cy="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7" h="3467" extrusionOk="0">
                      <a:moveTo>
                        <a:pt x="1009" y="1"/>
                      </a:moveTo>
                      <a:cubicBezTo>
                        <a:pt x="442" y="1"/>
                        <a:pt x="1" y="442"/>
                        <a:pt x="1" y="1009"/>
                      </a:cubicBezTo>
                      <a:lnTo>
                        <a:pt x="1" y="2049"/>
                      </a:lnTo>
                      <a:cubicBezTo>
                        <a:pt x="1" y="2427"/>
                        <a:pt x="158" y="2773"/>
                        <a:pt x="442" y="3025"/>
                      </a:cubicBezTo>
                      <a:cubicBezTo>
                        <a:pt x="662" y="3340"/>
                        <a:pt x="1009" y="3466"/>
                        <a:pt x="1387" y="3466"/>
                      </a:cubicBezTo>
                      <a:lnTo>
                        <a:pt x="1387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79" name="Google Shape;9418;p73">
                  <a:extLst>
                    <a:ext uri="{FF2B5EF4-FFF2-40B4-BE49-F238E27FC236}">
                      <a16:creationId xmlns:a16="http://schemas.microsoft.com/office/drawing/2014/main" id="{4C408F22-2649-AD07-00AF-474CA64AC285}"/>
                    </a:ext>
                  </a:extLst>
                </p:cNvPr>
                <p:cNvSpPr/>
                <p:nvPr/>
              </p:nvSpPr>
              <p:spPr>
                <a:xfrm>
                  <a:off x="4714975" y="3686450"/>
                  <a:ext cx="122100" cy="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" h="3467" extrusionOk="0">
                      <a:moveTo>
                        <a:pt x="0" y="1"/>
                      </a:moveTo>
                      <a:lnTo>
                        <a:pt x="0" y="3466"/>
                      </a:lnTo>
                      <a:lnTo>
                        <a:pt x="4883" y="3466"/>
                      </a:lnTo>
                      <a:lnTo>
                        <a:pt x="4883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80" name="Google Shape;9419;p73">
                  <a:extLst>
                    <a:ext uri="{FF2B5EF4-FFF2-40B4-BE49-F238E27FC236}">
                      <a16:creationId xmlns:a16="http://schemas.microsoft.com/office/drawing/2014/main" id="{A909F068-FEB1-2DBB-58A4-1086B7FC9F2C}"/>
                    </a:ext>
                  </a:extLst>
                </p:cNvPr>
                <p:cNvSpPr/>
                <p:nvPr/>
              </p:nvSpPr>
              <p:spPr>
                <a:xfrm>
                  <a:off x="4889025" y="3777825"/>
                  <a:ext cx="34700" cy="1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" h="4695" extrusionOk="0">
                      <a:moveTo>
                        <a:pt x="1387" y="0"/>
                      </a:moveTo>
                      <a:cubicBezTo>
                        <a:pt x="977" y="315"/>
                        <a:pt x="505" y="504"/>
                        <a:pt x="1" y="504"/>
                      </a:cubicBezTo>
                      <a:lnTo>
                        <a:pt x="1" y="4695"/>
                      </a:lnTo>
                      <a:lnTo>
                        <a:pt x="347" y="4695"/>
                      </a:lnTo>
                      <a:cubicBezTo>
                        <a:pt x="946" y="4695"/>
                        <a:pt x="1387" y="4222"/>
                        <a:pt x="1387" y="3655"/>
                      </a:cubicBezTo>
                      <a:lnTo>
                        <a:pt x="138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81" name="Google Shape;9420;p73">
                  <a:extLst>
                    <a:ext uri="{FF2B5EF4-FFF2-40B4-BE49-F238E27FC236}">
                      <a16:creationId xmlns:a16="http://schemas.microsoft.com/office/drawing/2014/main" id="{1D3BFB6C-70A8-2CC5-E779-C2F5F4C63D4C}"/>
                    </a:ext>
                  </a:extLst>
                </p:cNvPr>
                <p:cNvSpPr/>
                <p:nvPr/>
              </p:nvSpPr>
              <p:spPr>
                <a:xfrm>
                  <a:off x="4628325" y="3777825"/>
                  <a:ext cx="34675" cy="11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7" h="4664" extrusionOk="0">
                      <a:moveTo>
                        <a:pt x="1" y="0"/>
                      </a:moveTo>
                      <a:lnTo>
                        <a:pt x="1" y="3655"/>
                      </a:lnTo>
                      <a:cubicBezTo>
                        <a:pt x="1" y="4222"/>
                        <a:pt x="442" y="4663"/>
                        <a:pt x="1009" y="4663"/>
                      </a:cubicBezTo>
                      <a:lnTo>
                        <a:pt x="1387" y="4663"/>
                      </a:lnTo>
                      <a:lnTo>
                        <a:pt x="1387" y="504"/>
                      </a:lnTo>
                      <a:cubicBezTo>
                        <a:pt x="851" y="504"/>
                        <a:pt x="379" y="315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82" name="Google Shape;9421;p73">
                  <a:extLst>
                    <a:ext uri="{FF2B5EF4-FFF2-40B4-BE49-F238E27FC236}">
                      <a16:creationId xmlns:a16="http://schemas.microsoft.com/office/drawing/2014/main" id="{A658E1BC-9DE2-27B8-C83F-B1706847E3E8}"/>
                    </a:ext>
                  </a:extLst>
                </p:cNvPr>
                <p:cNvSpPr/>
                <p:nvPr/>
              </p:nvSpPr>
              <p:spPr>
                <a:xfrm>
                  <a:off x="4766950" y="3790425"/>
                  <a:ext cx="17350" cy="1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" h="726" extrusionOk="0">
                      <a:moveTo>
                        <a:pt x="1" y="0"/>
                      </a:moveTo>
                      <a:lnTo>
                        <a:pt x="1" y="347"/>
                      </a:lnTo>
                      <a:cubicBezTo>
                        <a:pt x="1" y="568"/>
                        <a:pt x="158" y="725"/>
                        <a:pt x="347" y="725"/>
                      </a:cubicBezTo>
                      <a:cubicBezTo>
                        <a:pt x="568" y="725"/>
                        <a:pt x="694" y="568"/>
                        <a:pt x="694" y="347"/>
                      </a:cubicBezTo>
                      <a:lnTo>
                        <a:pt x="69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83" name="Google Shape;9422;p73">
                  <a:extLst>
                    <a:ext uri="{FF2B5EF4-FFF2-40B4-BE49-F238E27FC236}">
                      <a16:creationId xmlns:a16="http://schemas.microsoft.com/office/drawing/2014/main" id="{846A7FF2-ACB0-D400-1E5E-CC355664392D}"/>
                    </a:ext>
                  </a:extLst>
                </p:cNvPr>
                <p:cNvSpPr/>
                <p:nvPr/>
              </p:nvSpPr>
              <p:spPr>
                <a:xfrm>
                  <a:off x="4889025" y="3686450"/>
                  <a:ext cx="34700" cy="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" h="3467" extrusionOk="0">
                      <a:moveTo>
                        <a:pt x="1" y="1"/>
                      </a:moveTo>
                      <a:lnTo>
                        <a:pt x="1" y="3466"/>
                      </a:lnTo>
                      <a:cubicBezTo>
                        <a:pt x="347" y="3466"/>
                        <a:pt x="662" y="3340"/>
                        <a:pt x="946" y="3088"/>
                      </a:cubicBezTo>
                      <a:cubicBezTo>
                        <a:pt x="1229" y="2836"/>
                        <a:pt x="1387" y="2458"/>
                        <a:pt x="1387" y="2080"/>
                      </a:cubicBezTo>
                      <a:lnTo>
                        <a:pt x="1387" y="1040"/>
                      </a:lnTo>
                      <a:cubicBezTo>
                        <a:pt x="1387" y="442"/>
                        <a:pt x="914" y="1"/>
                        <a:pt x="34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84" name="Google Shape;9423;p73">
                  <a:extLst>
                    <a:ext uri="{FF2B5EF4-FFF2-40B4-BE49-F238E27FC236}">
                      <a16:creationId xmlns:a16="http://schemas.microsoft.com/office/drawing/2014/main" id="{E6DDD124-976D-1F6C-AF77-F6AF72684250}"/>
                    </a:ext>
                  </a:extLst>
                </p:cNvPr>
                <p:cNvSpPr/>
                <p:nvPr/>
              </p:nvSpPr>
              <p:spPr>
                <a:xfrm>
                  <a:off x="4714975" y="3790425"/>
                  <a:ext cx="122100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" h="4160" extrusionOk="0">
                      <a:moveTo>
                        <a:pt x="0" y="0"/>
                      </a:moveTo>
                      <a:lnTo>
                        <a:pt x="0" y="4159"/>
                      </a:lnTo>
                      <a:lnTo>
                        <a:pt x="4883" y="4159"/>
                      </a:lnTo>
                      <a:lnTo>
                        <a:pt x="4883" y="0"/>
                      </a:lnTo>
                      <a:lnTo>
                        <a:pt x="3466" y="0"/>
                      </a:lnTo>
                      <a:lnTo>
                        <a:pt x="3466" y="347"/>
                      </a:lnTo>
                      <a:cubicBezTo>
                        <a:pt x="3466" y="946"/>
                        <a:pt x="2993" y="1387"/>
                        <a:pt x="2426" y="1387"/>
                      </a:cubicBezTo>
                      <a:cubicBezTo>
                        <a:pt x="1827" y="1387"/>
                        <a:pt x="1418" y="914"/>
                        <a:pt x="1418" y="347"/>
                      </a:cubicBezTo>
                      <a:lnTo>
                        <a:pt x="141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85" name="Google Shape;9424;p73">
                  <a:extLst>
                    <a:ext uri="{FF2B5EF4-FFF2-40B4-BE49-F238E27FC236}">
                      <a16:creationId xmlns:a16="http://schemas.microsoft.com/office/drawing/2014/main" id="{9882AE84-2CF9-3B86-5939-D3B4F16BC5C7}"/>
                    </a:ext>
                  </a:extLst>
                </p:cNvPr>
                <p:cNvSpPr/>
                <p:nvPr/>
              </p:nvSpPr>
              <p:spPr>
                <a:xfrm>
                  <a:off x="4714175" y="3599825"/>
                  <a:ext cx="122100" cy="6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" h="2773" extrusionOk="0">
                      <a:moveTo>
                        <a:pt x="2427" y="0"/>
                      </a:moveTo>
                      <a:cubicBezTo>
                        <a:pt x="1103" y="0"/>
                        <a:pt x="1" y="1103"/>
                        <a:pt x="1" y="2426"/>
                      </a:cubicBezTo>
                      <a:lnTo>
                        <a:pt x="1" y="2773"/>
                      </a:lnTo>
                      <a:lnTo>
                        <a:pt x="1355" y="2773"/>
                      </a:lnTo>
                      <a:lnTo>
                        <a:pt x="1355" y="2426"/>
                      </a:lnTo>
                      <a:cubicBezTo>
                        <a:pt x="1355" y="1828"/>
                        <a:pt x="1828" y="1418"/>
                        <a:pt x="2395" y="1418"/>
                      </a:cubicBezTo>
                      <a:cubicBezTo>
                        <a:pt x="2994" y="1418"/>
                        <a:pt x="3403" y="1891"/>
                        <a:pt x="3403" y="2426"/>
                      </a:cubicBezTo>
                      <a:lnTo>
                        <a:pt x="3403" y="2773"/>
                      </a:lnTo>
                      <a:lnTo>
                        <a:pt x="4884" y="2773"/>
                      </a:lnTo>
                      <a:lnTo>
                        <a:pt x="4884" y="2426"/>
                      </a:lnTo>
                      <a:cubicBezTo>
                        <a:pt x="4884" y="1103"/>
                        <a:pt x="3781" y="0"/>
                        <a:pt x="242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13" name="Google Shape;9425;p73">
                <a:extLst>
                  <a:ext uri="{FF2B5EF4-FFF2-40B4-BE49-F238E27FC236}">
                    <a16:creationId xmlns:a16="http://schemas.microsoft.com/office/drawing/2014/main" id="{CA9FF8C8-5FD8-CD69-D904-CB5DD56DA91D}"/>
                  </a:ext>
                </a:extLst>
              </p:cNvPr>
              <p:cNvGrpSpPr/>
              <p:nvPr/>
            </p:nvGrpSpPr>
            <p:grpSpPr>
              <a:xfrm>
                <a:off x="7773631" y="4984646"/>
                <a:ext cx="439383" cy="500612"/>
                <a:chOff x="4645650" y="3962900"/>
                <a:chExt cx="259950" cy="296175"/>
              </a:xfrm>
              <a:grpFill/>
            </p:grpSpPr>
            <p:sp>
              <p:nvSpPr>
                <p:cNvPr id="17568" name="Google Shape;9426;p73">
                  <a:extLst>
                    <a:ext uri="{FF2B5EF4-FFF2-40B4-BE49-F238E27FC236}">
                      <a16:creationId xmlns:a16="http://schemas.microsoft.com/office/drawing/2014/main" id="{5FCC2BB8-FE8E-D49F-6844-9563A945476D}"/>
                    </a:ext>
                  </a:extLst>
                </p:cNvPr>
                <p:cNvSpPr/>
                <p:nvPr/>
              </p:nvSpPr>
              <p:spPr>
                <a:xfrm>
                  <a:off x="4853600" y="4155100"/>
                  <a:ext cx="52000" cy="10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0" h="4159" extrusionOk="0">
                      <a:moveTo>
                        <a:pt x="0" y="0"/>
                      </a:moveTo>
                      <a:lnTo>
                        <a:pt x="0" y="4159"/>
                      </a:lnTo>
                      <a:lnTo>
                        <a:pt x="1733" y="4159"/>
                      </a:lnTo>
                      <a:cubicBezTo>
                        <a:pt x="1922" y="4159"/>
                        <a:pt x="2079" y="4001"/>
                        <a:pt x="2079" y="3812"/>
                      </a:cubicBezTo>
                      <a:lnTo>
                        <a:pt x="2079" y="1733"/>
                      </a:lnTo>
                      <a:cubicBezTo>
                        <a:pt x="2079" y="788"/>
                        <a:pt x="1292" y="0"/>
                        <a:pt x="34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69" name="Google Shape;9427;p73">
                  <a:extLst>
                    <a:ext uri="{FF2B5EF4-FFF2-40B4-BE49-F238E27FC236}">
                      <a16:creationId xmlns:a16="http://schemas.microsoft.com/office/drawing/2014/main" id="{909913F7-7A29-381D-BE3F-C7A8D813922E}"/>
                    </a:ext>
                  </a:extLst>
                </p:cNvPr>
                <p:cNvSpPr/>
                <p:nvPr/>
              </p:nvSpPr>
              <p:spPr>
                <a:xfrm>
                  <a:off x="4714975" y="4155100"/>
                  <a:ext cx="121300" cy="5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2" h="2025" extrusionOk="0">
                      <a:moveTo>
                        <a:pt x="0" y="0"/>
                      </a:moveTo>
                      <a:lnTo>
                        <a:pt x="0" y="1481"/>
                      </a:lnTo>
                      <a:cubicBezTo>
                        <a:pt x="772" y="1843"/>
                        <a:pt x="1599" y="2024"/>
                        <a:pt x="2426" y="2024"/>
                      </a:cubicBezTo>
                      <a:cubicBezTo>
                        <a:pt x="3253" y="2024"/>
                        <a:pt x="4080" y="1843"/>
                        <a:pt x="4852" y="1481"/>
                      </a:cubicBezTo>
                      <a:lnTo>
                        <a:pt x="4852" y="0"/>
                      </a:lnTo>
                      <a:lnTo>
                        <a:pt x="4789" y="0"/>
                      </a:lnTo>
                      <a:cubicBezTo>
                        <a:pt x="4348" y="410"/>
                        <a:pt x="3781" y="693"/>
                        <a:pt x="3119" y="693"/>
                      </a:cubicBezTo>
                      <a:lnTo>
                        <a:pt x="1733" y="693"/>
                      </a:lnTo>
                      <a:cubicBezTo>
                        <a:pt x="1071" y="693"/>
                        <a:pt x="473" y="410"/>
                        <a:pt x="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70" name="Google Shape;9428;p73">
                  <a:extLst>
                    <a:ext uri="{FF2B5EF4-FFF2-40B4-BE49-F238E27FC236}">
                      <a16:creationId xmlns:a16="http://schemas.microsoft.com/office/drawing/2014/main" id="{51A808E4-A639-DA3D-A654-F23829E9B70F}"/>
                    </a:ext>
                  </a:extLst>
                </p:cNvPr>
                <p:cNvSpPr/>
                <p:nvPr/>
              </p:nvSpPr>
              <p:spPr>
                <a:xfrm>
                  <a:off x="4714975" y="4211025"/>
                  <a:ext cx="121300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2" h="1922" extrusionOk="0">
                      <a:moveTo>
                        <a:pt x="0" y="0"/>
                      </a:moveTo>
                      <a:lnTo>
                        <a:pt x="0" y="1922"/>
                      </a:lnTo>
                      <a:lnTo>
                        <a:pt x="4852" y="1922"/>
                      </a:lnTo>
                      <a:lnTo>
                        <a:pt x="4852" y="0"/>
                      </a:lnTo>
                      <a:cubicBezTo>
                        <a:pt x="4080" y="315"/>
                        <a:pt x="3253" y="473"/>
                        <a:pt x="2426" y="473"/>
                      </a:cubicBezTo>
                      <a:cubicBezTo>
                        <a:pt x="1599" y="473"/>
                        <a:pt x="772" y="315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71" name="Google Shape;9429;p73">
                  <a:extLst>
                    <a:ext uri="{FF2B5EF4-FFF2-40B4-BE49-F238E27FC236}">
                      <a16:creationId xmlns:a16="http://schemas.microsoft.com/office/drawing/2014/main" id="{AAD9F809-EFB2-F088-BBEC-277661503745}"/>
                    </a:ext>
                  </a:extLst>
                </p:cNvPr>
                <p:cNvSpPr/>
                <p:nvPr/>
              </p:nvSpPr>
              <p:spPr>
                <a:xfrm>
                  <a:off x="4645650" y="4154300"/>
                  <a:ext cx="52025" cy="10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1" h="4191" extrusionOk="0">
                      <a:moveTo>
                        <a:pt x="1734" y="1"/>
                      </a:moveTo>
                      <a:cubicBezTo>
                        <a:pt x="757" y="32"/>
                        <a:pt x="1" y="757"/>
                        <a:pt x="1" y="1765"/>
                      </a:cubicBezTo>
                      <a:lnTo>
                        <a:pt x="1" y="3844"/>
                      </a:lnTo>
                      <a:cubicBezTo>
                        <a:pt x="1" y="4033"/>
                        <a:pt x="158" y="4191"/>
                        <a:pt x="379" y="4191"/>
                      </a:cubicBezTo>
                      <a:lnTo>
                        <a:pt x="2080" y="4191"/>
                      </a:lnTo>
                      <a:lnTo>
                        <a:pt x="208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72" name="Google Shape;9430;p73">
                  <a:extLst>
                    <a:ext uri="{FF2B5EF4-FFF2-40B4-BE49-F238E27FC236}">
                      <a16:creationId xmlns:a16="http://schemas.microsoft.com/office/drawing/2014/main" id="{F20FE083-6335-F04E-0FA3-3CA3D403483A}"/>
                    </a:ext>
                  </a:extLst>
                </p:cNvPr>
                <p:cNvSpPr/>
                <p:nvPr/>
              </p:nvSpPr>
              <p:spPr>
                <a:xfrm>
                  <a:off x="4722850" y="4049550"/>
                  <a:ext cx="103975" cy="10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9" h="4223" extrusionOk="0">
                      <a:moveTo>
                        <a:pt x="2080" y="1"/>
                      </a:moveTo>
                      <a:cubicBezTo>
                        <a:pt x="1765" y="442"/>
                        <a:pt x="1260" y="694"/>
                        <a:pt x="693" y="694"/>
                      </a:cubicBezTo>
                      <a:lnTo>
                        <a:pt x="0" y="694"/>
                      </a:lnTo>
                      <a:lnTo>
                        <a:pt x="0" y="3498"/>
                      </a:lnTo>
                      <a:cubicBezTo>
                        <a:pt x="347" y="3939"/>
                        <a:pt x="851" y="4222"/>
                        <a:pt x="1418" y="4222"/>
                      </a:cubicBezTo>
                      <a:lnTo>
                        <a:pt x="2804" y="4222"/>
                      </a:lnTo>
                      <a:cubicBezTo>
                        <a:pt x="3340" y="4222"/>
                        <a:pt x="3844" y="3939"/>
                        <a:pt x="4159" y="3498"/>
                      </a:cubicBezTo>
                      <a:lnTo>
                        <a:pt x="4159" y="694"/>
                      </a:lnTo>
                      <a:lnTo>
                        <a:pt x="3466" y="694"/>
                      </a:lnTo>
                      <a:cubicBezTo>
                        <a:pt x="2899" y="694"/>
                        <a:pt x="2395" y="442"/>
                        <a:pt x="208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73" name="Google Shape;9431;p73">
                  <a:extLst>
                    <a:ext uri="{FF2B5EF4-FFF2-40B4-BE49-F238E27FC236}">
                      <a16:creationId xmlns:a16="http://schemas.microsoft.com/office/drawing/2014/main" id="{B74C58FC-8B62-A93C-3B11-AB80C294B175}"/>
                    </a:ext>
                  </a:extLst>
                </p:cNvPr>
                <p:cNvSpPr/>
                <p:nvPr/>
              </p:nvSpPr>
              <p:spPr>
                <a:xfrm>
                  <a:off x="4678725" y="3962900"/>
                  <a:ext cx="190650" cy="17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6" h="6964" extrusionOk="0">
                      <a:moveTo>
                        <a:pt x="3813" y="1"/>
                      </a:moveTo>
                      <a:cubicBezTo>
                        <a:pt x="1734" y="1"/>
                        <a:pt x="1" y="1702"/>
                        <a:pt x="1" y="3813"/>
                      </a:cubicBezTo>
                      <a:lnTo>
                        <a:pt x="1" y="5955"/>
                      </a:lnTo>
                      <a:lnTo>
                        <a:pt x="64" y="5955"/>
                      </a:lnTo>
                      <a:cubicBezTo>
                        <a:pt x="64" y="6522"/>
                        <a:pt x="537" y="6964"/>
                        <a:pt x="1104" y="6964"/>
                      </a:cubicBezTo>
                      <a:lnTo>
                        <a:pt x="1104" y="3813"/>
                      </a:lnTo>
                      <a:cubicBezTo>
                        <a:pt x="1104" y="3624"/>
                        <a:pt x="1261" y="3467"/>
                        <a:pt x="1450" y="3467"/>
                      </a:cubicBezTo>
                      <a:lnTo>
                        <a:pt x="2458" y="3467"/>
                      </a:lnTo>
                      <a:cubicBezTo>
                        <a:pt x="3057" y="3467"/>
                        <a:pt x="3498" y="2994"/>
                        <a:pt x="3498" y="2427"/>
                      </a:cubicBezTo>
                      <a:lnTo>
                        <a:pt x="3498" y="1734"/>
                      </a:lnTo>
                      <a:cubicBezTo>
                        <a:pt x="3498" y="1545"/>
                        <a:pt x="3656" y="1387"/>
                        <a:pt x="3845" y="1387"/>
                      </a:cubicBezTo>
                      <a:cubicBezTo>
                        <a:pt x="4034" y="1387"/>
                        <a:pt x="4191" y="1545"/>
                        <a:pt x="4191" y="1734"/>
                      </a:cubicBezTo>
                      <a:lnTo>
                        <a:pt x="4191" y="2427"/>
                      </a:lnTo>
                      <a:cubicBezTo>
                        <a:pt x="4191" y="3025"/>
                        <a:pt x="4664" y="3467"/>
                        <a:pt x="5231" y="3467"/>
                      </a:cubicBezTo>
                      <a:lnTo>
                        <a:pt x="6239" y="3467"/>
                      </a:lnTo>
                      <a:cubicBezTo>
                        <a:pt x="6459" y="3467"/>
                        <a:pt x="6617" y="3624"/>
                        <a:pt x="6617" y="3813"/>
                      </a:cubicBezTo>
                      <a:lnTo>
                        <a:pt x="6617" y="6964"/>
                      </a:lnTo>
                      <a:cubicBezTo>
                        <a:pt x="7184" y="6964"/>
                        <a:pt x="7625" y="6491"/>
                        <a:pt x="7625" y="5955"/>
                      </a:cubicBezTo>
                      <a:lnTo>
                        <a:pt x="7625" y="3813"/>
                      </a:lnTo>
                      <a:cubicBezTo>
                        <a:pt x="7625" y="1734"/>
                        <a:pt x="5924" y="1"/>
                        <a:pt x="381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14" name="Google Shape;9432;p73">
                <a:extLst>
                  <a:ext uri="{FF2B5EF4-FFF2-40B4-BE49-F238E27FC236}">
                    <a16:creationId xmlns:a16="http://schemas.microsoft.com/office/drawing/2014/main" id="{8FE7A288-1F55-37A0-DD67-99C1A7C90108}"/>
                  </a:ext>
                </a:extLst>
              </p:cNvPr>
              <p:cNvGrpSpPr/>
              <p:nvPr/>
            </p:nvGrpSpPr>
            <p:grpSpPr>
              <a:xfrm>
                <a:off x="10280367" y="4379278"/>
                <a:ext cx="499261" cy="497908"/>
                <a:chOff x="6143725" y="3582500"/>
                <a:chExt cx="295375" cy="294575"/>
              </a:xfrm>
              <a:grpFill/>
            </p:grpSpPr>
            <p:sp>
              <p:nvSpPr>
                <p:cNvPr id="17561" name="Google Shape;9433;p73">
                  <a:extLst>
                    <a:ext uri="{FF2B5EF4-FFF2-40B4-BE49-F238E27FC236}">
                      <a16:creationId xmlns:a16="http://schemas.microsoft.com/office/drawing/2014/main" id="{72C0D6E0-2DCB-AD7E-B5CD-3E07FE38565A}"/>
                    </a:ext>
                  </a:extLst>
                </p:cNvPr>
                <p:cNvSpPr/>
                <p:nvPr/>
              </p:nvSpPr>
              <p:spPr>
                <a:xfrm>
                  <a:off x="6143725" y="3720325"/>
                  <a:ext cx="295375" cy="15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5" h="6270" extrusionOk="0">
                      <a:moveTo>
                        <a:pt x="7309" y="1418"/>
                      </a:moveTo>
                      <a:cubicBezTo>
                        <a:pt x="7908" y="1418"/>
                        <a:pt x="8349" y="1891"/>
                        <a:pt x="8349" y="2458"/>
                      </a:cubicBezTo>
                      <a:cubicBezTo>
                        <a:pt x="8349" y="2993"/>
                        <a:pt x="7845" y="3466"/>
                        <a:pt x="7309" y="3466"/>
                      </a:cubicBezTo>
                      <a:lnTo>
                        <a:pt x="4474" y="3466"/>
                      </a:lnTo>
                      <a:cubicBezTo>
                        <a:pt x="3875" y="3466"/>
                        <a:pt x="3434" y="2993"/>
                        <a:pt x="3434" y="2458"/>
                      </a:cubicBezTo>
                      <a:cubicBezTo>
                        <a:pt x="3434" y="1859"/>
                        <a:pt x="3907" y="1418"/>
                        <a:pt x="4474" y="1418"/>
                      </a:cubicBezTo>
                      <a:close/>
                      <a:moveTo>
                        <a:pt x="1008" y="1"/>
                      </a:moveTo>
                      <a:cubicBezTo>
                        <a:pt x="410" y="1"/>
                        <a:pt x="0" y="473"/>
                        <a:pt x="0" y="1040"/>
                      </a:cubicBezTo>
                      <a:lnTo>
                        <a:pt x="0" y="5262"/>
                      </a:lnTo>
                      <a:cubicBezTo>
                        <a:pt x="0" y="5829"/>
                        <a:pt x="473" y="6270"/>
                        <a:pt x="1008" y="6270"/>
                      </a:cubicBezTo>
                      <a:lnTo>
                        <a:pt x="10775" y="6270"/>
                      </a:lnTo>
                      <a:cubicBezTo>
                        <a:pt x="11373" y="6270"/>
                        <a:pt x="11815" y="5797"/>
                        <a:pt x="11815" y="5262"/>
                      </a:cubicBezTo>
                      <a:lnTo>
                        <a:pt x="11815" y="1040"/>
                      </a:lnTo>
                      <a:cubicBezTo>
                        <a:pt x="11783" y="473"/>
                        <a:pt x="11342" y="1"/>
                        <a:pt x="1077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62" name="Google Shape;9434;p73">
                  <a:extLst>
                    <a:ext uri="{FF2B5EF4-FFF2-40B4-BE49-F238E27FC236}">
                      <a16:creationId xmlns:a16="http://schemas.microsoft.com/office/drawing/2014/main" id="{33655F89-2388-42FB-2BFA-166A3AB855B4}"/>
                    </a:ext>
                  </a:extLst>
                </p:cNvPr>
                <p:cNvSpPr/>
                <p:nvPr/>
              </p:nvSpPr>
              <p:spPr>
                <a:xfrm>
                  <a:off x="6246900" y="3773100"/>
                  <a:ext cx="88225" cy="1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9" h="694" extrusionOk="0">
                      <a:moveTo>
                        <a:pt x="347" y="0"/>
                      </a:moveTo>
                      <a:cubicBezTo>
                        <a:pt x="158" y="0"/>
                        <a:pt x="0" y="126"/>
                        <a:pt x="0" y="347"/>
                      </a:cubicBezTo>
                      <a:cubicBezTo>
                        <a:pt x="0" y="536"/>
                        <a:pt x="158" y="693"/>
                        <a:pt x="347" y="693"/>
                      </a:cubicBezTo>
                      <a:lnTo>
                        <a:pt x="3182" y="693"/>
                      </a:lnTo>
                      <a:cubicBezTo>
                        <a:pt x="3371" y="693"/>
                        <a:pt x="3529" y="536"/>
                        <a:pt x="3529" y="347"/>
                      </a:cubicBezTo>
                      <a:cubicBezTo>
                        <a:pt x="3529" y="126"/>
                        <a:pt x="3371" y="0"/>
                        <a:pt x="318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63" name="Google Shape;9435;p73">
                  <a:extLst>
                    <a:ext uri="{FF2B5EF4-FFF2-40B4-BE49-F238E27FC236}">
                      <a16:creationId xmlns:a16="http://schemas.microsoft.com/office/drawing/2014/main" id="{52E6953E-BDCD-8431-F6DC-D7931CA3022E}"/>
                    </a:ext>
                  </a:extLst>
                </p:cNvPr>
                <p:cNvSpPr/>
                <p:nvPr/>
              </p:nvSpPr>
              <p:spPr>
                <a:xfrm>
                  <a:off x="6161050" y="3582500"/>
                  <a:ext cx="86650" cy="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1387" extrusionOk="0">
                      <a:moveTo>
                        <a:pt x="1008" y="0"/>
                      </a:moveTo>
                      <a:cubicBezTo>
                        <a:pt x="441" y="0"/>
                        <a:pt x="0" y="473"/>
                        <a:pt x="0" y="1040"/>
                      </a:cubicBezTo>
                      <a:lnTo>
                        <a:pt x="0" y="1386"/>
                      </a:lnTo>
                      <a:lnTo>
                        <a:pt x="3466" y="1386"/>
                      </a:lnTo>
                      <a:lnTo>
                        <a:pt x="3466" y="1040"/>
                      </a:lnTo>
                      <a:lnTo>
                        <a:pt x="3434" y="1040"/>
                      </a:lnTo>
                      <a:cubicBezTo>
                        <a:pt x="3434" y="441"/>
                        <a:pt x="2962" y="0"/>
                        <a:pt x="239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64" name="Google Shape;9436;p73">
                  <a:extLst>
                    <a:ext uri="{FF2B5EF4-FFF2-40B4-BE49-F238E27FC236}">
                      <a16:creationId xmlns:a16="http://schemas.microsoft.com/office/drawing/2014/main" id="{AC78BBB0-39F8-99D3-9EDB-1DDC9DD4C409}"/>
                    </a:ext>
                  </a:extLst>
                </p:cNvPr>
                <p:cNvSpPr/>
                <p:nvPr/>
              </p:nvSpPr>
              <p:spPr>
                <a:xfrm>
                  <a:off x="6160250" y="3633675"/>
                  <a:ext cx="86675" cy="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7" h="2774" extrusionOk="0">
                      <a:moveTo>
                        <a:pt x="2112" y="726"/>
                      </a:moveTo>
                      <a:cubicBezTo>
                        <a:pt x="2332" y="726"/>
                        <a:pt x="2458" y="883"/>
                        <a:pt x="2458" y="1072"/>
                      </a:cubicBezTo>
                      <a:cubicBezTo>
                        <a:pt x="2458" y="1261"/>
                        <a:pt x="2332" y="1419"/>
                        <a:pt x="2112" y="1419"/>
                      </a:cubicBezTo>
                      <a:lnTo>
                        <a:pt x="1419" y="1419"/>
                      </a:lnTo>
                      <a:cubicBezTo>
                        <a:pt x="1230" y="1419"/>
                        <a:pt x="1072" y="1261"/>
                        <a:pt x="1072" y="1072"/>
                      </a:cubicBezTo>
                      <a:cubicBezTo>
                        <a:pt x="1072" y="883"/>
                        <a:pt x="1230" y="726"/>
                        <a:pt x="1419" y="726"/>
                      </a:cubicBezTo>
                      <a:close/>
                      <a:moveTo>
                        <a:pt x="1" y="1"/>
                      </a:moveTo>
                      <a:lnTo>
                        <a:pt x="1" y="2773"/>
                      </a:lnTo>
                      <a:lnTo>
                        <a:pt x="3466" y="2773"/>
                      </a:lnTo>
                      <a:lnTo>
                        <a:pt x="3466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65" name="Google Shape;9437;p73">
                  <a:extLst>
                    <a:ext uri="{FF2B5EF4-FFF2-40B4-BE49-F238E27FC236}">
                      <a16:creationId xmlns:a16="http://schemas.microsoft.com/office/drawing/2014/main" id="{F8B21E28-2094-9FE4-C580-E5A286240D67}"/>
                    </a:ext>
                  </a:extLst>
                </p:cNvPr>
                <p:cNvSpPr/>
                <p:nvPr/>
              </p:nvSpPr>
              <p:spPr>
                <a:xfrm>
                  <a:off x="6336675" y="3599025"/>
                  <a:ext cx="85875" cy="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5" h="2774" extrusionOk="0">
                      <a:moveTo>
                        <a:pt x="1986" y="1387"/>
                      </a:moveTo>
                      <a:cubicBezTo>
                        <a:pt x="2206" y="1387"/>
                        <a:pt x="2364" y="1545"/>
                        <a:pt x="2364" y="1765"/>
                      </a:cubicBezTo>
                      <a:cubicBezTo>
                        <a:pt x="2364" y="1954"/>
                        <a:pt x="2206" y="2112"/>
                        <a:pt x="1986" y="2112"/>
                      </a:cubicBezTo>
                      <a:lnTo>
                        <a:pt x="1293" y="2112"/>
                      </a:lnTo>
                      <a:cubicBezTo>
                        <a:pt x="1104" y="2112"/>
                        <a:pt x="946" y="1954"/>
                        <a:pt x="946" y="1765"/>
                      </a:cubicBezTo>
                      <a:cubicBezTo>
                        <a:pt x="946" y="1545"/>
                        <a:pt x="1104" y="1387"/>
                        <a:pt x="1293" y="1387"/>
                      </a:cubicBezTo>
                      <a:close/>
                      <a:moveTo>
                        <a:pt x="1009" y="1"/>
                      </a:moveTo>
                      <a:cubicBezTo>
                        <a:pt x="410" y="1"/>
                        <a:pt x="1" y="473"/>
                        <a:pt x="1" y="1040"/>
                      </a:cubicBezTo>
                      <a:lnTo>
                        <a:pt x="1" y="2773"/>
                      </a:lnTo>
                      <a:lnTo>
                        <a:pt x="3435" y="2773"/>
                      </a:lnTo>
                      <a:lnTo>
                        <a:pt x="3435" y="1040"/>
                      </a:lnTo>
                      <a:lnTo>
                        <a:pt x="3403" y="1040"/>
                      </a:lnTo>
                      <a:cubicBezTo>
                        <a:pt x="3403" y="442"/>
                        <a:pt x="2931" y="1"/>
                        <a:pt x="239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66" name="Google Shape;9438;p73">
                  <a:extLst>
                    <a:ext uri="{FF2B5EF4-FFF2-40B4-BE49-F238E27FC236}">
                      <a16:creationId xmlns:a16="http://schemas.microsoft.com/office/drawing/2014/main" id="{D11781E8-C313-914B-E0E1-FA7EFC88CDE5}"/>
                    </a:ext>
                  </a:extLst>
                </p:cNvPr>
                <p:cNvSpPr/>
                <p:nvPr/>
              </p:nvSpPr>
              <p:spPr>
                <a:xfrm>
                  <a:off x="6335100" y="3686450"/>
                  <a:ext cx="86675" cy="1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7" h="694" extrusionOk="0">
                      <a:moveTo>
                        <a:pt x="1" y="1"/>
                      </a:moveTo>
                      <a:lnTo>
                        <a:pt x="1" y="694"/>
                      </a:lnTo>
                      <a:lnTo>
                        <a:pt x="3466" y="694"/>
                      </a:lnTo>
                      <a:lnTo>
                        <a:pt x="3466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67" name="Google Shape;9439;p73">
                  <a:extLst>
                    <a:ext uri="{FF2B5EF4-FFF2-40B4-BE49-F238E27FC236}">
                      <a16:creationId xmlns:a16="http://schemas.microsoft.com/office/drawing/2014/main" id="{68D33169-8CDB-5828-08EF-4F808ADA2296}"/>
                    </a:ext>
                  </a:extLst>
                </p:cNvPr>
                <p:cNvSpPr/>
                <p:nvPr/>
              </p:nvSpPr>
              <p:spPr>
                <a:xfrm>
                  <a:off x="6264225" y="3617150"/>
                  <a:ext cx="53575" cy="8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3" h="3466" extrusionOk="0">
                      <a:moveTo>
                        <a:pt x="1072" y="0"/>
                      </a:moveTo>
                      <a:cubicBezTo>
                        <a:pt x="473" y="0"/>
                        <a:pt x="0" y="441"/>
                        <a:pt x="0" y="1040"/>
                      </a:cubicBezTo>
                      <a:lnTo>
                        <a:pt x="0" y="3466"/>
                      </a:lnTo>
                      <a:lnTo>
                        <a:pt x="2143" y="3466"/>
                      </a:lnTo>
                      <a:lnTo>
                        <a:pt x="2143" y="1040"/>
                      </a:lnTo>
                      <a:cubicBezTo>
                        <a:pt x="2143" y="441"/>
                        <a:pt x="1670" y="0"/>
                        <a:pt x="10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15" name="Google Shape;9440;p73">
                <a:extLst>
                  <a:ext uri="{FF2B5EF4-FFF2-40B4-BE49-F238E27FC236}">
                    <a16:creationId xmlns:a16="http://schemas.microsoft.com/office/drawing/2014/main" id="{50CDE981-A05B-4B9A-9C03-91FA6F089CE8}"/>
                  </a:ext>
                </a:extLst>
              </p:cNvPr>
              <p:cNvGrpSpPr/>
              <p:nvPr/>
            </p:nvGrpSpPr>
            <p:grpSpPr>
              <a:xfrm>
                <a:off x="2037247" y="3747903"/>
                <a:ext cx="501923" cy="500571"/>
                <a:chOff x="1310075" y="3253275"/>
                <a:chExt cx="296950" cy="296150"/>
              </a:xfrm>
              <a:grpFill/>
            </p:grpSpPr>
            <p:sp>
              <p:nvSpPr>
                <p:cNvPr id="17558" name="Google Shape;9441;p73">
                  <a:extLst>
                    <a:ext uri="{FF2B5EF4-FFF2-40B4-BE49-F238E27FC236}">
                      <a16:creationId xmlns:a16="http://schemas.microsoft.com/office/drawing/2014/main" id="{7E72AA58-F23E-9C2F-6B4E-BDEAD3037002}"/>
                    </a:ext>
                  </a:extLst>
                </p:cNvPr>
                <p:cNvSpPr/>
                <p:nvPr/>
              </p:nvSpPr>
              <p:spPr>
                <a:xfrm>
                  <a:off x="1423475" y="3359600"/>
                  <a:ext cx="69350" cy="6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" h="2742" extrusionOk="0">
                      <a:moveTo>
                        <a:pt x="1387" y="0"/>
                      </a:moveTo>
                      <a:cubicBezTo>
                        <a:pt x="631" y="0"/>
                        <a:pt x="1" y="630"/>
                        <a:pt x="1" y="1355"/>
                      </a:cubicBezTo>
                      <a:cubicBezTo>
                        <a:pt x="1" y="2111"/>
                        <a:pt x="631" y="2741"/>
                        <a:pt x="1387" y="2741"/>
                      </a:cubicBezTo>
                      <a:cubicBezTo>
                        <a:pt x="2143" y="2741"/>
                        <a:pt x="2773" y="2111"/>
                        <a:pt x="2773" y="1355"/>
                      </a:cubicBezTo>
                      <a:cubicBezTo>
                        <a:pt x="2773" y="630"/>
                        <a:pt x="2143" y="0"/>
                        <a:pt x="13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59" name="Google Shape;9442;p73">
                  <a:extLst>
                    <a:ext uri="{FF2B5EF4-FFF2-40B4-BE49-F238E27FC236}">
                      <a16:creationId xmlns:a16="http://schemas.microsoft.com/office/drawing/2014/main" id="{62F007EA-4447-7922-F36F-841929C02451}"/>
                    </a:ext>
                  </a:extLst>
                </p:cNvPr>
                <p:cNvSpPr/>
                <p:nvPr/>
              </p:nvSpPr>
              <p:spPr>
                <a:xfrm>
                  <a:off x="1310075" y="3253275"/>
                  <a:ext cx="296950" cy="29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8" h="11846" extrusionOk="0">
                      <a:moveTo>
                        <a:pt x="5923" y="2111"/>
                      </a:moveTo>
                      <a:cubicBezTo>
                        <a:pt x="8003" y="2111"/>
                        <a:pt x="9735" y="3812"/>
                        <a:pt x="9735" y="5923"/>
                      </a:cubicBezTo>
                      <a:cubicBezTo>
                        <a:pt x="9735" y="8034"/>
                        <a:pt x="8034" y="9767"/>
                        <a:pt x="5923" y="9767"/>
                      </a:cubicBezTo>
                      <a:cubicBezTo>
                        <a:pt x="3844" y="9767"/>
                        <a:pt x="2080" y="8065"/>
                        <a:pt x="2080" y="5923"/>
                      </a:cubicBezTo>
                      <a:cubicBezTo>
                        <a:pt x="2111" y="3844"/>
                        <a:pt x="3844" y="2111"/>
                        <a:pt x="5923" y="2111"/>
                      </a:cubicBezTo>
                      <a:close/>
                      <a:moveTo>
                        <a:pt x="5262" y="0"/>
                      </a:moveTo>
                      <a:cubicBezTo>
                        <a:pt x="5104" y="0"/>
                        <a:pt x="4947" y="95"/>
                        <a:pt x="4884" y="252"/>
                      </a:cubicBezTo>
                      <a:lnTo>
                        <a:pt x="4726" y="1166"/>
                      </a:lnTo>
                      <a:cubicBezTo>
                        <a:pt x="4253" y="1292"/>
                        <a:pt x="3844" y="1481"/>
                        <a:pt x="3434" y="1733"/>
                      </a:cubicBezTo>
                      <a:lnTo>
                        <a:pt x="2678" y="1197"/>
                      </a:lnTo>
                      <a:cubicBezTo>
                        <a:pt x="2641" y="1160"/>
                        <a:pt x="2584" y="1142"/>
                        <a:pt x="2523" y="1142"/>
                      </a:cubicBezTo>
                      <a:cubicBezTo>
                        <a:pt x="2429" y="1142"/>
                        <a:pt x="2326" y="1184"/>
                        <a:pt x="2269" y="1260"/>
                      </a:cubicBezTo>
                      <a:lnTo>
                        <a:pt x="1260" y="2237"/>
                      </a:lnTo>
                      <a:cubicBezTo>
                        <a:pt x="1166" y="2363"/>
                        <a:pt x="1166" y="2552"/>
                        <a:pt x="1229" y="2678"/>
                      </a:cubicBezTo>
                      <a:lnTo>
                        <a:pt x="1733" y="3403"/>
                      </a:lnTo>
                      <a:cubicBezTo>
                        <a:pt x="1512" y="3812"/>
                        <a:pt x="1323" y="4253"/>
                        <a:pt x="1197" y="4726"/>
                      </a:cubicBezTo>
                      <a:lnTo>
                        <a:pt x="284" y="4883"/>
                      </a:lnTo>
                      <a:cubicBezTo>
                        <a:pt x="126" y="4915"/>
                        <a:pt x="0" y="5041"/>
                        <a:pt x="0" y="5230"/>
                      </a:cubicBezTo>
                      <a:lnTo>
                        <a:pt x="0" y="6616"/>
                      </a:lnTo>
                      <a:cubicBezTo>
                        <a:pt x="0" y="6805"/>
                        <a:pt x="126" y="6963"/>
                        <a:pt x="284" y="6963"/>
                      </a:cubicBezTo>
                      <a:lnTo>
                        <a:pt x="1197" y="7120"/>
                      </a:lnTo>
                      <a:cubicBezTo>
                        <a:pt x="1292" y="7593"/>
                        <a:pt x="1512" y="8002"/>
                        <a:pt x="1733" y="8412"/>
                      </a:cubicBezTo>
                      <a:lnTo>
                        <a:pt x="1229" y="9168"/>
                      </a:lnTo>
                      <a:cubicBezTo>
                        <a:pt x="1103" y="9263"/>
                        <a:pt x="1166" y="9483"/>
                        <a:pt x="1260" y="9578"/>
                      </a:cubicBezTo>
                      <a:lnTo>
                        <a:pt x="2269" y="10586"/>
                      </a:lnTo>
                      <a:cubicBezTo>
                        <a:pt x="2321" y="10638"/>
                        <a:pt x="2411" y="10661"/>
                        <a:pt x="2497" y="10661"/>
                      </a:cubicBezTo>
                      <a:cubicBezTo>
                        <a:pt x="2568" y="10661"/>
                        <a:pt x="2636" y="10646"/>
                        <a:pt x="2678" y="10617"/>
                      </a:cubicBezTo>
                      <a:lnTo>
                        <a:pt x="3434" y="10113"/>
                      </a:lnTo>
                      <a:cubicBezTo>
                        <a:pt x="3844" y="10334"/>
                        <a:pt x="4253" y="10554"/>
                        <a:pt x="4726" y="10649"/>
                      </a:cubicBezTo>
                      <a:lnTo>
                        <a:pt x="4884" y="11562"/>
                      </a:lnTo>
                      <a:cubicBezTo>
                        <a:pt x="4947" y="11720"/>
                        <a:pt x="5041" y="11846"/>
                        <a:pt x="5262" y="11846"/>
                      </a:cubicBezTo>
                      <a:lnTo>
                        <a:pt x="6616" y="11846"/>
                      </a:lnTo>
                      <a:cubicBezTo>
                        <a:pt x="6774" y="11846"/>
                        <a:pt x="6931" y="11720"/>
                        <a:pt x="6994" y="11562"/>
                      </a:cubicBezTo>
                      <a:lnTo>
                        <a:pt x="7152" y="10649"/>
                      </a:lnTo>
                      <a:cubicBezTo>
                        <a:pt x="7624" y="10523"/>
                        <a:pt x="8034" y="10334"/>
                        <a:pt x="8444" y="10113"/>
                      </a:cubicBezTo>
                      <a:lnTo>
                        <a:pt x="9200" y="10617"/>
                      </a:lnTo>
                      <a:cubicBezTo>
                        <a:pt x="9242" y="10646"/>
                        <a:pt x="9310" y="10661"/>
                        <a:pt x="9381" y="10661"/>
                      </a:cubicBezTo>
                      <a:cubicBezTo>
                        <a:pt x="9467" y="10661"/>
                        <a:pt x="9557" y="10638"/>
                        <a:pt x="9609" y="10586"/>
                      </a:cubicBezTo>
                      <a:lnTo>
                        <a:pt x="10617" y="9578"/>
                      </a:lnTo>
                      <a:cubicBezTo>
                        <a:pt x="10712" y="9483"/>
                        <a:pt x="10712" y="9263"/>
                        <a:pt x="10649" y="9168"/>
                      </a:cubicBezTo>
                      <a:lnTo>
                        <a:pt x="10145" y="8412"/>
                      </a:lnTo>
                      <a:cubicBezTo>
                        <a:pt x="10365" y="8002"/>
                        <a:pt x="10554" y="7593"/>
                        <a:pt x="10680" y="7120"/>
                      </a:cubicBezTo>
                      <a:lnTo>
                        <a:pt x="11594" y="6963"/>
                      </a:lnTo>
                      <a:cubicBezTo>
                        <a:pt x="11752" y="6900"/>
                        <a:pt x="11878" y="6805"/>
                        <a:pt x="11878" y="6616"/>
                      </a:cubicBezTo>
                      <a:lnTo>
                        <a:pt x="11878" y="5230"/>
                      </a:lnTo>
                      <a:cubicBezTo>
                        <a:pt x="11878" y="5072"/>
                        <a:pt x="11752" y="4915"/>
                        <a:pt x="11594" y="4883"/>
                      </a:cubicBezTo>
                      <a:lnTo>
                        <a:pt x="10680" y="4726"/>
                      </a:lnTo>
                      <a:cubicBezTo>
                        <a:pt x="10554" y="4253"/>
                        <a:pt x="10365" y="3812"/>
                        <a:pt x="10145" y="3403"/>
                      </a:cubicBezTo>
                      <a:lnTo>
                        <a:pt x="10649" y="2678"/>
                      </a:lnTo>
                      <a:cubicBezTo>
                        <a:pt x="10775" y="2552"/>
                        <a:pt x="10712" y="2363"/>
                        <a:pt x="10617" y="2237"/>
                      </a:cubicBezTo>
                      <a:lnTo>
                        <a:pt x="9609" y="1260"/>
                      </a:lnTo>
                      <a:cubicBezTo>
                        <a:pt x="9554" y="1187"/>
                        <a:pt x="9455" y="1156"/>
                        <a:pt x="9364" y="1156"/>
                      </a:cubicBezTo>
                      <a:cubicBezTo>
                        <a:pt x="9300" y="1156"/>
                        <a:pt x="9239" y="1171"/>
                        <a:pt x="9200" y="1197"/>
                      </a:cubicBezTo>
                      <a:lnTo>
                        <a:pt x="8444" y="1733"/>
                      </a:lnTo>
                      <a:cubicBezTo>
                        <a:pt x="8034" y="1481"/>
                        <a:pt x="7624" y="1292"/>
                        <a:pt x="7152" y="1166"/>
                      </a:cubicBezTo>
                      <a:lnTo>
                        <a:pt x="6994" y="252"/>
                      </a:lnTo>
                      <a:cubicBezTo>
                        <a:pt x="6931" y="95"/>
                        <a:pt x="6837" y="0"/>
                        <a:pt x="661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60" name="Google Shape;9443;p73">
                  <a:extLst>
                    <a:ext uri="{FF2B5EF4-FFF2-40B4-BE49-F238E27FC236}">
                      <a16:creationId xmlns:a16="http://schemas.microsoft.com/office/drawing/2014/main" id="{5DC2AB05-1B56-FEA0-8BC0-B10CC05CCE4B}"/>
                    </a:ext>
                  </a:extLst>
                </p:cNvPr>
                <p:cNvSpPr/>
                <p:nvPr/>
              </p:nvSpPr>
              <p:spPr>
                <a:xfrm>
                  <a:off x="1399850" y="3426550"/>
                  <a:ext cx="116600" cy="5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4" h="2112" extrusionOk="0">
                      <a:moveTo>
                        <a:pt x="725" y="0"/>
                      </a:moveTo>
                      <a:cubicBezTo>
                        <a:pt x="410" y="252"/>
                        <a:pt x="127" y="662"/>
                        <a:pt x="1" y="1103"/>
                      </a:cubicBezTo>
                      <a:cubicBezTo>
                        <a:pt x="599" y="1733"/>
                        <a:pt x="1387" y="2111"/>
                        <a:pt x="2332" y="2111"/>
                      </a:cubicBezTo>
                      <a:cubicBezTo>
                        <a:pt x="3246" y="2111"/>
                        <a:pt x="4065" y="1733"/>
                        <a:pt x="4664" y="1103"/>
                      </a:cubicBezTo>
                      <a:cubicBezTo>
                        <a:pt x="4538" y="662"/>
                        <a:pt x="4254" y="252"/>
                        <a:pt x="3939" y="0"/>
                      </a:cubicBezTo>
                      <a:cubicBezTo>
                        <a:pt x="3561" y="473"/>
                        <a:pt x="2994" y="788"/>
                        <a:pt x="2332" y="788"/>
                      </a:cubicBezTo>
                      <a:cubicBezTo>
                        <a:pt x="1702" y="788"/>
                        <a:pt x="1103" y="473"/>
                        <a:pt x="72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7416" name="Google Shape;9444;p73">
                <a:extLst>
                  <a:ext uri="{FF2B5EF4-FFF2-40B4-BE49-F238E27FC236}">
                    <a16:creationId xmlns:a16="http://schemas.microsoft.com/office/drawing/2014/main" id="{1640DDD4-D4D4-E6DF-6B37-4329B975E335}"/>
                  </a:ext>
                </a:extLst>
              </p:cNvPr>
              <p:cNvSpPr/>
              <p:nvPr/>
            </p:nvSpPr>
            <p:spPr>
              <a:xfrm>
                <a:off x="2039216" y="4379924"/>
                <a:ext cx="497951" cy="496599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11752" extrusionOk="0">
                    <a:moveTo>
                      <a:pt x="1040" y="0"/>
                    </a:moveTo>
                    <a:cubicBezTo>
                      <a:pt x="441" y="0"/>
                      <a:pt x="0" y="473"/>
                      <a:pt x="0" y="1040"/>
                    </a:cubicBezTo>
                    <a:cubicBezTo>
                      <a:pt x="0" y="1639"/>
                      <a:pt x="473" y="2048"/>
                      <a:pt x="1040" y="2048"/>
                    </a:cubicBezTo>
                    <a:lnTo>
                      <a:pt x="1386" y="2048"/>
                    </a:lnTo>
                    <a:lnTo>
                      <a:pt x="1386" y="2426"/>
                    </a:lnTo>
                    <a:cubicBezTo>
                      <a:pt x="1386" y="2993"/>
                      <a:pt x="1859" y="3434"/>
                      <a:pt x="2426" y="3434"/>
                    </a:cubicBezTo>
                    <a:lnTo>
                      <a:pt x="5577" y="3434"/>
                    </a:lnTo>
                    <a:lnTo>
                      <a:pt x="5577" y="4159"/>
                    </a:lnTo>
                    <a:lnTo>
                      <a:pt x="4537" y="4159"/>
                    </a:lnTo>
                    <a:cubicBezTo>
                      <a:pt x="3938" y="4159"/>
                      <a:pt x="3466" y="4632"/>
                      <a:pt x="3466" y="5167"/>
                    </a:cubicBezTo>
                    <a:lnTo>
                      <a:pt x="3466" y="6585"/>
                    </a:lnTo>
                    <a:cubicBezTo>
                      <a:pt x="3466" y="7183"/>
                      <a:pt x="3938" y="7625"/>
                      <a:pt x="4537" y="7625"/>
                    </a:cubicBezTo>
                    <a:lnTo>
                      <a:pt x="5577" y="7625"/>
                    </a:lnTo>
                    <a:lnTo>
                      <a:pt x="5577" y="8318"/>
                    </a:lnTo>
                    <a:lnTo>
                      <a:pt x="2426" y="8318"/>
                    </a:lnTo>
                    <a:cubicBezTo>
                      <a:pt x="1828" y="8318"/>
                      <a:pt x="1386" y="8790"/>
                      <a:pt x="1386" y="9357"/>
                    </a:cubicBezTo>
                    <a:lnTo>
                      <a:pt x="1386" y="9704"/>
                    </a:lnTo>
                    <a:lnTo>
                      <a:pt x="1040" y="9704"/>
                    </a:lnTo>
                    <a:cubicBezTo>
                      <a:pt x="441" y="9704"/>
                      <a:pt x="0" y="10176"/>
                      <a:pt x="0" y="10744"/>
                    </a:cubicBezTo>
                    <a:cubicBezTo>
                      <a:pt x="0" y="11311"/>
                      <a:pt x="473" y="11752"/>
                      <a:pt x="1040" y="11752"/>
                    </a:cubicBezTo>
                    <a:lnTo>
                      <a:pt x="2426" y="11752"/>
                    </a:lnTo>
                    <a:cubicBezTo>
                      <a:pt x="2993" y="11752"/>
                      <a:pt x="3434" y="11279"/>
                      <a:pt x="3434" y="10744"/>
                    </a:cubicBezTo>
                    <a:cubicBezTo>
                      <a:pt x="3434" y="10145"/>
                      <a:pt x="2962" y="9704"/>
                      <a:pt x="2426" y="9704"/>
                    </a:cubicBezTo>
                    <a:lnTo>
                      <a:pt x="2048" y="9704"/>
                    </a:lnTo>
                    <a:lnTo>
                      <a:pt x="2048" y="9357"/>
                    </a:lnTo>
                    <a:cubicBezTo>
                      <a:pt x="2048" y="9168"/>
                      <a:pt x="2206" y="9011"/>
                      <a:pt x="2426" y="9011"/>
                    </a:cubicBezTo>
                    <a:lnTo>
                      <a:pt x="5577" y="9011"/>
                    </a:lnTo>
                    <a:lnTo>
                      <a:pt x="5577" y="9704"/>
                    </a:lnTo>
                    <a:lnTo>
                      <a:pt x="5199" y="9704"/>
                    </a:lnTo>
                    <a:cubicBezTo>
                      <a:pt x="4631" y="9704"/>
                      <a:pt x="4190" y="10176"/>
                      <a:pt x="4190" y="10744"/>
                    </a:cubicBezTo>
                    <a:cubicBezTo>
                      <a:pt x="4190" y="11311"/>
                      <a:pt x="4663" y="11752"/>
                      <a:pt x="5199" y="11752"/>
                    </a:cubicBezTo>
                    <a:lnTo>
                      <a:pt x="6585" y="11752"/>
                    </a:lnTo>
                    <a:cubicBezTo>
                      <a:pt x="7183" y="11752"/>
                      <a:pt x="7593" y="11279"/>
                      <a:pt x="7593" y="10744"/>
                    </a:cubicBezTo>
                    <a:cubicBezTo>
                      <a:pt x="7593" y="10145"/>
                      <a:pt x="7120" y="9704"/>
                      <a:pt x="6585" y="9704"/>
                    </a:cubicBezTo>
                    <a:lnTo>
                      <a:pt x="6238" y="9704"/>
                    </a:lnTo>
                    <a:lnTo>
                      <a:pt x="6238" y="9011"/>
                    </a:lnTo>
                    <a:lnTo>
                      <a:pt x="9389" y="9011"/>
                    </a:lnTo>
                    <a:cubicBezTo>
                      <a:pt x="9578" y="9011"/>
                      <a:pt x="9735" y="9168"/>
                      <a:pt x="9735" y="9357"/>
                    </a:cubicBezTo>
                    <a:lnTo>
                      <a:pt x="9735" y="9704"/>
                    </a:lnTo>
                    <a:lnTo>
                      <a:pt x="9389" y="9704"/>
                    </a:lnTo>
                    <a:cubicBezTo>
                      <a:pt x="8790" y="9704"/>
                      <a:pt x="8349" y="10176"/>
                      <a:pt x="8349" y="10744"/>
                    </a:cubicBezTo>
                    <a:cubicBezTo>
                      <a:pt x="8349" y="11311"/>
                      <a:pt x="8822" y="11752"/>
                      <a:pt x="9389" y="11752"/>
                    </a:cubicBezTo>
                    <a:lnTo>
                      <a:pt x="10743" y="11752"/>
                    </a:lnTo>
                    <a:cubicBezTo>
                      <a:pt x="11342" y="11752"/>
                      <a:pt x="11783" y="11279"/>
                      <a:pt x="11783" y="10744"/>
                    </a:cubicBezTo>
                    <a:cubicBezTo>
                      <a:pt x="11783" y="10145"/>
                      <a:pt x="11311" y="9704"/>
                      <a:pt x="10743" y="9704"/>
                    </a:cubicBezTo>
                    <a:lnTo>
                      <a:pt x="10397" y="9704"/>
                    </a:lnTo>
                    <a:lnTo>
                      <a:pt x="10397" y="9357"/>
                    </a:lnTo>
                    <a:cubicBezTo>
                      <a:pt x="10397" y="8759"/>
                      <a:pt x="9924" y="8318"/>
                      <a:pt x="9389" y="8318"/>
                    </a:cubicBezTo>
                    <a:lnTo>
                      <a:pt x="6238" y="8318"/>
                    </a:lnTo>
                    <a:lnTo>
                      <a:pt x="6238" y="7625"/>
                    </a:lnTo>
                    <a:lnTo>
                      <a:pt x="7246" y="7625"/>
                    </a:lnTo>
                    <a:cubicBezTo>
                      <a:pt x="7845" y="7625"/>
                      <a:pt x="8318" y="7152"/>
                      <a:pt x="8318" y="6585"/>
                    </a:cubicBezTo>
                    <a:lnTo>
                      <a:pt x="8318" y="5167"/>
                    </a:lnTo>
                    <a:cubicBezTo>
                      <a:pt x="8318" y="4569"/>
                      <a:pt x="7845" y="4159"/>
                      <a:pt x="7246" y="4159"/>
                    </a:cubicBezTo>
                    <a:lnTo>
                      <a:pt x="6238" y="4159"/>
                    </a:lnTo>
                    <a:lnTo>
                      <a:pt x="6238" y="3434"/>
                    </a:lnTo>
                    <a:lnTo>
                      <a:pt x="9389" y="3434"/>
                    </a:lnTo>
                    <a:cubicBezTo>
                      <a:pt x="9956" y="3434"/>
                      <a:pt x="10397" y="2962"/>
                      <a:pt x="10397" y="2426"/>
                    </a:cubicBezTo>
                    <a:lnTo>
                      <a:pt x="10397" y="2048"/>
                    </a:lnTo>
                    <a:lnTo>
                      <a:pt x="10743" y="2048"/>
                    </a:lnTo>
                    <a:cubicBezTo>
                      <a:pt x="11342" y="2048"/>
                      <a:pt x="11783" y="1576"/>
                      <a:pt x="11783" y="1040"/>
                    </a:cubicBezTo>
                    <a:cubicBezTo>
                      <a:pt x="11783" y="441"/>
                      <a:pt x="11311" y="0"/>
                      <a:pt x="10743" y="0"/>
                    </a:cubicBezTo>
                    <a:lnTo>
                      <a:pt x="9389" y="0"/>
                    </a:lnTo>
                    <a:cubicBezTo>
                      <a:pt x="8790" y="0"/>
                      <a:pt x="8349" y="473"/>
                      <a:pt x="8349" y="1040"/>
                    </a:cubicBezTo>
                    <a:cubicBezTo>
                      <a:pt x="8349" y="1639"/>
                      <a:pt x="8822" y="2048"/>
                      <a:pt x="9389" y="2048"/>
                    </a:cubicBezTo>
                    <a:lnTo>
                      <a:pt x="9735" y="2048"/>
                    </a:lnTo>
                    <a:lnTo>
                      <a:pt x="9735" y="2426"/>
                    </a:lnTo>
                    <a:cubicBezTo>
                      <a:pt x="9735" y="2615"/>
                      <a:pt x="9578" y="2773"/>
                      <a:pt x="9389" y="2773"/>
                    </a:cubicBezTo>
                    <a:lnTo>
                      <a:pt x="6238" y="2773"/>
                    </a:lnTo>
                    <a:lnTo>
                      <a:pt x="6238" y="2048"/>
                    </a:lnTo>
                    <a:lnTo>
                      <a:pt x="6585" y="2048"/>
                    </a:lnTo>
                    <a:cubicBezTo>
                      <a:pt x="7183" y="2048"/>
                      <a:pt x="7593" y="1576"/>
                      <a:pt x="7593" y="1040"/>
                    </a:cubicBezTo>
                    <a:cubicBezTo>
                      <a:pt x="7593" y="441"/>
                      <a:pt x="7120" y="0"/>
                      <a:pt x="6585" y="0"/>
                    </a:cubicBezTo>
                    <a:lnTo>
                      <a:pt x="5199" y="0"/>
                    </a:lnTo>
                    <a:cubicBezTo>
                      <a:pt x="4631" y="0"/>
                      <a:pt x="4190" y="473"/>
                      <a:pt x="4190" y="1040"/>
                    </a:cubicBezTo>
                    <a:cubicBezTo>
                      <a:pt x="4190" y="1639"/>
                      <a:pt x="4663" y="2048"/>
                      <a:pt x="5199" y="2048"/>
                    </a:cubicBezTo>
                    <a:lnTo>
                      <a:pt x="5577" y="2048"/>
                    </a:lnTo>
                    <a:lnTo>
                      <a:pt x="5577" y="2773"/>
                    </a:lnTo>
                    <a:lnTo>
                      <a:pt x="2426" y="2773"/>
                    </a:lnTo>
                    <a:cubicBezTo>
                      <a:pt x="2206" y="2773"/>
                      <a:pt x="2048" y="2615"/>
                      <a:pt x="2048" y="2426"/>
                    </a:cubicBezTo>
                    <a:lnTo>
                      <a:pt x="2048" y="2048"/>
                    </a:lnTo>
                    <a:lnTo>
                      <a:pt x="2426" y="2048"/>
                    </a:lnTo>
                    <a:cubicBezTo>
                      <a:pt x="2993" y="2048"/>
                      <a:pt x="3434" y="1576"/>
                      <a:pt x="3434" y="1040"/>
                    </a:cubicBezTo>
                    <a:cubicBezTo>
                      <a:pt x="3434" y="441"/>
                      <a:pt x="2962" y="0"/>
                      <a:pt x="242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7417" name="Google Shape;9445;p73">
                <a:extLst>
                  <a:ext uri="{FF2B5EF4-FFF2-40B4-BE49-F238E27FC236}">
                    <a16:creationId xmlns:a16="http://schemas.microsoft.com/office/drawing/2014/main" id="{50062B59-8207-7100-5398-7543C221B95D}"/>
                  </a:ext>
                </a:extLst>
              </p:cNvPr>
              <p:cNvGrpSpPr/>
              <p:nvPr/>
            </p:nvGrpSpPr>
            <p:grpSpPr>
              <a:xfrm>
                <a:off x="2036572" y="4983505"/>
                <a:ext cx="503276" cy="502894"/>
                <a:chOff x="1310075" y="3980250"/>
                <a:chExt cx="297750" cy="297525"/>
              </a:xfrm>
              <a:grpFill/>
            </p:grpSpPr>
            <p:sp>
              <p:nvSpPr>
                <p:cNvPr id="17554" name="Google Shape;9446;p73">
                  <a:extLst>
                    <a:ext uri="{FF2B5EF4-FFF2-40B4-BE49-F238E27FC236}">
                      <a16:creationId xmlns:a16="http://schemas.microsoft.com/office/drawing/2014/main" id="{E7989AFD-6E6A-2002-19AD-1B821B152171}"/>
                    </a:ext>
                  </a:extLst>
                </p:cNvPr>
                <p:cNvSpPr/>
                <p:nvPr/>
              </p:nvSpPr>
              <p:spPr>
                <a:xfrm>
                  <a:off x="1310075" y="3980250"/>
                  <a:ext cx="297750" cy="29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0" h="11901" extrusionOk="0">
                      <a:moveTo>
                        <a:pt x="3844" y="4946"/>
                      </a:moveTo>
                      <a:cubicBezTo>
                        <a:pt x="4033" y="4946"/>
                        <a:pt x="4190" y="5104"/>
                        <a:pt x="4190" y="5293"/>
                      </a:cubicBezTo>
                      <a:lnTo>
                        <a:pt x="4190" y="6679"/>
                      </a:lnTo>
                      <a:cubicBezTo>
                        <a:pt x="4190" y="6868"/>
                        <a:pt x="4033" y="7026"/>
                        <a:pt x="3844" y="7026"/>
                      </a:cubicBezTo>
                      <a:lnTo>
                        <a:pt x="2458" y="7026"/>
                      </a:lnTo>
                      <a:cubicBezTo>
                        <a:pt x="2269" y="7026"/>
                        <a:pt x="2111" y="6868"/>
                        <a:pt x="2111" y="6679"/>
                      </a:cubicBezTo>
                      <a:lnTo>
                        <a:pt x="2111" y="5293"/>
                      </a:lnTo>
                      <a:cubicBezTo>
                        <a:pt x="2111" y="5104"/>
                        <a:pt x="2269" y="4946"/>
                        <a:pt x="2458" y="4946"/>
                      </a:cubicBezTo>
                      <a:close/>
                      <a:moveTo>
                        <a:pt x="6616" y="3560"/>
                      </a:moveTo>
                      <a:cubicBezTo>
                        <a:pt x="6837" y="3560"/>
                        <a:pt x="6994" y="3718"/>
                        <a:pt x="6994" y="3907"/>
                      </a:cubicBezTo>
                      <a:lnTo>
                        <a:pt x="6994" y="6679"/>
                      </a:lnTo>
                      <a:cubicBezTo>
                        <a:pt x="6994" y="6868"/>
                        <a:pt x="6837" y="7026"/>
                        <a:pt x="6616" y="7026"/>
                      </a:cubicBezTo>
                      <a:lnTo>
                        <a:pt x="5262" y="7026"/>
                      </a:lnTo>
                      <a:cubicBezTo>
                        <a:pt x="5041" y="7026"/>
                        <a:pt x="4884" y="6868"/>
                        <a:pt x="4884" y="6679"/>
                      </a:cubicBezTo>
                      <a:lnTo>
                        <a:pt x="4884" y="3907"/>
                      </a:lnTo>
                      <a:cubicBezTo>
                        <a:pt x="4884" y="3718"/>
                        <a:pt x="5041" y="3560"/>
                        <a:pt x="5262" y="3560"/>
                      </a:cubicBezTo>
                      <a:close/>
                      <a:moveTo>
                        <a:pt x="9389" y="2174"/>
                      </a:moveTo>
                      <a:cubicBezTo>
                        <a:pt x="9578" y="2174"/>
                        <a:pt x="9735" y="2331"/>
                        <a:pt x="9735" y="2520"/>
                      </a:cubicBezTo>
                      <a:lnTo>
                        <a:pt x="9735" y="6679"/>
                      </a:lnTo>
                      <a:cubicBezTo>
                        <a:pt x="9735" y="6868"/>
                        <a:pt x="9578" y="7026"/>
                        <a:pt x="9389" y="7026"/>
                      </a:cubicBezTo>
                      <a:lnTo>
                        <a:pt x="8003" y="7026"/>
                      </a:lnTo>
                      <a:cubicBezTo>
                        <a:pt x="7813" y="7026"/>
                        <a:pt x="7656" y="6868"/>
                        <a:pt x="7656" y="6679"/>
                      </a:cubicBezTo>
                      <a:lnTo>
                        <a:pt x="7656" y="2520"/>
                      </a:lnTo>
                      <a:cubicBezTo>
                        <a:pt x="7656" y="2331"/>
                        <a:pt x="7813" y="2174"/>
                        <a:pt x="8003" y="2174"/>
                      </a:cubicBezTo>
                      <a:close/>
                      <a:moveTo>
                        <a:pt x="5577" y="8412"/>
                      </a:moveTo>
                      <a:lnTo>
                        <a:pt x="5577" y="9105"/>
                      </a:lnTo>
                      <a:lnTo>
                        <a:pt x="5167" y="9105"/>
                      </a:lnTo>
                      <a:lnTo>
                        <a:pt x="5451" y="8412"/>
                      </a:lnTo>
                      <a:close/>
                      <a:moveTo>
                        <a:pt x="6396" y="8412"/>
                      </a:moveTo>
                      <a:lnTo>
                        <a:pt x="6679" y="9105"/>
                      </a:lnTo>
                      <a:lnTo>
                        <a:pt x="6270" y="9105"/>
                      </a:lnTo>
                      <a:lnTo>
                        <a:pt x="6270" y="8412"/>
                      </a:lnTo>
                      <a:close/>
                      <a:moveTo>
                        <a:pt x="5955" y="0"/>
                      </a:moveTo>
                      <a:cubicBezTo>
                        <a:pt x="5766" y="0"/>
                        <a:pt x="5608" y="158"/>
                        <a:pt x="5608" y="378"/>
                      </a:cubicBezTo>
                      <a:lnTo>
                        <a:pt x="5608" y="725"/>
                      </a:lnTo>
                      <a:lnTo>
                        <a:pt x="347" y="725"/>
                      </a:lnTo>
                      <a:cubicBezTo>
                        <a:pt x="158" y="725"/>
                        <a:pt x="0" y="882"/>
                        <a:pt x="0" y="1071"/>
                      </a:cubicBezTo>
                      <a:cubicBezTo>
                        <a:pt x="0" y="1260"/>
                        <a:pt x="158" y="1418"/>
                        <a:pt x="347" y="1418"/>
                      </a:cubicBezTo>
                      <a:lnTo>
                        <a:pt x="725" y="1418"/>
                      </a:lnTo>
                      <a:lnTo>
                        <a:pt x="725" y="7719"/>
                      </a:lnTo>
                      <a:lnTo>
                        <a:pt x="378" y="7719"/>
                      </a:lnTo>
                      <a:cubicBezTo>
                        <a:pt x="158" y="7719"/>
                        <a:pt x="0" y="7876"/>
                        <a:pt x="0" y="8097"/>
                      </a:cubicBezTo>
                      <a:cubicBezTo>
                        <a:pt x="0" y="8286"/>
                        <a:pt x="158" y="8443"/>
                        <a:pt x="378" y="8443"/>
                      </a:cubicBezTo>
                      <a:lnTo>
                        <a:pt x="4726" y="8443"/>
                      </a:lnTo>
                      <a:lnTo>
                        <a:pt x="3560" y="11436"/>
                      </a:lnTo>
                      <a:cubicBezTo>
                        <a:pt x="3466" y="11625"/>
                        <a:pt x="3560" y="11814"/>
                        <a:pt x="3749" y="11877"/>
                      </a:cubicBezTo>
                      <a:cubicBezTo>
                        <a:pt x="3788" y="11893"/>
                        <a:pt x="3831" y="11901"/>
                        <a:pt x="3876" y="11901"/>
                      </a:cubicBezTo>
                      <a:cubicBezTo>
                        <a:pt x="4016" y="11901"/>
                        <a:pt x="4167" y="11824"/>
                        <a:pt x="4190" y="11657"/>
                      </a:cubicBezTo>
                      <a:lnTo>
                        <a:pt x="4947" y="9830"/>
                      </a:lnTo>
                      <a:lnTo>
                        <a:pt x="5608" y="9830"/>
                      </a:lnTo>
                      <a:lnTo>
                        <a:pt x="5608" y="10838"/>
                      </a:lnTo>
                      <a:cubicBezTo>
                        <a:pt x="5608" y="11027"/>
                        <a:pt x="5766" y="11184"/>
                        <a:pt x="5955" y="11184"/>
                      </a:cubicBezTo>
                      <a:cubicBezTo>
                        <a:pt x="6144" y="11184"/>
                        <a:pt x="6301" y="11027"/>
                        <a:pt x="6301" y="10838"/>
                      </a:cubicBezTo>
                      <a:lnTo>
                        <a:pt x="6301" y="9830"/>
                      </a:lnTo>
                      <a:lnTo>
                        <a:pt x="6994" y="9830"/>
                      </a:lnTo>
                      <a:lnTo>
                        <a:pt x="7719" y="11657"/>
                      </a:lnTo>
                      <a:cubicBezTo>
                        <a:pt x="7791" y="11824"/>
                        <a:pt x="7916" y="11901"/>
                        <a:pt x="8042" y="11901"/>
                      </a:cubicBezTo>
                      <a:cubicBezTo>
                        <a:pt x="8082" y="11901"/>
                        <a:pt x="8122" y="11893"/>
                        <a:pt x="8160" y="11877"/>
                      </a:cubicBezTo>
                      <a:cubicBezTo>
                        <a:pt x="8349" y="11783"/>
                        <a:pt x="8444" y="11594"/>
                        <a:pt x="8349" y="11436"/>
                      </a:cubicBezTo>
                      <a:lnTo>
                        <a:pt x="7183" y="8443"/>
                      </a:lnTo>
                      <a:lnTo>
                        <a:pt x="11531" y="8443"/>
                      </a:lnTo>
                      <a:cubicBezTo>
                        <a:pt x="11752" y="8443"/>
                        <a:pt x="11909" y="8286"/>
                        <a:pt x="11909" y="8097"/>
                      </a:cubicBezTo>
                      <a:cubicBezTo>
                        <a:pt x="11909" y="7876"/>
                        <a:pt x="11752" y="7719"/>
                        <a:pt x="11531" y="7719"/>
                      </a:cubicBezTo>
                      <a:lnTo>
                        <a:pt x="11185" y="7719"/>
                      </a:lnTo>
                      <a:lnTo>
                        <a:pt x="11185" y="1418"/>
                      </a:lnTo>
                      <a:lnTo>
                        <a:pt x="11531" y="1418"/>
                      </a:lnTo>
                      <a:cubicBezTo>
                        <a:pt x="11752" y="1418"/>
                        <a:pt x="11909" y="1260"/>
                        <a:pt x="11909" y="1071"/>
                      </a:cubicBezTo>
                      <a:cubicBezTo>
                        <a:pt x="11909" y="882"/>
                        <a:pt x="11752" y="725"/>
                        <a:pt x="11531" y="725"/>
                      </a:cubicBezTo>
                      <a:lnTo>
                        <a:pt x="6301" y="725"/>
                      </a:lnTo>
                      <a:lnTo>
                        <a:pt x="6301" y="378"/>
                      </a:lnTo>
                      <a:cubicBezTo>
                        <a:pt x="6301" y="158"/>
                        <a:pt x="6144" y="0"/>
                        <a:pt x="595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55" name="Google Shape;9447;p73">
                  <a:extLst>
                    <a:ext uri="{FF2B5EF4-FFF2-40B4-BE49-F238E27FC236}">
                      <a16:creationId xmlns:a16="http://schemas.microsoft.com/office/drawing/2014/main" id="{CBAC00B8-657D-2FF1-9E18-D2419B1B075B}"/>
                    </a:ext>
                  </a:extLst>
                </p:cNvPr>
                <p:cNvSpPr/>
                <p:nvPr/>
              </p:nvSpPr>
              <p:spPr>
                <a:xfrm>
                  <a:off x="1449475" y="4086575"/>
                  <a:ext cx="17350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" h="2080" extrusionOk="0">
                      <a:moveTo>
                        <a:pt x="1" y="0"/>
                      </a:moveTo>
                      <a:lnTo>
                        <a:pt x="1" y="2080"/>
                      </a:lnTo>
                      <a:lnTo>
                        <a:pt x="694" y="2080"/>
                      </a:lnTo>
                      <a:lnTo>
                        <a:pt x="69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56" name="Google Shape;9448;p73">
                  <a:extLst>
                    <a:ext uri="{FF2B5EF4-FFF2-40B4-BE49-F238E27FC236}">
                      <a16:creationId xmlns:a16="http://schemas.microsoft.com/office/drawing/2014/main" id="{6BD7CC99-76BE-6C4A-87DB-A2447996DEAA}"/>
                    </a:ext>
                  </a:extLst>
                </p:cNvPr>
                <p:cNvSpPr/>
                <p:nvPr/>
              </p:nvSpPr>
              <p:spPr>
                <a:xfrm>
                  <a:off x="1380175" y="4121225"/>
                  <a:ext cx="17350" cy="1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" h="694" extrusionOk="0">
                      <a:moveTo>
                        <a:pt x="0" y="0"/>
                      </a:moveTo>
                      <a:lnTo>
                        <a:pt x="0" y="694"/>
                      </a:lnTo>
                      <a:lnTo>
                        <a:pt x="693" y="694"/>
                      </a:lnTo>
                      <a:lnTo>
                        <a:pt x="69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57" name="Google Shape;9449;p73">
                  <a:extLst>
                    <a:ext uri="{FF2B5EF4-FFF2-40B4-BE49-F238E27FC236}">
                      <a16:creationId xmlns:a16="http://schemas.microsoft.com/office/drawing/2014/main" id="{B49C7A6F-2437-888F-C977-AF9853C45148}"/>
                    </a:ext>
                  </a:extLst>
                </p:cNvPr>
                <p:cNvSpPr/>
                <p:nvPr/>
              </p:nvSpPr>
              <p:spPr>
                <a:xfrm>
                  <a:off x="1518800" y="4051925"/>
                  <a:ext cx="18125" cy="8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" h="3466" extrusionOk="0">
                      <a:moveTo>
                        <a:pt x="0" y="0"/>
                      </a:moveTo>
                      <a:lnTo>
                        <a:pt x="0" y="3466"/>
                      </a:lnTo>
                      <a:lnTo>
                        <a:pt x="725" y="3466"/>
                      </a:lnTo>
                      <a:lnTo>
                        <a:pt x="7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18" name="Google Shape;9450;p73">
                <a:extLst>
                  <a:ext uri="{FF2B5EF4-FFF2-40B4-BE49-F238E27FC236}">
                    <a16:creationId xmlns:a16="http://schemas.microsoft.com/office/drawing/2014/main" id="{D524502A-B9FE-2776-E963-98D23817776B}"/>
                  </a:ext>
                </a:extLst>
              </p:cNvPr>
              <p:cNvGrpSpPr/>
              <p:nvPr/>
            </p:nvGrpSpPr>
            <p:grpSpPr>
              <a:xfrm>
                <a:off x="5275218" y="3748557"/>
                <a:ext cx="380816" cy="499261"/>
                <a:chOff x="3167275" y="3227275"/>
                <a:chExt cx="225300" cy="295375"/>
              </a:xfrm>
              <a:grpFill/>
            </p:grpSpPr>
            <p:sp>
              <p:nvSpPr>
                <p:cNvPr id="17549" name="Google Shape;9451;p73">
                  <a:extLst>
                    <a:ext uri="{FF2B5EF4-FFF2-40B4-BE49-F238E27FC236}">
                      <a16:creationId xmlns:a16="http://schemas.microsoft.com/office/drawing/2014/main" id="{F296B486-AC8B-58E9-8B10-FBB208094B5E}"/>
                    </a:ext>
                  </a:extLst>
                </p:cNvPr>
                <p:cNvSpPr/>
                <p:nvPr/>
              </p:nvSpPr>
              <p:spPr>
                <a:xfrm>
                  <a:off x="3167275" y="3227275"/>
                  <a:ext cx="225300" cy="2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2" h="8318" extrusionOk="0">
                      <a:moveTo>
                        <a:pt x="4538" y="1"/>
                      </a:moveTo>
                      <a:cubicBezTo>
                        <a:pt x="2112" y="1"/>
                        <a:pt x="1" y="1985"/>
                        <a:pt x="32" y="4537"/>
                      </a:cubicBezTo>
                      <a:cubicBezTo>
                        <a:pt x="32" y="5860"/>
                        <a:pt x="631" y="7184"/>
                        <a:pt x="1797" y="8066"/>
                      </a:cubicBezTo>
                      <a:cubicBezTo>
                        <a:pt x="1923" y="8192"/>
                        <a:pt x="2017" y="8223"/>
                        <a:pt x="2049" y="8318"/>
                      </a:cubicBezTo>
                      <a:lnTo>
                        <a:pt x="4160" y="8318"/>
                      </a:lnTo>
                      <a:lnTo>
                        <a:pt x="4160" y="6900"/>
                      </a:lnTo>
                      <a:lnTo>
                        <a:pt x="2427" y="6900"/>
                      </a:lnTo>
                      <a:cubicBezTo>
                        <a:pt x="2238" y="6900"/>
                        <a:pt x="2080" y="6743"/>
                        <a:pt x="2080" y="6554"/>
                      </a:cubicBezTo>
                      <a:lnTo>
                        <a:pt x="2080" y="5829"/>
                      </a:lnTo>
                      <a:cubicBezTo>
                        <a:pt x="2080" y="4852"/>
                        <a:pt x="2679" y="4033"/>
                        <a:pt x="3498" y="3624"/>
                      </a:cubicBezTo>
                      <a:cubicBezTo>
                        <a:pt x="3277" y="3403"/>
                        <a:pt x="3151" y="3088"/>
                        <a:pt x="3151" y="2678"/>
                      </a:cubicBezTo>
                      <a:cubicBezTo>
                        <a:pt x="3151" y="1922"/>
                        <a:pt x="3782" y="1292"/>
                        <a:pt x="4538" y="1292"/>
                      </a:cubicBezTo>
                      <a:cubicBezTo>
                        <a:pt x="5262" y="1292"/>
                        <a:pt x="5892" y="1922"/>
                        <a:pt x="5892" y="2678"/>
                      </a:cubicBezTo>
                      <a:cubicBezTo>
                        <a:pt x="5892" y="3025"/>
                        <a:pt x="5735" y="3340"/>
                        <a:pt x="5546" y="3624"/>
                      </a:cubicBezTo>
                      <a:cubicBezTo>
                        <a:pt x="6365" y="4033"/>
                        <a:pt x="6964" y="4852"/>
                        <a:pt x="6964" y="5829"/>
                      </a:cubicBezTo>
                      <a:lnTo>
                        <a:pt x="6964" y="6554"/>
                      </a:lnTo>
                      <a:cubicBezTo>
                        <a:pt x="6964" y="6743"/>
                        <a:pt x="6806" y="6900"/>
                        <a:pt x="6617" y="6900"/>
                      </a:cubicBezTo>
                      <a:lnTo>
                        <a:pt x="4884" y="6900"/>
                      </a:lnTo>
                      <a:lnTo>
                        <a:pt x="4884" y="8318"/>
                      </a:lnTo>
                      <a:lnTo>
                        <a:pt x="6995" y="8318"/>
                      </a:lnTo>
                      <a:cubicBezTo>
                        <a:pt x="7027" y="8286"/>
                        <a:pt x="7121" y="8192"/>
                        <a:pt x="7247" y="8129"/>
                      </a:cubicBezTo>
                      <a:cubicBezTo>
                        <a:pt x="8413" y="7184"/>
                        <a:pt x="9011" y="5829"/>
                        <a:pt x="9011" y="4506"/>
                      </a:cubicBezTo>
                      <a:cubicBezTo>
                        <a:pt x="9011" y="2017"/>
                        <a:pt x="6995" y="1"/>
                        <a:pt x="45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50" name="Google Shape;9452;p73">
                  <a:extLst>
                    <a:ext uri="{FF2B5EF4-FFF2-40B4-BE49-F238E27FC236}">
                      <a16:creationId xmlns:a16="http://schemas.microsoft.com/office/drawing/2014/main" id="{4746372A-60C7-AD2F-D91D-1CC5BEB13867}"/>
                    </a:ext>
                  </a:extLst>
                </p:cNvPr>
                <p:cNvSpPr/>
                <p:nvPr/>
              </p:nvSpPr>
              <p:spPr>
                <a:xfrm>
                  <a:off x="3262600" y="3278475"/>
                  <a:ext cx="35450" cy="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419" extrusionOk="0">
                      <a:moveTo>
                        <a:pt x="725" y="0"/>
                      </a:moveTo>
                      <a:cubicBezTo>
                        <a:pt x="315" y="0"/>
                        <a:pt x="0" y="315"/>
                        <a:pt x="0" y="725"/>
                      </a:cubicBezTo>
                      <a:cubicBezTo>
                        <a:pt x="0" y="1103"/>
                        <a:pt x="315" y="1418"/>
                        <a:pt x="725" y="1418"/>
                      </a:cubicBezTo>
                      <a:cubicBezTo>
                        <a:pt x="1103" y="1418"/>
                        <a:pt x="1418" y="1103"/>
                        <a:pt x="1418" y="725"/>
                      </a:cubicBezTo>
                      <a:cubicBezTo>
                        <a:pt x="1418" y="315"/>
                        <a:pt x="1103" y="0"/>
                        <a:pt x="72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51" name="Google Shape;9453;p73">
                  <a:extLst>
                    <a:ext uri="{FF2B5EF4-FFF2-40B4-BE49-F238E27FC236}">
                      <a16:creationId xmlns:a16="http://schemas.microsoft.com/office/drawing/2014/main" id="{B85A67F4-8864-3121-8401-D992B08F1AD2}"/>
                    </a:ext>
                  </a:extLst>
                </p:cNvPr>
                <p:cNvSpPr/>
                <p:nvPr/>
              </p:nvSpPr>
              <p:spPr>
                <a:xfrm>
                  <a:off x="3220050" y="3452525"/>
                  <a:ext cx="121325" cy="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3" h="1419" extrusionOk="0">
                      <a:moveTo>
                        <a:pt x="1" y="1"/>
                      </a:moveTo>
                      <a:lnTo>
                        <a:pt x="1" y="347"/>
                      </a:lnTo>
                      <a:cubicBezTo>
                        <a:pt x="1" y="946"/>
                        <a:pt x="473" y="1419"/>
                        <a:pt x="1040" y="1419"/>
                      </a:cubicBezTo>
                      <a:lnTo>
                        <a:pt x="3781" y="1419"/>
                      </a:lnTo>
                      <a:cubicBezTo>
                        <a:pt x="4380" y="1419"/>
                        <a:pt x="4853" y="946"/>
                        <a:pt x="4853" y="347"/>
                      </a:cubicBezTo>
                      <a:lnTo>
                        <a:pt x="4853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52" name="Google Shape;9454;p73">
                  <a:extLst>
                    <a:ext uri="{FF2B5EF4-FFF2-40B4-BE49-F238E27FC236}">
                      <a16:creationId xmlns:a16="http://schemas.microsoft.com/office/drawing/2014/main" id="{5C8CC359-1B65-A7BA-5653-0F741F706387}"/>
                    </a:ext>
                  </a:extLst>
                </p:cNvPr>
                <p:cNvSpPr/>
                <p:nvPr/>
              </p:nvSpPr>
              <p:spPr>
                <a:xfrm>
                  <a:off x="3237375" y="3332025"/>
                  <a:ext cx="8667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7" h="2080" extrusionOk="0">
                      <a:moveTo>
                        <a:pt x="1734" y="1"/>
                      </a:moveTo>
                      <a:cubicBezTo>
                        <a:pt x="789" y="1"/>
                        <a:pt x="1" y="725"/>
                        <a:pt x="1" y="1733"/>
                      </a:cubicBezTo>
                      <a:lnTo>
                        <a:pt x="1" y="2080"/>
                      </a:lnTo>
                      <a:lnTo>
                        <a:pt x="3466" y="2080"/>
                      </a:lnTo>
                      <a:lnTo>
                        <a:pt x="3466" y="1733"/>
                      </a:lnTo>
                      <a:cubicBezTo>
                        <a:pt x="3466" y="788"/>
                        <a:pt x="2679" y="1"/>
                        <a:pt x="173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53" name="Google Shape;9455;p73">
                  <a:extLst>
                    <a:ext uri="{FF2B5EF4-FFF2-40B4-BE49-F238E27FC236}">
                      <a16:creationId xmlns:a16="http://schemas.microsoft.com/office/drawing/2014/main" id="{CAB09941-E853-A04C-D3FC-E41125E5E887}"/>
                    </a:ext>
                  </a:extLst>
                </p:cNvPr>
                <p:cNvSpPr/>
                <p:nvPr/>
              </p:nvSpPr>
              <p:spPr>
                <a:xfrm>
                  <a:off x="3237375" y="3505300"/>
                  <a:ext cx="87450" cy="1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8" h="694" extrusionOk="0">
                      <a:moveTo>
                        <a:pt x="32" y="1"/>
                      </a:moveTo>
                      <a:cubicBezTo>
                        <a:pt x="1" y="379"/>
                        <a:pt x="284" y="694"/>
                        <a:pt x="694" y="694"/>
                      </a:cubicBezTo>
                      <a:lnTo>
                        <a:pt x="2773" y="694"/>
                      </a:lnTo>
                      <a:cubicBezTo>
                        <a:pt x="3183" y="694"/>
                        <a:pt x="3498" y="379"/>
                        <a:pt x="349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7419" name="Google Shape;9456;p73">
                <a:extLst>
                  <a:ext uri="{FF2B5EF4-FFF2-40B4-BE49-F238E27FC236}">
                    <a16:creationId xmlns:a16="http://schemas.microsoft.com/office/drawing/2014/main" id="{F69B2378-0AE2-BC3E-FD29-2E716F623885}"/>
                  </a:ext>
                </a:extLst>
              </p:cNvPr>
              <p:cNvSpPr/>
              <p:nvPr/>
            </p:nvSpPr>
            <p:spPr>
              <a:xfrm>
                <a:off x="5202621" y="4377430"/>
                <a:ext cx="525925" cy="501585"/>
              </a:xfrm>
              <a:custGeom>
                <a:avLst/>
                <a:gdLst/>
                <a:ahLst/>
                <a:cxnLst/>
                <a:rect l="l" t="t" r="r" b="b"/>
                <a:pathLst>
                  <a:path w="12446" h="11870" extrusionOk="0">
                    <a:moveTo>
                      <a:pt x="9421" y="1410"/>
                    </a:moveTo>
                    <a:cubicBezTo>
                      <a:pt x="9775" y="1410"/>
                      <a:pt x="10130" y="1544"/>
                      <a:pt x="10397" y="1812"/>
                    </a:cubicBezTo>
                    <a:cubicBezTo>
                      <a:pt x="10901" y="2316"/>
                      <a:pt x="10901" y="3198"/>
                      <a:pt x="10366" y="3734"/>
                    </a:cubicBezTo>
                    <a:lnTo>
                      <a:pt x="9169" y="4931"/>
                    </a:lnTo>
                    <a:cubicBezTo>
                      <a:pt x="8948" y="5152"/>
                      <a:pt x="8633" y="5278"/>
                      <a:pt x="8318" y="5309"/>
                    </a:cubicBezTo>
                    <a:lnTo>
                      <a:pt x="8476" y="5152"/>
                    </a:lnTo>
                    <a:cubicBezTo>
                      <a:pt x="8854" y="4773"/>
                      <a:pt x="8854" y="4112"/>
                      <a:pt x="8476" y="3702"/>
                    </a:cubicBezTo>
                    <a:cubicBezTo>
                      <a:pt x="8271" y="3513"/>
                      <a:pt x="8003" y="3419"/>
                      <a:pt x="7739" y="3419"/>
                    </a:cubicBezTo>
                    <a:cubicBezTo>
                      <a:pt x="7475" y="3419"/>
                      <a:pt x="7215" y="3513"/>
                      <a:pt x="7026" y="3702"/>
                    </a:cubicBezTo>
                    <a:lnTo>
                      <a:pt x="6869" y="3860"/>
                    </a:lnTo>
                    <a:cubicBezTo>
                      <a:pt x="6900" y="3545"/>
                      <a:pt x="7026" y="3230"/>
                      <a:pt x="7247" y="3009"/>
                    </a:cubicBezTo>
                    <a:lnTo>
                      <a:pt x="8444" y="1812"/>
                    </a:lnTo>
                    <a:cubicBezTo>
                      <a:pt x="8712" y="1544"/>
                      <a:pt x="9066" y="1410"/>
                      <a:pt x="9421" y="1410"/>
                    </a:cubicBezTo>
                    <a:close/>
                    <a:moveTo>
                      <a:pt x="4128" y="6475"/>
                    </a:moveTo>
                    <a:lnTo>
                      <a:pt x="3970" y="6601"/>
                    </a:lnTo>
                    <a:cubicBezTo>
                      <a:pt x="3592" y="7010"/>
                      <a:pt x="3592" y="7672"/>
                      <a:pt x="3970" y="8081"/>
                    </a:cubicBezTo>
                    <a:cubicBezTo>
                      <a:pt x="4175" y="8270"/>
                      <a:pt x="4443" y="8365"/>
                      <a:pt x="4711" y="8365"/>
                    </a:cubicBezTo>
                    <a:cubicBezTo>
                      <a:pt x="4978" y="8365"/>
                      <a:pt x="5246" y="8270"/>
                      <a:pt x="5451" y="8081"/>
                    </a:cubicBezTo>
                    <a:lnTo>
                      <a:pt x="5577" y="7924"/>
                    </a:lnTo>
                    <a:lnTo>
                      <a:pt x="5577" y="7924"/>
                    </a:lnTo>
                    <a:cubicBezTo>
                      <a:pt x="5640" y="8270"/>
                      <a:pt x="5483" y="8586"/>
                      <a:pt x="5231" y="8838"/>
                    </a:cubicBezTo>
                    <a:lnTo>
                      <a:pt x="4065" y="10003"/>
                    </a:lnTo>
                    <a:cubicBezTo>
                      <a:pt x="3781" y="10271"/>
                      <a:pt x="3427" y="10405"/>
                      <a:pt x="3072" y="10405"/>
                    </a:cubicBezTo>
                    <a:cubicBezTo>
                      <a:pt x="2718" y="10405"/>
                      <a:pt x="2364" y="10271"/>
                      <a:pt x="2080" y="10003"/>
                    </a:cubicBezTo>
                    <a:cubicBezTo>
                      <a:pt x="1544" y="9468"/>
                      <a:pt x="1544" y="8586"/>
                      <a:pt x="2080" y="8050"/>
                    </a:cubicBezTo>
                    <a:lnTo>
                      <a:pt x="3277" y="6853"/>
                    </a:lnTo>
                    <a:cubicBezTo>
                      <a:pt x="3498" y="6601"/>
                      <a:pt x="3813" y="6506"/>
                      <a:pt x="4128" y="6475"/>
                    </a:cubicBezTo>
                    <a:close/>
                    <a:moveTo>
                      <a:pt x="9373" y="0"/>
                    </a:moveTo>
                    <a:cubicBezTo>
                      <a:pt x="8665" y="0"/>
                      <a:pt x="7956" y="268"/>
                      <a:pt x="7404" y="804"/>
                    </a:cubicBezTo>
                    <a:lnTo>
                      <a:pt x="6239" y="1970"/>
                    </a:lnTo>
                    <a:cubicBezTo>
                      <a:pt x="5451" y="2757"/>
                      <a:pt x="5199" y="3986"/>
                      <a:pt x="5640" y="4994"/>
                    </a:cubicBezTo>
                    <a:lnTo>
                      <a:pt x="5325" y="5309"/>
                    </a:lnTo>
                    <a:cubicBezTo>
                      <a:pt x="4994" y="5170"/>
                      <a:pt x="4634" y="5100"/>
                      <a:pt x="4270" y="5100"/>
                    </a:cubicBezTo>
                    <a:cubicBezTo>
                      <a:pt x="3562" y="5100"/>
                      <a:pt x="2842" y="5366"/>
                      <a:pt x="2301" y="5908"/>
                    </a:cubicBezTo>
                    <a:lnTo>
                      <a:pt x="1103" y="7105"/>
                    </a:lnTo>
                    <a:cubicBezTo>
                      <a:pt x="1" y="8144"/>
                      <a:pt x="1" y="9940"/>
                      <a:pt x="1103" y="11043"/>
                    </a:cubicBezTo>
                    <a:cubicBezTo>
                      <a:pt x="1655" y="11594"/>
                      <a:pt x="2364" y="11870"/>
                      <a:pt x="3072" y="11870"/>
                    </a:cubicBezTo>
                    <a:cubicBezTo>
                      <a:pt x="3781" y="11870"/>
                      <a:pt x="4490" y="11594"/>
                      <a:pt x="5041" y="11043"/>
                    </a:cubicBezTo>
                    <a:lnTo>
                      <a:pt x="6239" y="9846"/>
                    </a:lnTo>
                    <a:cubicBezTo>
                      <a:pt x="7026" y="9058"/>
                      <a:pt x="7247" y="7829"/>
                      <a:pt x="6806" y="6821"/>
                    </a:cubicBezTo>
                    <a:lnTo>
                      <a:pt x="7121" y="6506"/>
                    </a:lnTo>
                    <a:cubicBezTo>
                      <a:pt x="7473" y="6656"/>
                      <a:pt x="7840" y="6729"/>
                      <a:pt x="8204" y="6729"/>
                    </a:cubicBezTo>
                    <a:cubicBezTo>
                      <a:pt x="8914" y="6729"/>
                      <a:pt x="9614" y="6449"/>
                      <a:pt x="10177" y="5908"/>
                    </a:cubicBezTo>
                    <a:lnTo>
                      <a:pt x="11342" y="4742"/>
                    </a:lnTo>
                    <a:cubicBezTo>
                      <a:pt x="12445" y="3639"/>
                      <a:pt x="12445" y="1907"/>
                      <a:pt x="11342" y="804"/>
                    </a:cubicBezTo>
                    <a:cubicBezTo>
                      <a:pt x="10791" y="268"/>
                      <a:pt x="10082" y="0"/>
                      <a:pt x="937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7420" name="Google Shape;9457;p73">
                <a:extLst>
                  <a:ext uri="{FF2B5EF4-FFF2-40B4-BE49-F238E27FC236}">
                    <a16:creationId xmlns:a16="http://schemas.microsoft.com/office/drawing/2014/main" id="{28EC3719-B00B-AB18-1E7C-ADD81100BFEC}"/>
                  </a:ext>
                </a:extLst>
              </p:cNvPr>
              <p:cNvGrpSpPr/>
              <p:nvPr/>
            </p:nvGrpSpPr>
            <p:grpSpPr>
              <a:xfrm>
                <a:off x="5213987" y="4985299"/>
                <a:ext cx="503276" cy="499303"/>
                <a:chOff x="3133425" y="3955025"/>
                <a:chExt cx="297750" cy="295400"/>
              </a:xfrm>
              <a:grpFill/>
            </p:grpSpPr>
            <p:sp>
              <p:nvSpPr>
                <p:cNvPr id="17546" name="Google Shape;9458;p73">
                  <a:extLst>
                    <a:ext uri="{FF2B5EF4-FFF2-40B4-BE49-F238E27FC236}">
                      <a16:creationId xmlns:a16="http://schemas.microsoft.com/office/drawing/2014/main" id="{43F2E8D9-6484-438A-8499-ED54D76C78ED}"/>
                    </a:ext>
                  </a:extLst>
                </p:cNvPr>
                <p:cNvSpPr/>
                <p:nvPr/>
              </p:nvSpPr>
              <p:spPr>
                <a:xfrm>
                  <a:off x="3133425" y="4058225"/>
                  <a:ext cx="297750" cy="19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0" h="7688" extrusionOk="0">
                      <a:moveTo>
                        <a:pt x="5923" y="0"/>
                      </a:moveTo>
                      <a:cubicBezTo>
                        <a:pt x="5325" y="0"/>
                        <a:pt x="4821" y="347"/>
                        <a:pt x="4631" y="914"/>
                      </a:cubicBezTo>
                      <a:cubicBezTo>
                        <a:pt x="4505" y="1166"/>
                        <a:pt x="4505" y="1449"/>
                        <a:pt x="4568" y="1764"/>
                      </a:cubicBezTo>
                      <a:cubicBezTo>
                        <a:pt x="4884" y="1922"/>
                        <a:pt x="5199" y="2016"/>
                        <a:pt x="5577" y="2048"/>
                      </a:cubicBezTo>
                      <a:lnTo>
                        <a:pt x="5577" y="2741"/>
                      </a:lnTo>
                      <a:lnTo>
                        <a:pt x="2458" y="2741"/>
                      </a:lnTo>
                      <a:cubicBezTo>
                        <a:pt x="1859" y="2741"/>
                        <a:pt x="1418" y="3214"/>
                        <a:pt x="1418" y="3781"/>
                      </a:cubicBezTo>
                      <a:lnTo>
                        <a:pt x="1418" y="4190"/>
                      </a:lnTo>
                      <a:cubicBezTo>
                        <a:pt x="630" y="4316"/>
                        <a:pt x="0" y="5041"/>
                        <a:pt x="0" y="5891"/>
                      </a:cubicBezTo>
                      <a:cubicBezTo>
                        <a:pt x="0" y="6837"/>
                        <a:pt x="788" y="7687"/>
                        <a:pt x="1765" y="7687"/>
                      </a:cubicBezTo>
                      <a:cubicBezTo>
                        <a:pt x="2710" y="7687"/>
                        <a:pt x="3497" y="6900"/>
                        <a:pt x="3497" y="5891"/>
                      </a:cubicBezTo>
                      <a:cubicBezTo>
                        <a:pt x="3497" y="5072"/>
                        <a:pt x="2930" y="4316"/>
                        <a:pt x="2143" y="4190"/>
                      </a:cubicBezTo>
                      <a:lnTo>
                        <a:pt x="2143" y="3781"/>
                      </a:lnTo>
                      <a:cubicBezTo>
                        <a:pt x="2143" y="3592"/>
                        <a:pt x="2300" y="3434"/>
                        <a:pt x="2489" y="3434"/>
                      </a:cubicBezTo>
                      <a:lnTo>
                        <a:pt x="5608" y="3434"/>
                      </a:lnTo>
                      <a:lnTo>
                        <a:pt x="5608" y="4127"/>
                      </a:lnTo>
                      <a:cubicBezTo>
                        <a:pt x="4821" y="4285"/>
                        <a:pt x="4222" y="5009"/>
                        <a:pt x="4222" y="5860"/>
                      </a:cubicBezTo>
                      <a:cubicBezTo>
                        <a:pt x="4222" y="6805"/>
                        <a:pt x="5010" y="7656"/>
                        <a:pt x="5955" y="7656"/>
                      </a:cubicBezTo>
                      <a:cubicBezTo>
                        <a:pt x="6900" y="7656"/>
                        <a:pt x="7687" y="6868"/>
                        <a:pt x="7687" y="5860"/>
                      </a:cubicBezTo>
                      <a:cubicBezTo>
                        <a:pt x="7687" y="5041"/>
                        <a:pt x="7089" y="4285"/>
                        <a:pt x="6301" y="4127"/>
                      </a:cubicBezTo>
                      <a:lnTo>
                        <a:pt x="6301" y="3434"/>
                      </a:lnTo>
                      <a:lnTo>
                        <a:pt x="9452" y="3434"/>
                      </a:lnTo>
                      <a:cubicBezTo>
                        <a:pt x="9641" y="3434"/>
                        <a:pt x="9798" y="3592"/>
                        <a:pt x="9798" y="3781"/>
                      </a:cubicBezTo>
                      <a:lnTo>
                        <a:pt x="9798" y="4190"/>
                      </a:lnTo>
                      <a:cubicBezTo>
                        <a:pt x="9011" y="4316"/>
                        <a:pt x="8444" y="5041"/>
                        <a:pt x="8444" y="5891"/>
                      </a:cubicBezTo>
                      <a:cubicBezTo>
                        <a:pt x="8444" y="6837"/>
                        <a:pt x="9231" y="7687"/>
                        <a:pt x="10176" y="7687"/>
                      </a:cubicBezTo>
                      <a:cubicBezTo>
                        <a:pt x="11121" y="7687"/>
                        <a:pt x="11909" y="6900"/>
                        <a:pt x="11909" y="5891"/>
                      </a:cubicBezTo>
                      <a:cubicBezTo>
                        <a:pt x="11783" y="5135"/>
                        <a:pt x="11185" y="4379"/>
                        <a:pt x="10397" y="4222"/>
                      </a:cubicBezTo>
                      <a:lnTo>
                        <a:pt x="10397" y="3812"/>
                      </a:lnTo>
                      <a:cubicBezTo>
                        <a:pt x="10397" y="3245"/>
                        <a:pt x="9924" y="2804"/>
                        <a:pt x="9389" y="2804"/>
                      </a:cubicBezTo>
                      <a:lnTo>
                        <a:pt x="6238" y="2804"/>
                      </a:lnTo>
                      <a:lnTo>
                        <a:pt x="6238" y="2079"/>
                      </a:lnTo>
                      <a:cubicBezTo>
                        <a:pt x="6585" y="2048"/>
                        <a:pt x="6900" y="1922"/>
                        <a:pt x="7215" y="1827"/>
                      </a:cubicBezTo>
                      <a:cubicBezTo>
                        <a:pt x="7341" y="1418"/>
                        <a:pt x="7246" y="977"/>
                        <a:pt x="7057" y="630"/>
                      </a:cubicBezTo>
                      <a:cubicBezTo>
                        <a:pt x="6774" y="221"/>
                        <a:pt x="6396" y="0"/>
                        <a:pt x="59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47" name="Google Shape;9459;p73">
                  <a:extLst>
                    <a:ext uri="{FF2B5EF4-FFF2-40B4-BE49-F238E27FC236}">
                      <a16:creationId xmlns:a16="http://schemas.microsoft.com/office/drawing/2014/main" id="{EBE77CC2-A888-677D-BEC0-1663DE4E183A}"/>
                    </a:ext>
                  </a:extLst>
                </p:cNvPr>
                <p:cNvSpPr/>
                <p:nvPr/>
              </p:nvSpPr>
              <p:spPr>
                <a:xfrm>
                  <a:off x="3263375" y="4007025"/>
                  <a:ext cx="35475" cy="3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1418" extrusionOk="0">
                      <a:moveTo>
                        <a:pt x="725" y="0"/>
                      </a:moveTo>
                      <a:cubicBezTo>
                        <a:pt x="284" y="0"/>
                        <a:pt x="1" y="315"/>
                        <a:pt x="1" y="725"/>
                      </a:cubicBezTo>
                      <a:cubicBezTo>
                        <a:pt x="1" y="1103"/>
                        <a:pt x="316" y="1418"/>
                        <a:pt x="725" y="1418"/>
                      </a:cubicBezTo>
                      <a:cubicBezTo>
                        <a:pt x="1103" y="1418"/>
                        <a:pt x="1418" y="1103"/>
                        <a:pt x="1418" y="725"/>
                      </a:cubicBezTo>
                      <a:cubicBezTo>
                        <a:pt x="1418" y="315"/>
                        <a:pt x="1103" y="0"/>
                        <a:pt x="72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48" name="Google Shape;9460;p73">
                  <a:extLst>
                    <a:ext uri="{FF2B5EF4-FFF2-40B4-BE49-F238E27FC236}">
                      <a16:creationId xmlns:a16="http://schemas.microsoft.com/office/drawing/2014/main" id="{6D55C2A5-D71B-64CF-5DAA-8DA768213113}"/>
                    </a:ext>
                  </a:extLst>
                </p:cNvPr>
                <p:cNvSpPr/>
                <p:nvPr/>
              </p:nvSpPr>
              <p:spPr>
                <a:xfrm>
                  <a:off x="3203525" y="3955025"/>
                  <a:ext cx="155175" cy="13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7" h="5420" extrusionOk="0">
                      <a:moveTo>
                        <a:pt x="3119" y="1"/>
                      </a:moveTo>
                      <a:cubicBezTo>
                        <a:pt x="1386" y="1"/>
                        <a:pt x="0" y="1387"/>
                        <a:pt x="0" y="3120"/>
                      </a:cubicBezTo>
                      <a:cubicBezTo>
                        <a:pt x="0" y="4002"/>
                        <a:pt x="410" y="4853"/>
                        <a:pt x="1071" y="5420"/>
                      </a:cubicBezTo>
                      <a:cubicBezTo>
                        <a:pt x="1071" y="5231"/>
                        <a:pt x="1103" y="5042"/>
                        <a:pt x="1197" y="4853"/>
                      </a:cubicBezTo>
                      <a:cubicBezTo>
                        <a:pt x="1323" y="4380"/>
                        <a:pt x="1701" y="3971"/>
                        <a:pt x="2111" y="3750"/>
                      </a:cubicBezTo>
                      <a:cubicBezTo>
                        <a:pt x="1890" y="3498"/>
                        <a:pt x="1733" y="3151"/>
                        <a:pt x="1733" y="2805"/>
                      </a:cubicBezTo>
                      <a:cubicBezTo>
                        <a:pt x="1733" y="2049"/>
                        <a:pt x="2363" y="1419"/>
                        <a:pt x="3119" y="1419"/>
                      </a:cubicBezTo>
                      <a:cubicBezTo>
                        <a:pt x="3844" y="1419"/>
                        <a:pt x="4474" y="2049"/>
                        <a:pt x="4474" y="2805"/>
                      </a:cubicBezTo>
                      <a:cubicBezTo>
                        <a:pt x="4474" y="3151"/>
                        <a:pt x="4348" y="3498"/>
                        <a:pt x="4096" y="3750"/>
                      </a:cubicBezTo>
                      <a:cubicBezTo>
                        <a:pt x="4379" y="3876"/>
                        <a:pt x="4600" y="4097"/>
                        <a:pt x="4789" y="4380"/>
                      </a:cubicBezTo>
                      <a:cubicBezTo>
                        <a:pt x="5009" y="4695"/>
                        <a:pt x="5135" y="5042"/>
                        <a:pt x="5167" y="5420"/>
                      </a:cubicBezTo>
                      <a:cubicBezTo>
                        <a:pt x="5797" y="4853"/>
                        <a:pt x="6207" y="4065"/>
                        <a:pt x="6207" y="3120"/>
                      </a:cubicBezTo>
                      <a:cubicBezTo>
                        <a:pt x="6207" y="1387"/>
                        <a:pt x="4852" y="1"/>
                        <a:pt x="31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21" name="Google Shape;9461;p73">
                <a:extLst>
                  <a:ext uri="{FF2B5EF4-FFF2-40B4-BE49-F238E27FC236}">
                    <a16:creationId xmlns:a16="http://schemas.microsoft.com/office/drawing/2014/main" id="{D13DAC0F-61B5-DB93-3052-24C5C14B1760}"/>
                  </a:ext>
                </a:extLst>
              </p:cNvPr>
              <p:cNvGrpSpPr/>
              <p:nvPr/>
            </p:nvGrpSpPr>
            <p:grpSpPr>
              <a:xfrm>
                <a:off x="8379176" y="3746993"/>
                <a:ext cx="500612" cy="502387"/>
                <a:chOff x="4991425" y="3234750"/>
                <a:chExt cx="296175" cy="297225"/>
              </a:xfrm>
              <a:grpFill/>
            </p:grpSpPr>
            <p:sp>
              <p:nvSpPr>
                <p:cNvPr id="17540" name="Google Shape;9462;p73">
                  <a:extLst>
                    <a:ext uri="{FF2B5EF4-FFF2-40B4-BE49-F238E27FC236}">
                      <a16:creationId xmlns:a16="http://schemas.microsoft.com/office/drawing/2014/main" id="{FA1209A9-0681-8DCA-EC5A-2FD8230C67AE}"/>
                    </a:ext>
                  </a:extLst>
                </p:cNvPr>
                <p:cNvSpPr/>
                <p:nvPr/>
              </p:nvSpPr>
              <p:spPr>
                <a:xfrm>
                  <a:off x="5077275" y="3304450"/>
                  <a:ext cx="1221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" h="3971" extrusionOk="0">
                      <a:moveTo>
                        <a:pt x="2426" y="1"/>
                      </a:moveTo>
                      <a:cubicBezTo>
                        <a:pt x="1103" y="1"/>
                        <a:pt x="0" y="1104"/>
                        <a:pt x="0" y="2427"/>
                      </a:cubicBezTo>
                      <a:cubicBezTo>
                        <a:pt x="0" y="3025"/>
                        <a:pt x="190" y="3530"/>
                        <a:pt x="536" y="3971"/>
                      </a:cubicBezTo>
                      <a:cubicBezTo>
                        <a:pt x="820" y="3624"/>
                        <a:pt x="1103" y="3309"/>
                        <a:pt x="1481" y="3057"/>
                      </a:cubicBezTo>
                      <a:cubicBezTo>
                        <a:pt x="1261" y="2805"/>
                        <a:pt x="1103" y="2458"/>
                        <a:pt x="1103" y="2112"/>
                      </a:cubicBezTo>
                      <a:cubicBezTo>
                        <a:pt x="1103" y="1356"/>
                        <a:pt x="1733" y="726"/>
                        <a:pt x="2489" y="726"/>
                      </a:cubicBezTo>
                      <a:cubicBezTo>
                        <a:pt x="3214" y="726"/>
                        <a:pt x="3844" y="1356"/>
                        <a:pt x="3844" y="2112"/>
                      </a:cubicBezTo>
                      <a:cubicBezTo>
                        <a:pt x="3844" y="2458"/>
                        <a:pt x="3687" y="2805"/>
                        <a:pt x="3466" y="3057"/>
                      </a:cubicBezTo>
                      <a:cubicBezTo>
                        <a:pt x="3844" y="3246"/>
                        <a:pt x="4128" y="3561"/>
                        <a:pt x="4317" y="3971"/>
                      </a:cubicBezTo>
                      <a:cubicBezTo>
                        <a:pt x="4695" y="3530"/>
                        <a:pt x="4884" y="3025"/>
                        <a:pt x="4884" y="2427"/>
                      </a:cubicBezTo>
                      <a:cubicBezTo>
                        <a:pt x="4884" y="1104"/>
                        <a:pt x="3781" y="1"/>
                        <a:pt x="242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41" name="Google Shape;9463;p73">
                  <a:extLst>
                    <a:ext uri="{FF2B5EF4-FFF2-40B4-BE49-F238E27FC236}">
                      <a16:creationId xmlns:a16="http://schemas.microsoft.com/office/drawing/2014/main" id="{CAE176C9-D707-E52B-8DC2-417C3E521E77}"/>
                    </a:ext>
                  </a:extLst>
                </p:cNvPr>
                <p:cNvSpPr/>
                <p:nvPr/>
              </p:nvSpPr>
              <p:spPr>
                <a:xfrm>
                  <a:off x="5121375" y="3339900"/>
                  <a:ext cx="35475" cy="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1419" extrusionOk="0">
                      <a:moveTo>
                        <a:pt x="725" y="1"/>
                      </a:moveTo>
                      <a:cubicBezTo>
                        <a:pt x="316" y="1"/>
                        <a:pt x="1" y="316"/>
                        <a:pt x="1" y="694"/>
                      </a:cubicBezTo>
                      <a:cubicBezTo>
                        <a:pt x="1" y="1103"/>
                        <a:pt x="316" y="1418"/>
                        <a:pt x="725" y="1418"/>
                      </a:cubicBezTo>
                      <a:cubicBezTo>
                        <a:pt x="1103" y="1418"/>
                        <a:pt x="1418" y="1103"/>
                        <a:pt x="1418" y="694"/>
                      </a:cubicBezTo>
                      <a:cubicBezTo>
                        <a:pt x="1418" y="316"/>
                        <a:pt x="1103" y="1"/>
                        <a:pt x="72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42" name="Google Shape;9464;p73">
                  <a:extLst>
                    <a:ext uri="{FF2B5EF4-FFF2-40B4-BE49-F238E27FC236}">
                      <a16:creationId xmlns:a16="http://schemas.microsoft.com/office/drawing/2014/main" id="{27CB0D91-0D94-618E-94BF-AA43EB6157C5}"/>
                    </a:ext>
                  </a:extLst>
                </p:cNvPr>
                <p:cNvSpPr/>
                <p:nvPr/>
              </p:nvSpPr>
              <p:spPr>
                <a:xfrm>
                  <a:off x="5009550" y="3234750"/>
                  <a:ext cx="259150" cy="26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6" h="10445" extrusionOk="0">
                      <a:moveTo>
                        <a:pt x="5198" y="2159"/>
                      </a:moveTo>
                      <a:cubicBezTo>
                        <a:pt x="6931" y="2159"/>
                        <a:pt x="8286" y="3514"/>
                        <a:pt x="8286" y="5246"/>
                      </a:cubicBezTo>
                      <a:cubicBezTo>
                        <a:pt x="8286" y="6916"/>
                        <a:pt x="6931" y="8365"/>
                        <a:pt x="5198" y="8365"/>
                      </a:cubicBezTo>
                      <a:cubicBezTo>
                        <a:pt x="3340" y="8365"/>
                        <a:pt x="2079" y="6822"/>
                        <a:pt x="2079" y="5246"/>
                      </a:cubicBezTo>
                      <a:cubicBezTo>
                        <a:pt x="2079" y="3514"/>
                        <a:pt x="3497" y="2159"/>
                        <a:pt x="5198" y="2159"/>
                      </a:cubicBezTo>
                      <a:close/>
                      <a:moveTo>
                        <a:pt x="5167" y="1"/>
                      </a:moveTo>
                      <a:cubicBezTo>
                        <a:pt x="5088" y="1"/>
                        <a:pt x="5009" y="17"/>
                        <a:pt x="4946" y="48"/>
                      </a:cubicBezTo>
                      <a:lnTo>
                        <a:pt x="4001" y="836"/>
                      </a:lnTo>
                      <a:lnTo>
                        <a:pt x="2773" y="678"/>
                      </a:lnTo>
                      <a:cubicBezTo>
                        <a:pt x="2756" y="675"/>
                        <a:pt x="2739" y="673"/>
                        <a:pt x="2723" y="673"/>
                      </a:cubicBezTo>
                      <a:cubicBezTo>
                        <a:pt x="2583" y="673"/>
                        <a:pt x="2454" y="786"/>
                        <a:pt x="2426" y="899"/>
                      </a:cubicBezTo>
                      <a:lnTo>
                        <a:pt x="1953" y="2033"/>
                      </a:lnTo>
                      <a:lnTo>
                        <a:pt x="819" y="2505"/>
                      </a:lnTo>
                      <a:cubicBezTo>
                        <a:pt x="662" y="2568"/>
                        <a:pt x="567" y="2694"/>
                        <a:pt x="630" y="2852"/>
                      </a:cubicBezTo>
                      <a:lnTo>
                        <a:pt x="788" y="4081"/>
                      </a:lnTo>
                      <a:lnTo>
                        <a:pt x="32" y="5026"/>
                      </a:lnTo>
                      <a:cubicBezTo>
                        <a:pt x="0" y="5183"/>
                        <a:pt x="0" y="5341"/>
                        <a:pt x="63" y="5467"/>
                      </a:cubicBezTo>
                      <a:lnTo>
                        <a:pt x="819" y="6381"/>
                      </a:lnTo>
                      <a:lnTo>
                        <a:pt x="662" y="7609"/>
                      </a:lnTo>
                      <a:cubicBezTo>
                        <a:pt x="630" y="7767"/>
                        <a:pt x="725" y="7924"/>
                        <a:pt x="851" y="7956"/>
                      </a:cubicBezTo>
                      <a:lnTo>
                        <a:pt x="1985" y="8428"/>
                      </a:lnTo>
                      <a:lnTo>
                        <a:pt x="2457" y="9594"/>
                      </a:lnTo>
                      <a:cubicBezTo>
                        <a:pt x="2536" y="9725"/>
                        <a:pt x="2637" y="9791"/>
                        <a:pt x="2741" y="9791"/>
                      </a:cubicBezTo>
                      <a:cubicBezTo>
                        <a:pt x="2762" y="9791"/>
                        <a:pt x="2783" y="9788"/>
                        <a:pt x="2804" y="9783"/>
                      </a:cubicBezTo>
                      <a:lnTo>
                        <a:pt x="4033" y="9626"/>
                      </a:lnTo>
                      <a:lnTo>
                        <a:pt x="4978" y="10382"/>
                      </a:lnTo>
                      <a:cubicBezTo>
                        <a:pt x="5072" y="10413"/>
                        <a:pt x="5104" y="10445"/>
                        <a:pt x="5167" y="10445"/>
                      </a:cubicBezTo>
                      <a:cubicBezTo>
                        <a:pt x="5261" y="10445"/>
                        <a:pt x="5324" y="10413"/>
                        <a:pt x="5387" y="10382"/>
                      </a:cubicBezTo>
                      <a:lnTo>
                        <a:pt x="6333" y="9626"/>
                      </a:lnTo>
                      <a:lnTo>
                        <a:pt x="7530" y="9783"/>
                      </a:lnTo>
                      <a:cubicBezTo>
                        <a:pt x="7687" y="9783"/>
                        <a:pt x="7876" y="9689"/>
                        <a:pt x="7908" y="9594"/>
                      </a:cubicBezTo>
                      <a:lnTo>
                        <a:pt x="8380" y="8428"/>
                      </a:lnTo>
                      <a:lnTo>
                        <a:pt x="9515" y="7956"/>
                      </a:lnTo>
                      <a:cubicBezTo>
                        <a:pt x="9672" y="7893"/>
                        <a:pt x="9735" y="7767"/>
                        <a:pt x="9704" y="7609"/>
                      </a:cubicBezTo>
                      <a:lnTo>
                        <a:pt x="9546" y="6381"/>
                      </a:lnTo>
                      <a:lnTo>
                        <a:pt x="10302" y="5467"/>
                      </a:lnTo>
                      <a:cubicBezTo>
                        <a:pt x="10365" y="5341"/>
                        <a:pt x="10365" y="5120"/>
                        <a:pt x="10302" y="5026"/>
                      </a:cubicBezTo>
                      <a:lnTo>
                        <a:pt x="9546" y="4081"/>
                      </a:lnTo>
                      <a:lnTo>
                        <a:pt x="9704" y="2852"/>
                      </a:lnTo>
                      <a:cubicBezTo>
                        <a:pt x="9735" y="2694"/>
                        <a:pt x="9641" y="2537"/>
                        <a:pt x="9515" y="2505"/>
                      </a:cubicBezTo>
                      <a:lnTo>
                        <a:pt x="8380" y="2033"/>
                      </a:lnTo>
                      <a:lnTo>
                        <a:pt x="7908" y="899"/>
                      </a:lnTo>
                      <a:cubicBezTo>
                        <a:pt x="7826" y="762"/>
                        <a:pt x="7719" y="672"/>
                        <a:pt x="7589" y="672"/>
                      </a:cubicBezTo>
                      <a:cubicBezTo>
                        <a:pt x="7570" y="672"/>
                        <a:pt x="7550" y="674"/>
                        <a:pt x="7530" y="678"/>
                      </a:cubicBezTo>
                      <a:lnTo>
                        <a:pt x="6333" y="836"/>
                      </a:lnTo>
                      <a:lnTo>
                        <a:pt x="5387" y="48"/>
                      </a:lnTo>
                      <a:cubicBezTo>
                        <a:pt x="5324" y="17"/>
                        <a:pt x="5246" y="1"/>
                        <a:pt x="51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43" name="Google Shape;9465;p73">
                  <a:extLst>
                    <a:ext uri="{FF2B5EF4-FFF2-40B4-BE49-F238E27FC236}">
                      <a16:creationId xmlns:a16="http://schemas.microsoft.com/office/drawing/2014/main" id="{0D53A7C0-8EB3-F416-922A-85FE6C9CC01B}"/>
                    </a:ext>
                  </a:extLst>
                </p:cNvPr>
                <p:cNvSpPr/>
                <p:nvPr/>
              </p:nvSpPr>
              <p:spPr>
                <a:xfrm>
                  <a:off x="5105625" y="3391900"/>
                  <a:ext cx="66975" cy="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9" h="1387" extrusionOk="0">
                      <a:moveTo>
                        <a:pt x="1355" y="0"/>
                      </a:moveTo>
                      <a:cubicBezTo>
                        <a:pt x="725" y="0"/>
                        <a:pt x="190" y="441"/>
                        <a:pt x="1" y="977"/>
                      </a:cubicBezTo>
                      <a:cubicBezTo>
                        <a:pt x="410" y="1229"/>
                        <a:pt x="820" y="1386"/>
                        <a:pt x="1355" y="1386"/>
                      </a:cubicBezTo>
                      <a:cubicBezTo>
                        <a:pt x="1859" y="1386"/>
                        <a:pt x="2301" y="1229"/>
                        <a:pt x="2679" y="977"/>
                      </a:cubicBezTo>
                      <a:cubicBezTo>
                        <a:pt x="2521" y="410"/>
                        <a:pt x="1985" y="0"/>
                        <a:pt x="135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44" name="Google Shape;9466;p73">
                  <a:extLst>
                    <a:ext uri="{FF2B5EF4-FFF2-40B4-BE49-F238E27FC236}">
                      <a16:creationId xmlns:a16="http://schemas.microsoft.com/office/drawing/2014/main" id="{0B59C257-B4EA-91F5-73A4-7A0716566738}"/>
                    </a:ext>
                  </a:extLst>
                </p:cNvPr>
                <p:cNvSpPr/>
                <p:nvPr/>
              </p:nvSpPr>
              <p:spPr>
                <a:xfrm>
                  <a:off x="5192275" y="3443075"/>
                  <a:ext cx="95325" cy="8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13" h="3479" extrusionOk="0">
                      <a:moveTo>
                        <a:pt x="2867" y="1"/>
                      </a:moveTo>
                      <a:cubicBezTo>
                        <a:pt x="2741" y="127"/>
                        <a:pt x="2647" y="221"/>
                        <a:pt x="2489" y="284"/>
                      </a:cubicBezTo>
                      <a:lnTo>
                        <a:pt x="1607" y="631"/>
                      </a:lnTo>
                      <a:lnTo>
                        <a:pt x="1260" y="1482"/>
                      </a:lnTo>
                      <a:cubicBezTo>
                        <a:pt x="1103" y="1891"/>
                        <a:pt x="693" y="2112"/>
                        <a:pt x="284" y="2112"/>
                      </a:cubicBezTo>
                      <a:lnTo>
                        <a:pt x="158" y="2112"/>
                      </a:lnTo>
                      <a:lnTo>
                        <a:pt x="0" y="2080"/>
                      </a:lnTo>
                      <a:lnTo>
                        <a:pt x="1166" y="3372"/>
                      </a:lnTo>
                      <a:cubicBezTo>
                        <a:pt x="1237" y="3443"/>
                        <a:pt x="1343" y="3478"/>
                        <a:pt x="1445" y="3478"/>
                      </a:cubicBezTo>
                      <a:cubicBezTo>
                        <a:pt x="1479" y="3478"/>
                        <a:pt x="1512" y="3474"/>
                        <a:pt x="1544" y="3466"/>
                      </a:cubicBezTo>
                      <a:cubicBezTo>
                        <a:pt x="1638" y="3403"/>
                        <a:pt x="1764" y="3340"/>
                        <a:pt x="1764" y="3183"/>
                      </a:cubicBezTo>
                      <a:lnTo>
                        <a:pt x="2080" y="1639"/>
                      </a:lnTo>
                      <a:lnTo>
                        <a:pt x="3497" y="1324"/>
                      </a:lnTo>
                      <a:cubicBezTo>
                        <a:pt x="3532" y="1338"/>
                        <a:pt x="3563" y="1344"/>
                        <a:pt x="3592" y="1344"/>
                      </a:cubicBezTo>
                      <a:cubicBezTo>
                        <a:pt x="3693" y="1344"/>
                        <a:pt x="3756" y="1265"/>
                        <a:pt x="3781" y="1167"/>
                      </a:cubicBezTo>
                      <a:cubicBezTo>
                        <a:pt x="3812" y="1072"/>
                        <a:pt x="3781" y="946"/>
                        <a:pt x="3686" y="820"/>
                      </a:cubicBezTo>
                      <a:lnTo>
                        <a:pt x="2867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45" name="Google Shape;9467;p73">
                  <a:extLst>
                    <a:ext uri="{FF2B5EF4-FFF2-40B4-BE49-F238E27FC236}">
                      <a16:creationId xmlns:a16="http://schemas.microsoft.com/office/drawing/2014/main" id="{9AA0EFC0-A8C3-22AD-6E7F-CBA320C805CD}"/>
                    </a:ext>
                  </a:extLst>
                </p:cNvPr>
                <p:cNvSpPr/>
                <p:nvPr/>
              </p:nvSpPr>
              <p:spPr>
                <a:xfrm>
                  <a:off x="4991425" y="3444650"/>
                  <a:ext cx="95325" cy="8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13" h="3493" extrusionOk="0">
                      <a:moveTo>
                        <a:pt x="946" y="1"/>
                      </a:moveTo>
                      <a:lnTo>
                        <a:pt x="126" y="851"/>
                      </a:lnTo>
                      <a:cubicBezTo>
                        <a:pt x="0" y="851"/>
                        <a:pt x="0" y="1009"/>
                        <a:pt x="32" y="1104"/>
                      </a:cubicBezTo>
                      <a:cubicBezTo>
                        <a:pt x="95" y="1230"/>
                        <a:pt x="158" y="1324"/>
                        <a:pt x="315" y="1356"/>
                      </a:cubicBezTo>
                      <a:lnTo>
                        <a:pt x="1733" y="1671"/>
                      </a:lnTo>
                      <a:lnTo>
                        <a:pt x="2048" y="3214"/>
                      </a:lnTo>
                      <a:cubicBezTo>
                        <a:pt x="2080" y="3309"/>
                        <a:pt x="2174" y="3435"/>
                        <a:pt x="2300" y="3466"/>
                      </a:cubicBezTo>
                      <a:cubicBezTo>
                        <a:pt x="2328" y="3485"/>
                        <a:pt x="2361" y="3492"/>
                        <a:pt x="2396" y="3492"/>
                      </a:cubicBezTo>
                      <a:cubicBezTo>
                        <a:pt x="2482" y="3492"/>
                        <a:pt x="2580" y="3448"/>
                        <a:pt x="2647" y="3403"/>
                      </a:cubicBezTo>
                      <a:lnTo>
                        <a:pt x="3813" y="2112"/>
                      </a:lnTo>
                      <a:lnTo>
                        <a:pt x="3813" y="2112"/>
                      </a:lnTo>
                      <a:lnTo>
                        <a:pt x="3624" y="2143"/>
                      </a:lnTo>
                      <a:lnTo>
                        <a:pt x="3561" y="2143"/>
                      </a:lnTo>
                      <a:cubicBezTo>
                        <a:pt x="3119" y="2143"/>
                        <a:pt x="2773" y="1891"/>
                        <a:pt x="2552" y="1513"/>
                      </a:cubicBezTo>
                      <a:lnTo>
                        <a:pt x="2206" y="631"/>
                      </a:lnTo>
                      <a:lnTo>
                        <a:pt x="1355" y="284"/>
                      </a:lnTo>
                      <a:cubicBezTo>
                        <a:pt x="1198" y="221"/>
                        <a:pt x="1072" y="127"/>
                        <a:pt x="94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22" name="Google Shape;9468;p73">
                <a:extLst>
                  <a:ext uri="{FF2B5EF4-FFF2-40B4-BE49-F238E27FC236}">
                    <a16:creationId xmlns:a16="http://schemas.microsoft.com/office/drawing/2014/main" id="{2FA5463A-55CF-6803-BA84-49302C464277}"/>
                  </a:ext>
                </a:extLst>
              </p:cNvPr>
              <p:cNvGrpSpPr/>
              <p:nvPr/>
            </p:nvGrpSpPr>
            <p:grpSpPr>
              <a:xfrm>
                <a:off x="8379176" y="4407885"/>
                <a:ext cx="500612" cy="440694"/>
                <a:chOff x="4991425" y="3617150"/>
                <a:chExt cx="296175" cy="260725"/>
              </a:xfrm>
              <a:grpFill/>
            </p:grpSpPr>
            <p:sp>
              <p:nvSpPr>
                <p:cNvPr id="17533" name="Google Shape;9469;p73">
                  <a:extLst>
                    <a:ext uri="{FF2B5EF4-FFF2-40B4-BE49-F238E27FC236}">
                      <a16:creationId xmlns:a16="http://schemas.microsoft.com/office/drawing/2014/main" id="{BB304AF2-3EBC-1407-AA68-FE2E54AF26B2}"/>
                    </a:ext>
                  </a:extLst>
                </p:cNvPr>
                <p:cNvSpPr/>
                <p:nvPr/>
              </p:nvSpPr>
              <p:spPr>
                <a:xfrm>
                  <a:off x="5069400" y="3738450"/>
                  <a:ext cx="139425" cy="13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7" h="5577" extrusionOk="0">
                      <a:moveTo>
                        <a:pt x="2804" y="0"/>
                      </a:moveTo>
                      <a:cubicBezTo>
                        <a:pt x="1607" y="0"/>
                        <a:pt x="1450" y="725"/>
                        <a:pt x="1009" y="3308"/>
                      </a:cubicBezTo>
                      <a:cubicBezTo>
                        <a:pt x="946" y="3749"/>
                        <a:pt x="851" y="4285"/>
                        <a:pt x="757" y="4883"/>
                      </a:cubicBezTo>
                      <a:lnTo>
                        <a:pt x="347" y="4883"/>
                      </a:lnTo>
                      <a:cubicBezTo>
                        <a:pt x="158" y="4883"/>
                        <a:pt x="0" y="5041"/>
                        <a:pt x="0" y="5230"/>
                      </a:cubicBezTo>
                      <a:cubicBezTo>
                        <a:pt x="0" y="5419"/>
                        <a:pt x="158" y="5576"/>
                        <a:pt x="347" y="5576"/>
                      </a:cubicBezTo>
                      <a:lnTo>
                        <a:pt x="5230" y="5576"/>
                      </a:lnTo>
                      <a:cubicBezTo>
                        <a:pt x="5419" y="5545"/>
                        <a:pt x="5577" y="5387"/>
                        <a:pt x="5577" y="5198"/>
                      </a:cubicBezTo>
                      <a:cubicBezTo>
                        <a:pt x="5577" y="5009"/>
                        <a:pt x="5419" y="4852"/>
                        <a:pt x="5230" y="4852"/>
                      </a:cubicBezTo>
                      <a:lnTo>
                        <a:pt x="4852" y="4852"/>
                      </a:lnTo>
                      <a:cubicBezTo>
                        <a:pt x="4726" y="4253"/>
                        <a:pt x="4632" y="3749"/>
                        <a:pt x="4569" y="3277"/>
                      </a:cubicBezTo>
                      <a:cubicBezTo>
                        <a:pt x="4128" y="756"/>
                        <a:pt x="3970" y="0"/>
                        <a:pt x="280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34" name="Google Shape;9470;p73">
                  <a:extLst>
                    <a:ext uri="{FF2B5EF4-FFF2-40B4-BE49-F238E27FC236}">
                      <a16:creationId xmlns:a16="http://schemas.microsoft.com/office/drawing/2014/main" id="{A1C0B796-F903-E2CD-1D5F-E60446A8788D}"/>
                    </a:ext>
                  </a:extLst>
                </p:cNvPr>
                <p:cNvSpPr/>
                <p:nvPr/>
              </p:nvSpPr>
              <p:spPr>
                <a:xfrm>
                  <a:off x="5200150" y="3617150"/>
                  <a:ext cx="69325" cy="6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3" h="2773" extrusionOk="0">
                      <a:moveTo>
                        <a:pt x="1386" y="0"/>
                      </a:moveTo>
                      <a:cubicBezTo>
                        <a:pt x="630" y="0"/>
                        <a:pt x="0" y="630"/>
                        <a:pt x="0" y="1387"/>
                      </a:cubicBezTo>
                      <a:cubicBezTo>
                        <a:pt x="0" y="2111"/>
                        <a:pt x="630" y="2773"/>
                        <a:pt x="1386" y="2773"/>
                      </a:cubicBezTo>
                      <a:cubicBezTo>
                        <a:pt x="2143" y="2773"/>
                        <a:pt x="2773" y="2111"/>
                        <a:pt x="2773" y="1387"/>
                      </a:cubicBezTo>
                      <a:cubicBezTo>
                        <a:pt x="2773" y="630"/>
                        <a:pt x="2143" y="0"/>
                        <a:pt x="138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35" name="Google Shape;9471;p73">
                  <a:extLst>
                    <a:ext uri="{FF2B5EF4-FFF2-40B4-BE49-F238E27FC236}">
                      <a16:creationId xmlns:a16="http://schemas.microsoft.com/office/drawing/2014/main" id="{C3BAFDCF-90EA-8860-F823-024FA6EEB4F1}"/>
                    </a:ext>
                  </a:extLst>
                </p:cNvPr>
                <p:cNvSpPr/>
                <p:nvPr/>
              </p:nvSpPr>
              <p:spPr>
                <a:xfrm>
                  <a:off x="5009550" y="3617150"/>
                  <a:ext cx="68525" cy="6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1" h="2773" extrusionOk="0">
                      <a:moveTo>
                        <a:pt x="1355" y="0"/>
                      </a:moveTo>
                      <a:cubicBezTo>
                        <a:pt x="599" y="0"/>
                        <a:pt x="0" y="630"/>
                        <a:pt x="0" y="1387"/>
                      </a:cubicBezTo>
                      <a:cubicBezTo>
                        <a:pt x="0" y="2143"/>
                        <a:pt x="599" y="2773"/>
                        <a:pt x="1355" y="2773"/>
                      </a:cubicBezTo>
                      <a:cubicBezTo>
                        <a:pt x="2111" y="2773"/>
                        <a:pt x="2741" y="2143"/>
                        <a:pt x="2741" y="1387"/>
                      </a:cubicBezTo>
                      <a:cubicBezTo>
                        <a:pt x="2741" y="630"/>
                        <a:pt x="2111" y="0"/>
                        <a:pt x="135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36" name="Google Shape;9472;p73">
                  <a:extLst>
                    <a:ext uri="{FF2B5EF4-FFF2-40B4-BE49-F238E27FC236}">
                      <a16:creationId xmlns:a16="http://schemas.microsoft.com/office/drawing/2014/main" id="{F703C58E-4DF3-42AD-DBAE-BF269AA1AC58}"/>
                    </a:ext>
                  </a:extLst>
                </p:cNvPr>
                <p:cNvSpPr/>
                <p:nvPr/>
              </p:nvSpPr>
              <p:spPr>
                <a:xfrm>
                  <a:off x="4991425" y="3686450"/>
                  <a:ext cx="104775" cy="5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2081" extrusionOk="0">
                      <a:moveTo>
                        <a:pt x="568" y="1"/>
                      </a:moveTo>
                      <a:cubicBezTo>
                        <a:pt x="252" y="347"/>
                        <a:pt x="0" y="851"/>
                        <a:pt x="0" y="1356"/>
                      </a:cubicBezTo>
                      <a:lnTo>
                        <a:pt x="0" y="1734"/>
                      </a:lnTo>
                      <a:cubicBezTo>
                        <a:pt x="0" y="1923"/>
                        <a:pt x="158" y="2080"/>
                        <a:pt x="347" y="2080"/>
                      </a:cubicBezTo>
                      <a:lnTo>
                        <a:pt x="3813" y="2080"/>
                      </a:lnTo>
                      <a:cubicBezTo>
                        <a:pt x="4033" y="2080"/>
                        <a:pt x="4191" y="1923"/>
                        <a:pt x="4191" y="1734"/>
                      </a:cubicBezTo>
                      <a:lnTo>
                        <a:pt x="4191" y="1356"/>
                      </a:lnTo>
                      <a:cubicBezTo>
                        <a:pt x="4191" y="820"/>
                        <a:pt x="3970" y="347"/>
                        <a:pt x="3624" y="1"/>
                      </a:cubicBezTo>
                      <a:cubicBezTo>
                        <a:pt x="3245" y="410"/>
                        <a:pt x="2678" y="694"/>
                        <a:pt x="2080" y="694"/>
                      </a:cubicBezTo>
                      <a:cubicBezTo>
                        <a:pt x="1513" y="694"/>
                        <a:pt x="946" y="410"/>
                        <a:pt x="56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37" name="Google Shape;9473;p73">
                  <a:extLst>
                    <a:ext uri="{FF2B5EF4-FFF2-40B4-BE49-F238E27FC236}">
                      <a16:creationId xmlns:a16="http://schemas.microsoft.com/office/drawing/2014/main" id="{447A0F95-F988-D0A0-8EA3-3D58AECB06F2}"/>
                    </a:ext>
                  </a:extLst>
                </p:cNvPr>
                <p:cNvSpPr/>
                <p:nvPr/>
              </p:nvSpPr>
              <p:spPr>
                <a:xfrm>
                  <a:off x="5183600" y="3686450"/>
                  <a:ext cx="104000" cy="5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0" h="2081" extrusionOk="0">
                      <a:moveTo>
                        <a:pt x="536" y="1"/>
                      </a:moveTo>
                      <a:cubicBezTo>
                        <a:pt x="221" y="347"/>
                        <a:pt x="1" y="851"/>
                        <a:pt x="1" y="1356"/>
                      </a:cubicBezTo>
                      <a:lnTo>
                        <a:pt x="1" y="1702"/>
                      </a:lnTo>
                      <a:cubicBezTo>
                        <a:pt x="1" y="1923"/>
                        <a:pt x="158" y="2080"/>
                        <a:pt x="347" y="2080"/>
                      </a:cubicBezTo>
                      <a:lnTo>
                        <a:pt x="3813" y="2080"/>
                      </a:lnTo>
                      <a:cubicBezTo>
                        <a:pt x="4002" y="2080"/>
                        <a:pt x="4159" y="1923"/>
                        <a:pt x="4159" y="1702"/>
                      </a:cubicBezTo>
                      <a:lnTo>
                        <a:pt x="4159" y="1356"/>
                      </a:lnTo>
                      <a:cubicBezTo>
                        <a:pt x="4159" y="820"/>
                        <a:pt x="3970" y="347"/>
                        <a:pt x="3624" y="1"/>
                      </a:cubicBezTo>
                      <a:cubicBezTo>
                        <a:pt x="3214" y="410"/>
                        <a:pt x="2679" y="694"/>
                        <a:pt x="2080" y="694"/>
                      </a:cubicBezTo>
                      <a:cubicBezTo>
                        <a:pt x="1450" y="694"/>
                        <a:pt x="946" y="410"/>
                        <a:pt x="53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38" name="Google Shape;9474;p73">
                  <a:extLst>
                    <a:ext uri="{FF2B5EF4-FFF2-40B4-BE49-F238E27FC236}">
                      <a16:creationId xmlns:a16="http://schemas.microsoft.com/office/drawing/2014/main" id="{5CED08A7-3C4C-D188-9420-82A5C7771187}"/>
                    </a:ext>
                  </a:extLst>
                </p:cNvPr>
                <p:cNvSpPr/>
                <p:nvPr/>
              </p:nvSpPr>
              <p:spPr>
                <a:xfrm>
                  <a:off x="5187550" y="3755775"/>
                  <a:ext cx="100050" cy="5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2" h="2112" extrusionOk="0">
                      <a:moveTo>
                        <a:pt x="0" y="0"/>
                      </a:moveTo>
                      <a:cubicBezTo>
                        <a:pt x="189" y="567"/>
                        <a:pt x="315" y="1229"/>
                        <a:pt x="473" y="2111"/>
                      </a:cubicBezTo>
                      <a:lnTo>
                        <a:pt x="3655" y="2111"/>
                      </a:lnTo>
                      <a:cubicBezTo>
                        <a:pt x="3844" y="2111"/>
                        <a:pt x="4001" y="1954"/>
                        <a:pt x="4001" y="1733"/>
                      </a:cubicBezTo>
                      <a:lnTo>
                        <a:pt x="4001" y="378"/>
                      </a:lnTo>
                      <a:cubicBezTo>
                        <a:pt x="3970" y="158"/>
                        <a:pt x="3844" y="0"/>
                        <a:pt x="365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39" name="Google Shape;9475;p73">
                  <a:extLst>
                    <a:ext uri="{FF2B5EF4-FFF2-40B4-BE49-F238E27FC236}">
                      <a16:creationId xmlns:a16="http://schemas.microsoft.com/office/drawing/2014/main" id="{0908F6F4-4246-4B67-D2AB-EC1090E59764}"/>
                    </a:ext>
                  </a:extLst>
                </p:cNvPr>
                <p:cNvSpPr/>
                <p:nvPr/>
              </p:nvSpPr>
              <p:spPr>
                <a:xfrm>
                  <a:off x="4991425" y="3755775"/>
                  <a:ext cx="100850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4" h="2080" extrusionOk="0">
                      <a:moveTo>
                        <a:pt x="347" y="0"/>
                      </a:moveTo>
                      <a:cubicBezTo>
                        <a:pt x="158" y="0"/>
                        <a:pt x="0" y="158"/>
                        <a:pt x="0" y="347"/>
                      </a:cubicBezTo>
                      <a:lnTo>
                        <a:pt x="0" y="1733"/>
                      </a:lnTo>
                      <a:cubicBezTo>
                        <a:pt x="0" y="1954"/>
                        <a:pt x="158" y="2080"/>
                        <a:pt x="347" y="2080"/>
                      </a:cubicBezTo>
                      <a:lnTo>
                        <a:pt x="3561" y="2080"/>
                      </a:lnTo>
                      <a:cubicBezTo>
                        <a:pt x="3718" y="1229"/>
                        <a:pt x="3813" y="567"/>
                        <a:pt x="403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23" name="Google Shape;9476;p73">
                <a:extLst>
                  <a:ext uri="{FF2B5EF4-FFF2-40B4-BE49-F238E27FC236}">
                    <a16:creationId xmlns:a16="http://schemas.microsoft.com/office/drawing/2014/main" id="{FF6104C2-A367-8005-02BF-2AFF6A8EF15B}"/>
                  </a:ext>
                </a:extLst>
              </p:cNvPr>
              <p:cNvGrpSpPr/>
              <p:nvPr/>
            </p:nvGrpSpPr>
            <p:grpSpPr>
              <a:xfrm>
                <a:off x="8489677" y="4985299"/>
                <a:ext cx="279612" cy="499303"/>
                <a:chOff x="5056800" y="3962900"/>
                <a:chExt cx="165425" cy="295400"/>
              </a:xfrm>
              <a:grpFill/>
            </p:grpSpPr>
            <p:sp>
              <p:nvSpPr>
                <p:cNvPr id="17530" name="Google Shape;9477;p73">
                  <a:extLst>
                    <a:ext uri="{FF2B5EF4-FFF2-40B4-BE49-F238E27FC236}">
                      <a16:creationId xmlns:a16="http://schemas.microsoft.com/office/drawing/2014/main" id="{688AF427-559B-E661-E9C7-D1CA13233767}"/>
                    </a:ext>
                  </a:extLst>
                </p:cNvPr>
                <p:cNvSpPr/>
                <p:nvPr/>
              </p:nvSpPr>
              <p:spPr>
                <a:xfrm>
                  <a:off x="5155250" y="4042450"/>
                  <a:ext cx="6697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9" h="4192" extrusionOk="0">
                      <a:moveTo>
                        <a:pt x="0" y="1"/>
                      </a:moveTo>
                      <a:lnTo>
                        <a:pt x="505" y="3467"/>
                      </a:lnTo>
                      <a:lnTo>
                        <a:pt x="1103" y="4065"/>
                      </a:lnTo>
                      <a:cubicBezTo>
                        <a:pt x="1166" y="4128"/>
                        <a:pt x="1261" y="4191"/>
                        <a:pt x="1324" y="4191"/>
                      </a:cubicBezTo>
                      <a:lnTo>
                        <a:pt x="2300" y="4191"/>
                      </a:lnTo>
                      <a:cubicBezTo>
                        <a:pt x="2521" y="4191"/>
                        <a:pt x="2678" y="4034"/>
                        <a:pt x="2678" y="3813"/>
                      </a:cubicBezTo>
                      <a:lnTo>
                        <a:pt x="2678" y="2805"/>
                      </a:lnTo>
                      <a:cubicBezTo>
                        <a:pt x="2678" y="2710"/>
                        <a:pt x="2615" y="2616"/>
                        <a:pt x="2552" y="2553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31" name="Google Shape;9478;p73">
                  <a:extLst>
                    <a:ext uri="{FF2B5EF4-FFF2-40B4-BE49-F238E27FC236}">
                      <a16:creationId xmlns:a16="http://schemas.microsoft.com/office/drawing/2014/main" id="{593E3FDA-AA80-3250-DF9A-3537C40B5209}"/>
                    </a:ext>
                  </a:extLst>
                </p:cNvPr>
                <p:cNvSpPr/>
                <p:nvPr/>
              </p:nvSpPr>
              <p:spPr>
                <a:xfrm>
                  <a:off x="5065450" y="3962900"/>
                  <a:ext cx="88250" cy="5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0" h="2081" extrusionOk="0">
                      <a:moveTo>
                        <a:pt x="347" y="1"/>
                      </a:moveTo>
                      <a:cubicBezTo>
                        <a:pt x="221" y="1"/>
                        <a:pt x="158" y="33"/>
                        <a:pt x="64" y="159"/>
                      </a:cubicBezTo>
                      <a:cubicBezTo>
                        <a:pt x="1" y="222"/>
                        <a:pt x="1" y="348"/>
                        <a:pt x="32" y="474"/>
                      </a:cubicBezTo>
                      <a:lnTo>
                        <a:pt x="568" y="2080"/>
                      </a:lnTo>
                      <a:lnTo>
                        <a:pt x="2931" y="2080"/>
                      </a:lnTo>
                      <a:lnTo>
                        <a:pt x="3498" y="474"/>
                      </a:lnTo>
                      <a:cubicBezTo>
                        <a:pt x="3529" y="348"/>
                        <a:pt x="3498" y="222"/>
                        <a:pt x="3466" y="159"/>
                      </a:cubicBezTo>
                      <a:cubicBezTo>
                        <a:pt x="3340" y="64"/>
                        <a:pt x="3214" y="1"/>
                        <a:pt x="312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32" name="Google Shape;9479;p73">
                  <a:extLst>
                    <a:ext uri="{FF2B5EF4-FFF2-40B4-BE49-F238E27FC236}">
                      <a16:creationId xmlns:a16="http://schemas.microsoft.com/office/drawing/2014/main" id="{A46D2A10-89D4-150E-65D3-371AF4E221AD}"/>
                    </a:ext>
                  </a:extLst>
                </p:cNvPr>
                <p:cNvSpPr/>
                <p:nvPr/>
              </p:nvSpPr>
              <p:spPr>
                <a:xfrm>
                  <a:off x="5056800" y="4032225"/>
                  <a:ext cx="104000" cy="22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0" h="9043" extrusionOk="0">
                      <a:moveTo>
                        <a:pt x="977" y="0"/>
                      </a:moveTo>
                      <a:lnTo>
                        <a:pt x="0" y="6553"/>
                      </a:lnTo>
                      <a:cubicBezTo>
                        <a:pt x="0" y="6648"/>
                        <a:pt x="0" y="6742"/>
                        <a:pt x="63" y="6837"/>
                      </a:cubicBezTo>
                      <a:lnTo>
                        <a:pt x="1796" y="8916"/>
                      </a:lnTo>
                      <a:cubicBezTo>
                        <a:pt x="1859" y="9011"/>
                        <a:pt x="1954" y="9042"/>
                        <a:pt x="2080" y="9042"/>
                      </a:cubicBezTo>
                      <a:cubicBezTo>
                        <a:pt x="2174" y="9042"/>
                        <a:pt x="2269" y="9011"/>
                        <a:pt x="2332" y="8916"/>
                      </a:cubicBezTo>
                      <a:lnTo>
                        <a:pt x="4065" y="6837"/>
                      </a:lnTo>
                      <a:cubicBezTo>
                        <a:pt x="4159" y="6742"/>
                        <a:pt x="4159" y="6679"/>
                        <a:pt x="4159" y="6553"/>
                      </a:cubicBezTo>
                      <a:lnTo>
                        <a:pt x="318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24" name="Google Shape;9480;p73">
                <a:extLst>
                  <a:ext uri="{FF2B5EF4-FFF2-40B4-BE49-F238E27FC236}">
                    <a16:creationId xmlns:a16="http://schemas.microsoft.com/office/drawing/2014/main" id="{8D5600BF-DB30-E42D-278A-BB94544FEE08}"/>
                  </a:ext>
                </a:extLst>
              </p:cNvPr>
              <p:cNvGrpSpPr/>
              <p:nvPr/>
            </p:nvGrpSpPr>
            <p:grpSpPr>
              <a:xfrm>
                <a:off x="10279035" y="4985321"/>
                <a:ext cx="501923" cy="499261"/>
                <a:chOff x="6168925" y="3936925"/>
                <a:chExt cx="296950" cy="295375"/>
              </a:xfrm>
              <a:grpFill/>
            </p:grpSpPr>
            <p:sp>
              <p:nvSpPr>
                <p:cNvPr id="17524" name="Google Shape;9481;p73">
                  <a:extLst>
                    <a:ext uri="{FF2B5EF4-FFF2-40B4-BE49-F238E27FC236}">
                      <a16:creationId xmlns:a16="http://schemas.microsoft.com/office/drawing/2014/main" id="{65260F20-2E42-F47D-4AE8-4FDD93D748B3}"/>
                    </a:ext>
                  </a:extLst>
                </p:cNvPr>
                <p:cNvSpPr/>
                <p:nvPr/>
              </p:nvSpPr>
              <p:spPr>
                <a:xfrm>
                  <a:off x="6220900" y="4164550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79" y="0"/>
                      </a:moveTo>
                      <a:cubicBezTo>
                        <a:pt x="158" y="0"/>
                        <a:pt x="1" y="158"/>
                        <a:pt x="1" y="347"/>
                      </a:cubicBezTo>
                      <a:cubicBezTo>
                        <a:pt x="1" y="567"/>
                        <a:pt x="158" y="725"/>
                        <a:pt x="379" y="725"/>
                      </a:cubicBezTo>
                      <a:cubicBezTo>
                        <a:pt x="568" y="725"/>
                        <a:pt x="725" y="567"/>
                        <a:pt x="725" y="347"/>
                      </a:cubicBezTo>
                      <a:cubicBezTo>
                        <a:pt x="725" y="158"/>
                        <a:pt x="568" y="0"/>
                        <a:pt x="37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25" name="Google Shape;9482;p73">
                  <a:extLst>
                    <a:ext uri="{FF2B5EF4-FFF2-40B4-BE49-F238E27FC236}">
                      <a16:creationId xmlns:a16="http://schemas.microsoft.com/office/drawing/2014/main" id="{A0E1C9B5-0197-54AC-39AE-095DF44FEC66}"/>
                    </a:ext>
                  </a:extLst>
                </p:cNvPr>
                <p:cNvSpPr/>
                <p:nvPr/>
              </p:nvSpPr>
              <p:spPr>
                <a:xfrm>
                  <a:off x="6168925" y="3972375"/>
                  <a:ext cx="227650" cy="25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6" h="10397" extrusionOk="0">
                      <a:moveTo>
                        <a:pt x="3115" y="2135"/>
                      </a:moveTo>
                      <a:cubicBezTo>
                        <a:pt x="3206" y="2135"/>
                        <a:pt x="3293" y="2158"/>
                        <a:pt x="3340" y="2205"/>
                      </a:cubicBezTo>
                      <a:cubicBezTo>
                        <a:pt x="3466" y="2331"/>
                        <a:pt x="3466" y="2583"/>
                        <a:pt x="3340" y="2678"/>
                      </a:cubicBezTo>
                      <a:lnTo>
                        <a:pt x="2930" y="3119"/>
                      </a:lnTo>
                      <a:lnTo>
                        <a:pt x="3340" y="3560"/>
                      </a:lnTo>
                      <a:cubicBezTo>
                        <a:pt x="3466" y="3686"/>
                        <a:pt x="3466" y="3907"/>
                        <a:pt x="3340" y="4033"/>
                      </a:cubicBezTo>
                      <a:cubicBezTo>
                        <a:pt x="3293" y="4096"/>
                        <a:pt x="3206" y="4127"/>
                        <a:pt x="3115" y="4127"/>
                      </a:cubicBezTo>
                      <a:cubicBezTo>
                        <a:pt x="3025" y="4127"/>
                        <a:pt x="2930" y="4096"/>
                        <a:pt x="2867" y="4033"/>
                      </a:cubicBezTo>
                      <a:lnTo>
                        <a:pt x="2458" y="3592"/>
                      </a:lnTo>
                      <a:lnTo>
                        <a:pt x="2017" y="4033"/>
                      </a:lnTo>
                      <a:cubicBezTo>
                        <a:pt x="1954" y="4096"/>
                        <a:pt x="1867" y="4127"/>
                        <a:pt x="1780" y="4127"/>
                      </a:cubicBezTo>
                      <a:cubicBezTo>
                        <a:pt x="1694" y="4127"/>
                        <a:pt x="1607" y="4096"/>
                        <a:pt x="1544" y="4033"/>
                      </a:cubicBezTo>
                      <a:cubicBezTo>
                        <a:pt x="1418" y="3907"/>
                        <a:pt x="1418" y="3686"/>
                        <a:pt x="1544" y="3560"/>
                      </a:cubicBezTo>
                      <a:lnTo>
                        <a:pt x="1985" y="3119"/>
                      </a:lnTo>
                      <a:lnTo>
                        <a:pt x="1544" y="2678"/>
                      </a:lnTo>
                      <a:cubicBezTo>
                        <a:pt x="1418" y="2583"/>
                        <a:pt x="1418" y="2331"/>
                        <a:pt x="1544" y="2205"/>
                      </a:cubicBezTo>
                      <a:cubicBezTo>
                        <a:pt x="1591" y="2158"/>
                        <a:pt x="1678" y="2135"/>
                        <a:pt x="1769" y="2135"/>
                      </a:cubicBezTo>
                      <a:cubicBezTo>
                        <a:pt x="1859" y="2135"/>
                        <a:pt x="1954" y="2158"/>
                        <a:pt x="2017" y="2205"/>
                      </a:cubicBezTo>
                      <a:lnTo>
                        <a:pt x="2458" y="2646"/>
                      </a:lnTo>
                      <a:lnTo>
                        <a:pt x="2867" y="2205"/>
                      </a:lnTo>
                      <a:cubicBezTo>
                        <a:pt x="2930" y="2158"/>
                        <a:pt x="3025" y="2135"/>
                        <a:pt x="3115" y="2135"/>
                      </a:cubicBezTo>
                      <a:close/>
                      <a:moveTo>
                        <a:pt x="6727" y="2079"/>
                      </a:moveTo>
                      <a:cubicBezTo>
                        <a:pt x="6813" y="2079"/>
                        <a:pt x="6900" y="2111"/>
                        <a:pt x="6963" y="2174"/>
                      </a:cubicBezTo>
                      <a:lnTo>
                        <a:pt x="7688" y="2898"/>
                      </a:lnTo>
                      <a:cubicBezTo>
                        <a:pt x="7719" y="2993"/>
                        <a:pt x="7719" y="3245"/>
                        <a:pt x="7593" y="3371"/>
                      </a:cubicBezTo>
                      <a:cubicBezTo>
                        <a:pt x="7546" y="3418"/>
                        <a:pt x="7459" y="3442"/>
                        <a:pt x="7369" y="3442"/>
                      </a:cubicBezTo>
                      <a:cubicBezTo>
                        <a:pt x="7278" y="3442"/>
                        <a:pt x="7183" y="3418"/>
                        <a:pt x="7120" y="3371"/>
                      </a:cubicBezTo>
                      <a:lnTo>
                        <a:pt x="7026" y="3245"/>
                      </a:lnTo>
                      <a:lnTo>
                        <a:pt x="7026" y="4505"/>
                      </a:lnTo>
                      <a:cubicBezTo>
                        <a:pt x="7026" y="5104"/>
                        <a:pt x="6553" y="5513"/>
                        <a:pt x="5986" y="5513"/>
                      </a:cubicBezTo>
                      <a:lnTo>
                        <a:pt x="3151" y="5513"/>
                      </a:lnTo>
                      <a:cubicBezTo>
                        <a:pt x="2962" y="5513"/>
                        <a:pt x="2804" y="5671"/>
                        <a:pt x="2804" y="5891"/>
                      </a:cubicBezTo>
                      <a:lnTo>
                        <a:pt x="2804" y="7026"/>
                      </a:lnTo>
                      <a:cubicBezTo>
                        <a:pt x="3182" y="7183"/>
                        <a:pt x="3497" y="7530"/>
                        <a:pt x="3497" y="8002"/>
                      </a:cubicBezTo>
                      <a:cubicBezTo>
                        <a:pt x="3497" y="8601"/>
                        <a:pt x="3025" y="9042"/>
                        <a:pt x="2489" y="9042"/>
                      </a:cubicBezTo>
                      <a:cubicBezTo>
                        <a:pt x="1922" y="9042"/>
                        <a:pt x="1450" y="8569"/>
                        <a:pt x="1450" y="8002"/>
                      </a:cubicBezTo>
                      <a:cubicBezTo>
                        <a:pt x="1450" y="7561"/>
                        <a:pt x="1733" y="7183"/>
                        <a:pt x="2174" y="7026"/>
                      </a:cubicBezTo>
                      <a:lnTo>
                        <a:pt x="2174" y="5891"/>
                      </a:lnTo>
                      <a:cubicBezTo>
                        <a:pt x="2174" y="5293"/>
                        <a:pt x="2647" y="4852"/>
                        <a:pt x="3182" y="4852"/>
                      </a:cubicBezTo>
                      <a:lnTo>
                        <a:pt x="6018" y="4852"/>
                      </a:lnTo>
                      <a:cubicBezTo>
                        <a:pt x="6207" y="4852"/>
                        <a:pt x="6364" y="4694"/>
                        <a:pt x="6364" y="4505"/>
                      </a:cubicBezTo>
                      <a:lnTo>
                        <a:pt x="6364" y="3245"/>
                      </a:lnTo>
                      <a:lnTo>
                        <a:pt x="6270" y="3371"/>
                      </a:lnTo>
                      <a:cubicBezTo>
                        <a:pt x="6207" y="3418"/>
                        <a:pt x="6120" y="3442"/>
                        <a:pt x="6034" y="3442"/>
                      </a:cubicBezTo>
                      <a:cubicBezTo>
                        <a:pt x="5947" y="3442"/>
                        <a:pt x="5860" y="3418"/>
                        <a:pt x="5797" y="3371"/>
                      </a:cubicBezTo>
                      <a:cubicBezTo>
                        <a:pt x="5671" y="3245"/>
                        <a:pt x="5671" y="2993"/>
                        <a:pt x="5797" y="2898"/>
                      </a:cubicBezTo>
                      <a:lnTo>
                        <a:pt x="6490" y="2174"/>
                      </a:lnTo>
                      <a:cubicBezTo>
                        <a:pt x="6553" y="2111"/>
                        <a:pt x="6640" y="2079"/>
                        <a:pt x="6727" y="2079"/>
                      </a:cubicBezTo>
                      <a:close/>
                      <a:moveTo>
                        <a:pt x="7369" y="7057"/>
                      </a:moveTo>
                      <a:cubicBezTo>
                        <a:pt x="7459" y="7057"/>
                        <a:pt x="7546" y="7089"/>
                        <a:pt x="7593" y="7152"/>
                      </a:cubicBezTo>
                      <a:cubicBezTo>
                        <a:pt x="7719" y="7246"/>
                        <a:pt x="7719" y="7498"/>
                        <a:pt x="7593" y="7624"/>
                      </a:cubicBezTo>
                      <a:lnTo>
                        <a:pt x="7183" y="8034"/>
                      </a:lnTo>
                      <a:lnTo>
                        <a:pt x="7593" y="8475"/>
                      </a:lnTo>
                      <a:cubicBezTo>
                        <a:pt x="7719" y="8601"/>
                        <a:pt x="7719" y="8821"/>
                        <a:pt x="7593" y="8947"/>
                      </a:cubicBezTo>
                      <a:cubicBezTo>
                        <a:pt x="7546" y="9010"/>
                        <a:pt x="7459" y="9042"/>
                        <a:pt x="7369" y="9042"/>
                      </a:cubicBezTo>
                      <a:cubicBezTo>
                        <a:pt x="7278" y="9042"/>
                        <a:pt x="7183" y="9010"/>
                        <a:pt x="7120" y="8947"/>
                      </a:cubicBezTo>
                      <a:lnTo>
                        <a:pt x="6711" y="8506"/>
                      </a:lnTo>
                      <a:lnTo>
                        <a:pt x="6270" y="8947"/>
                      </a:lnTo>
                      <a:cubicBezTo>
                        <a:pt x="6207" y="9010"/>
                        <a:pt x="6120" y="9042"/>
                        <a:pt x="6034" y="9042"/>
                      </a:cubicBezTo>
                      <a:cubicBezTo>
                        <a:pt x="5947" y="9042"/>
                        <a:pt x="5860" y="9010"/>
                        <a:pt x="5797" y="8947"/>
                      </a:cubicBezTo>
                      <a:cubicBezTo>
                        <a:pt x="5671" y="8821"/>
                        <a:pt x="5671" y="8601"/>
                        <a:pt x="5797" y="8475"/>
                      </a:cubicBezTo>
                      <a:lnTo>
                        <a:pt x="6207" y="8034"/>
                      </a:lnTo>
                      <a:lnTo>
                        <a:pt x="5797" y="7624"/>
                      </a:lnTo>
                      <a:cubicBezTo>
                        <a:pt x="5671" y="7498"/>
                        <a:pt x="5671" y="7246"/>
                        <a:pt x="5797" y="7152"/>
                      </a:cubicBezTo>
                      <a:cubicBezTo>
                        <a:pt x="5845" y="7089"/>
                        <a:pt x="5931" y="7057"/>
                        <a:pt x="6022" y="7057"/>
                      </a:cubicBezTo>
                      <a:cubicBezTo>
                        <a:pt x="6112" y="7057"/>
                        <a:pt x="6207" y="7089"/>
                        <a:pt x="6270" y="7152"/>
                      </a:cubicBezTo>
                      <a:lnTo>
                        <a:pt x="6711" y="7561"/>
                      </a:lnTo>
                      <a:lnTo>
                        <a:pt x="7120" y="7152"/>
                      </a:lnTo>
                      <a:cubicBezTo>
                        <a:pt x="7183" y="7089"/>
                        <a:pt x="7278" y="7057"/>
                        <a:pt x="7369" y="7057"/>
                      </a:cubicBezTo>
                      <a:close/>
                      <a:moveTo>
                        <a:pt x="1040" y="0"/>
                      </a:moveTo>
                      <a:cubicBezTo>
                        <a:pt x="441" y="0"/>
                        <a:pt x="0" y="473"/>
                        <a:pt x="0" y="1040"/>
                      </a:cubicBezTo>
                      <a:lnTo>
                        <a:pt x="0" y="9388"/>
                      </a:lnTo>
                      <a:cubicBezTo>
                        <a:pt x="0" y="9987"/>
                        <a:pt x="473" y="10397"/>
                        <a:pt x="1040" y="10397"/>
                      </a:cubicBezTo>
                      <a:lnTo>
                        <a:pt x="8003" y="10397"/>
                      </a:lnTo>
                      <a:cubicBezTo>
                        <a:pt x="8601" y="10397"/>
                        <a:pt x="9011" y="9924"/>
                        <a:pt x="9011" y="9388"/>
                      </a:cubicBezTo>
                      <a:lnTo>
                        <a:pt x="9011" y="1040"/>
                      </a:lnTo>
                      <a:cubicBezTo>
                        <a:pt x="9105" y="473"/>
                        <a:pt x="8633" y="0"/>
                        <a:pt x="8034" y="0"/>
                      </a:cubicBezTo>
                      <a:lnTo>
                        <a:pt x="7341" y="0"/>
                      </a:lnTo>
                      <a:cubicBezTo>
                        <a:pt x="7341" y="756"/>
                        <a:pt x="6711" y="1386"/>
                        <a:pt x="5955" y="1386"/>
                      </a:cubicBezTo>
                      <a:lnTo>
                        <a:pt x="3119" y="1386"/>
                      </a:lnTo>
                      <a:cubicBezTo>
                        <a:pt x="2363" y="1386"/>
                        <a:pt x="1733" y="756"/>
                        <a:pt x="173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26" name="Google Shape;9483;p73">
                  <a:extLst>
                    <a:ext uri="{FF2B5EF4-FFF2-40B4-BE49-F238E27FC236}">
                      <a16:creationId xmlns:a16="http://schemas.microsoft.com/office/drawing/2014/main" id="{B77F4A19-49C5-4AD5-707A-C786BEC553E5}"/>
                    </a:ext>
                  </a:extLst>
                </p:cNvPr>
                <p:cNvSpPr/>
                <p:nvPr/>
              </p:nvSpPr>
              <p:spPr>
                <a:xfrm>
                  <a:off x="6228775" y="3936925"/>
                  <a:ext cx="106350" cy="5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2143" extrusionOk="0">
                      <a:moveTo>
                        <a:pt x="2143" y="0"/>
                      </a:moveTo>
                      <a:cubicBezTo>
                        <a:pt x="1860" y="0"/>
                        <a:pt x="1576" y="221"/>
                        <a:pt x="1450" y="473"/>
                      </a:cubicBezTo>
                      <a:lnTo>
                        <a:pt x="1387" y="725"/>
                      </a:lnTo>
                      <a:lnTo>
                        <a:pt x="725" y="725"/>
                      </a:lnTo>
                      <a:cubicBezTo>
                        <a:pt x="316" y="725"/>
                        <a:pt x="1" y="1040"/>
                        <a:pt x="1" y="1418"/>
                      </a:cubicBezTo>
                      <a:cubicBezTo>
                        <a:pt x="1" y="1828"/>
                        <a:pt x="316" y="2143"/>
                        <a:pt x="725" y="2143"/>
                      </a:cubicBezTo>
                      <a:lnTo>
                        <a:pt x="3561" y="2143"/>
                      </a:lnTo>
                      <a:cubicBezTo>
                        <a:pt x="3939" y="2143"/>
                        <a:pt x="4254" y="1828"/>
                        <a:pt x="4254" y="1418"/>
                      </a:cubicBezTo>
                      <a:cubicBezTo>
                        <a:pt x="4254" y="1040"/>
                        <a:pt x="3939" y="725"/>
                        <a:pt x="3561" y="725"/>
                      </a:cubicBezTo>
                      <a:lnTo>
                        <a:pt x="2868" y="725"/>
                      </a:lnTo>
                      <a:lnTo>
                        <a:pt x="2805" y="473"/>
                      </a:lnTo>
                      <a:cubicBezTo>
                        <a:pt x="2710" y="221"/>
                        <a:pt x="2458" y="0"/>
                        <a:pt x="214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27" name="Google Shape;9484;p73">
                  <a:extLst>
                    <a:ext uri="{FF2B5EF4-FFF2-40B4-BE49-F238E27FC236}">
                      <a16:creationId xmlns:a16="http://schemas.microsoft.com/office/drawing/2014/main" id="{582176A7-AEEB-A44B-3FF7-3210D446C8C2}"/>
                    </a:ext>
                  </a:extLst>
                </p:cNvPr>
                <p:cNvSpPr/>
                <p:nvPr/>
              </p:nvSpPr>
              <p:spPr>
                <a:xfrm>
                  <a:off x="6412300" y="4059000"/>
                  <a:ext cx="52000" cy="10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0" h="4223" extrusionOk="0">
                      <a:moveTo>
                        <a:pt x="0" y="1"/>
                      </a:moveTo>
                      <a:lnTo>
                        <a:pt x="0" y="4222"/>
                      </a:lnTo>
                      <a:lnTo>
                        <a:pt x="32" y="4222"/>
                      </a:lnTo>
                      <a:cubicBezTo>
                        <a:pt x="315" y="4002"/>
                        <a:pt x="662" y="3876"/>
                        <a:pt x="1072" y="3876"/>
                      </a:cubicBezTo>
                      <a:cubicBezTo>
                        <a:pt x="1450" y="3876"/>
                        <a:pt x="1796" y="4002"/>
                        <a:pt x="2080" y="4222"/>
                      </a:cubicBezTo>
                      <a:lnTo>
                        <a:pt x="208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28" name="Google Shape;9485;p73">
                  <a:extLst>
                    <a:ext uri="{FF2B5EF4-FFF2-40B4-BE49-F238E27FC236}">
                      <a16:creationId xmlns:a16="http://schemas.microsoft.com/office/drawing/2014/main" id="{CD4C2751-EBCA-9A2F-5644-5E492CF532AB}"/>
                    </a:ext>
                  </a:extLst>
                </p:cNvPr>
                <p:cNvSpPr/>
                <p:nvPr/>
              </p:nvSpPr>
              <p:spPr>
                <a:xfrm>
                  <a:off x="6413875" y="4007025"/>
                  <a:ext cx="52000" cy="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0" h="1387" extrusionOk="0">
                      <a:moveTo>
                        <a:pt x="1040" y="0"/>
                      </a:moveTo>
                      <a:cubicBezTo>
                        <a:pt x="441" y="0"/>
                        <a:pt x="0" y="473"/>
                        <a:pt x="0" y="1040"/>
                      </a:cubicBezTo>
                      <a:lnTo>
                        <a:pt x="0" y="1386"/>
                      </a:lnTo>
                      <a:lnTo>
                        <a:pt x="2080" y="1386"/>
                      </a:lnTo>
                      <a:lnTo>
                        <a:pt x="2080" y="1040"/>
                      </a:lnTo>
                      <a:cubicBezTo>
                        <a:pt x="2048" y="473"/>
                        <a:pt x="1576" y="0"/>
                        <a:pt x="104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29" name="Google Shape;9486;p73">
                  <a:extLst>
                    <a:ext uri="{FF2B5EF4-FFF2-40B4-BE49-F238E27FC236}">
                      <a16:creationId xmlns:a16="http://schemas.microsoft.com/office/drawing/2014/main" id="{05717B48-6B56-6992-F7A8-08F6BEEB34AB}"/>
                    </a:ext>
                  </a:extLst>
                </p:cNvPr>
                <p:cNvSpPr/>
                <p:nvPr/>
              </p:nvSpPr>
              <p:spPr>
                <a:xfrm>
                  <a:off x="6417800" y="4173200"/>
                  <a:ext cx="43350" cy="4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" h="1734" extrusionOk="0">
                      <a:moveTo>
                        <a:pt x="883" y="1"/>
                      </a:moveTo>
                      <a:cubicBezTo>
                        <a:pt x="537" y="1"/>
                        <a:pt x="190" y="221"/>
                        <a:pt x="1" y="442"/>
                      </a:cubicBezTo>
                      <a:lnTo>
                        <a:pt x="568" y="1545"/>
                      </a:lnTo>
                      <a:cubicBezTo>
                        <a:pt x="600" y="1671"/>
                        <a:pt x="757" y="1734"/>
                        <a:pt x="883" y="1734"/>
                      </a:cubicBezTo>
                      <a:cubicBezTo>
                        <a:pt x="978" y="1734"/>
                        <a:pt x="1104" y="1671"/>
                        <a:pt x="1198" y="1545"/>
                      </a:cubicBezTo>
                      <a:lnTo>
                        <a:pt x="1734" y="442"/>
                      </a:lnTo>
                      <a:cubicBezTo>
                        <a:pt x="1545" y="158"/>
                        <a:pt x="1230" y="1"/>
                        <a:pt x="8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25" name="Google Shape;9487;p73">
                <a:extLst>
                  <a:ext uri="{FF2B5EF4-FFF2-40B4-BE49-F238E27FC236}">
                    <a16:creationId xmlns:a16="http://schemas.microsoft.com/office/drawing/2014/main" id="{9F44E99C-D019-D8B6-E4B4-E09107D9B320}"/>
                  </a:ext>
                </a:extLst>
              </p:cNvPr>
              <p:cNvGrpSpPr/>
              <p:nvPr/>
            </p:nvGrpSpPr>
            <p:grpSpPr>
              <a:xfrm>
                <a:off x="2672075" y="3748558"/>
                <a:ext cx="497908" cy="499261"/>
                <a:chOff x="1674750" y="3254050"/>
                <a:chExt cx="294575" cy="295375"/>
              </a:xfrm>
              <a:grpFill/>
            </p:grpSpPr>
            <p:sp>
              <p:nvSpPr>
                <p:cNvPr id="17521" name="Google Shape;9488;p73">
                  <a:extLst>
                    <a:ext uri="{FF2B5EF4-FFF2-40B4-BE49-F238E27FC236}">
                      <a16:creationId xmlns:a16="http://schemas.microsoft.com/office/drawing/2014/main" id="{C57E509E-4496-A7FF-25E6-B183A4F7F4DE}"/>
                    </a:ext>
                  </a:extLst>
                </p:cNvPr>
                <p:cNvSpPr/>
                <p:nvPr/>
              </p:nvSpPr>
              <p:spPr>
                <a:xfrm>
                  <a:off x="1691275" y="3351700"/>
                  <a:ext cx="278050" cy="19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22" h="7909" extrusionOk="0">
                      <a:moveTo>
                        <a:pt x="10535" y="0"/>
                      </a:moveTo>
                      <a:cubicBezTo>
                        <a:pt x="10489" y="0"/>
                        <a:pt x="10442" y="10"/>
                        <a:pt x="10397" y="33"/>
                      </a:cubicBezTo>
                      <a:cubicBezTo>
                        <a:pt x="10208" y="64"/>
                        <a:pt x="10114" y="253"/>
                        <a:pt x="10177" y="474"/>
                      </a:cubicBezTo>
                      <a:cubicBezTo>
                        <a:pt x="10334" y="978"/>
                        <a:pt x="10429" y="1482"/>
                        <a:pt x="10429" y="1986"/>
                      </a:cubicBezTo>
                      <a:cubicBezTo>
                        <a:pt x="10429" y="4885"/>
                        <a:pt x="8066" y="7247"/>
                        <a:pt x="5199" y="7247"/>
                      </a:cubicBezTo>
                      <a:cubicBezTo>
                        <a:pt x="3561" y="7247"/>
                        <a:pt x="2017" y="6397"/>
                        <a:pt x="1072" y="5137"/>
                      </a:cubicBezTo>
                      <a:lnTo>
                        <a:pt x="1733" y="5137"/>
                      </a:lnTo>
                      <a:cubicBezTo>
                        <a:pt x="1922" y="5137"/>
                        <a:pt x="2080" y="4979"/>
                        <a:pt x="2080" y="4790"/>
                      </a:cubicBezTo>
                      <a:cubicBezTo>
                        <a:pt x="2080" y="4601"/>
                        <a:pt x="1922" y="4443"/>
                        <a:pt x="1733" y="4443"/>
                      </a:cubicBezTo>
                      <a:lnTo>
                        <a:pt x="347" y="4443"/>
                      </a:lnTo>
                      <a:cubicBezTo>
                        <a:pt x="158" y="4443"/>
                        <a:pt x="1" y="4601"/>
                        <a:pt x="1" y="4790"/>
                      </a:cubicBezTo>
                      <a:lnTo>
                        <a:pt x="1" y="6176"/>
                      </a:lnTo>
                      <a:cubicBezTo>
                        <a:pt x="1" y="6365"/>
                        <a:pt x="158" y="6523"/>
                        <a:pt x="347" y="6523"/>
                      </a:cubicBezTo>
                      <a:cubicBezTo>
                        <a:pt x="536" y="6523"/>
                        <a:pt x="694" y="6365"/>
                        <a:pt x="694" y="6176"/>
                      </a:cubicBezTo>
                      <a:lnTo>
                        <a:pt x="694" y="5767"/>
                      </a:lnTo>
                      <a:cubicBezTo>
                        <a:pt x="1796" y="7090"/>
                        <a:pt x="3466" y="7909"/>
                        <a:pt x="5199" y="7909"/>
                      </a:cubicBezTo>
                      <a:cubicBezTo>
                        <a:pt x="8412" y="7909"/>
                        <a:pt x="11122" y="5231"/>
                        <a:pt x="11122" y="1986"/>
                      </a:cubicBezTo>
                      <a:cubicBezTo>
                        <a:pt x="11122" y="1419"/>
                        <a:pt x="10996" y="820"/>
                        <a:pt x="10838" y="222"/>
                      </a:cubicBezTo>
                      <a:cubicBezTo>
                        <a:pt x="10814" y="102"/>
                        <a:pt x="10681" y="0"/>
                        <a:pt x="105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22" name="Google Shape;9489;p73">
                  <a:extLst>
                    <a:ext uri="{FF2B5EF4-FFF2-40B4-BE49-F238E27FC236}">
                      <a16:creationId xmlns:a16="http://schemas.microsoft.com/office/drawing/2014/main" id="{8D18D4B7-8499-97E3-00CE-C6875FDEC7F5}"/>
                    </a:ext>
                  </a:extLst>
                </p:cNvPr>
                <p:cNvSpPr/>
                <p:nvPr/>
              </p:nvSpPr>
              <p:spPr>
                <a:xfrm>
                  <a:off x="1674750" y="3254050"/>
                  <a:ext cx="277250" cy="19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90" h="7916" extrusionOk="0">
                      <a:moveTo>
                        <a:pt x="5891" y="1"/>
                      </a:moveTo>
                      <a:cubicBezTo>
                        <a:pt x="2678" y="1"/>
                        <a:pt x="0" y="2679"/>
                        <a:pt x="0" y="5892"/>
                      </a:cubicBezTo>
                      <a:cubicBezTo>
                        <a:pt x="0" y="6491"/>
                        <a:pt x="126" y="7089"/>
                        <a:pt x="284" y="7656"/>
                      </a:cubicBezTo>
                      <a:cubicBezTo>
                        <a:pt x="310" y="7842"/>
                        <a:pt x="448" y="7916"/>
                        <a:pt x="604" y="7916"/>
                      </a:cubicBezTo>
                      <a:cubicBezTo>
                        <a:pt x="633" y="7916"/>
                        <a:pt x="663" y="7913"/>
                        <a:pt x="693" y="7908"/>
                      </a:cubicBezTo>
                      <a:cubicBezTo>
                        <a:pt x="882" y="7877"/>
                        <a:pt x="977" y="7656"/>
                        <a:pt x="945" y="7467"/>
                      </a:cubicBezTo>
                      <a:cubicBezTo>
                        <a:pt x="788" y="6963"/>
                        <a:pt x="662" y="6459"/>
                        <a:pt x="662" y="5892"/>
                      </a:cubicBezTo>
                      <a:cubicBezTo>
                        <a:pt x="662" y="3025"/>
                        <a:pt x="3025" y="662"/>
                        <a:pt x="5891" y="662"/>
                      </a:cubicBezTo>
                      <a:cubicBezTo>
                        <a:pt x="7561" y="662"/>
                        <a:pt x="9105" y="1481"/>
                        <a:pt x="10050" y="2742"/>
                      </a:cubicBezTo>
                      <a:lnTo>
                        <a:pt x="9357" y="2742"/>
                      </a:lnTo>
                      <a:cubicBezTo>
                        <a:pt x="9168" y="2742"/>
                        <a:pt x="9010" y="2899"/>
                        <a:pt x="9010" y="3088"/>
                      </a:cubicBezTo>
                      <a:cubicBezTo>
                        <a:pt x="9010" y="3309"/>
                        <a:pt x="9168" y="3466"/>
                        <a:pt x="9357" y="3466"/>
                      </a:cubicBezTo>
                      <a:lnTo>
                        <a:pt x="10743" y="3466"/>
                      </a:lnTo>
                      <a:cubicBezTo>
                        <a:pt x="10932" y="3466"/>
                        <a:pt x="11090" y="3309"/>
                        <a:pt x="11090" y="3088"/>
                      </a:cubicBezTo>
                      <a:lnTo>
                        <a:pt x="11090" y="1733"/>
                      </a:lnTo>
                      <a:cubicBezTo>
                        <a:pt x="11090" y="1513"/>
                        <a:pt x="10932" y="1355"/>
                        <a:pt x="10743" y="1355"/>
                      </a:cubicBezTo>
                      <a:cubicBezTo>
                        <a:pt x="10554" y="1355"/>
                        <a:pt x="10397" y="1513"/>
                        <a:pt x="10397" y="1733"/>
                      </a:cubicBezTo>
                      <a:lnTo>
                        <a:pt x="10397" y="2111"/>
                      </a:lnTo>
                      <a:cubicBezTo>
                        <a:pt x="9294" y="820"/>
                        <a:pt x="7624" y="1"/>
                        <a:pt x="589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23" name="Google Shape;9490;p73">
                  <a:extLst>
                    <a:ext uri="{FF2B5EF4-FFF2-40B4-BE49-F238E27FC236}">
                      <a16:creationId xmlns:a16="http://schemas.microsoft.com/office/drawing/2014/main" id="{B1962EF9-D19C-CDA8-7FAB-178C9CB11481}"/>
                    </a:ext>
                  </a:extLst>
                </p:cNvPr>
                <p:cNvSpPr/>
                <p:nvPr/>
              </p:nvSpPr>
              <p:spPr>
                <a:xfrm>
                  <a:off x="1727500" y="3306825"/>
                  <a:ext cx="189075" cy="18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3" h="7562" extrusionOk="0">
                      <a:moveTo>
                        <a:pt x="3750" y="2048"/>
                      </a:moveTo>
                      <a:cubicBezTo>
                        <a:pt x="3939" y="2048"/>
                        <a:pt x="4097" y="2206"/>
                        <a:pt x="4097" y="2426"/>
                      </a:cubicBezTo>
                      <a:lnTo>
                        <a:pt x="4097" y="3435"/>
                      </a:lnTo>
                      <a:lnTo>
                        <a:pt x="4475" y="3435"/>
                      </a:lnTo>
                      <a:cubicBezTo>
                        <a:pt x="4664" y="3435"/>
                        <a:pt x="4821" y="3592"/>
                        <a:pt x="4821" y="3781"/>
                      </a:cubicBezTo>
                      <a:cubicBezTo>
                        <a:pt x="4821" y="4002"/>
                        <a:pt x="4664" y="4159"/>
                        <a:pt x="4475" y="4159"/>
                      </a:cubicBezTo>
                      <a:lnTo>
                        <a:pt x="3750" y="4159"/>
                      </a:lnTo>
                      <a:cubicBezTo>
                        <a:pt x="3561" y="4159"/>
                        <a:pt x="3403" y="4002"/>
                        <a:pt x="3403" y="3781"/>
                      </a:cubicBezTo>
                      <a:lnTo>
                        <a:pt x="3403" y="2426"/>
                      </a:lnTo>
                      <a:cubicBezTo>
                        <a:pt x="3403" y="2206"/>
                        <a:pt x="3561" y="2048"/>
                        <a:pt x="3750" y="2048"/>
                      </a:cubicBezTo>
                      <a:close/>
                      <a:moveTo>
                        <a:pt x="3435" y="0"/>
                      </a:moveTo>
                      <a:cubicBezTo>
                        <a:pt x="2647" y="95"/>
                        <a:pt x="1923" y="410"/>
                        <a:pt x="1356" y="883"/>
                      </a:cubicBezTo>
                      <a:lnTo>
                        <a:pt x="2049" y="1576"/>
                      </a:lnTo>
                      <a:cubicBezTo>
                        <a:pt x="2175" y="1702"/>
                        <a:pt x="2175" y="1954"/>
                        <a:pt x="2049" y="2048"/>
                      </a:cubicBezTo>
                      <a:cubicBezTo>
                        <a:pt x="1986" y="2111"/>
                        <a:pt x="1899" y="2143"/>
                        <a:pt x="1812" y="2143"/>
                      </a:cubicBezTo>
                      <a:cubicBezTo>
                        <a:pt x="1726" y="2143"/>
                        <a:pt x="1639" y="2111"/>
                        <a:pt x="1576" y="2048"/>
                      </a:cubicBezTo>
                      <a:lnTo>
                        <a:pt x="883" y="1355"/>
                      </a:lnTo>
                      <a:cubicBezTo>
                        <a:pt x="410" y="1922"/>
                        <a:pt x="95" y="2647"/>
                        <a:pt x="1" y="3435"/>
                      </a:cubicBezTo>
                      <a:lnTo>
                        <a:pt x="1041" y="3435"/>
                      </a:lnTo>
                      <a:cubicBezTo>
                        <a:pt x="1230" y="3435"/>
                        <a:pt x="1387" y="3592"/>
                        <a:pt x="1387" y="3781"/>
                      </a:cubicBezTo>
                      <a:cubicBezTo>
                        <a:pt x="1387" y="3970"/>
                        <a:pt x="1230" y="4128"/>
                        <a:pt x="1041" y="4128"/>
                      </a:cubicBezTo>
                      <a:lnTo>
                        <a:pt x="1" y="4128"/>
                      </a:lnTo>
                      <a:cubicBezTo>
                        <a:pt x="95" y="4915"/>
                        <a:pt x="410" y="5640"/>
                        <a:pt x="883" y="6238"/>
                      </a:cubicBezTo>
                      <a:lnTo>
                        <a:pt x="1576" y="5514"/>
                      </a:lnTo>
                      <a:cubicBezTo>
                        <a:pt x="1639" y="5451"/>
                        <a:pt x="1734" y="5419"/>
                        <a:pt x="1824" y="5419"/>
                      </a:cubicBezTo>
                      <a:cubicBezTo>
                        <a:pt x="1915" y="5419"/>
                        <a:pt x="2001" y="5451"/>
                        <a:pt x="2049" y="5514"/>
                      </a:cubicBezTo>
                      <a:cubicBezTo>
                        <a:pt x="2175" y="5640"/>
                        <a:pt x="2175" y="5860"/>
                        <a:pt x="2049" y="5986"/>
                      </a:cubicBezTo>
                      <a:lnTo>
                        <a:pt x="1356" y="6711"/>
                      </a:lnTo>
                      <a:cubicBezTo>
                        <a:pt x="1923" y="7184"/>
                        <a:pt x="2647" y="7499"/>
                        <a:pt x="3435" y="7562"/>
                      </a:cubicBezTo>
                      <a:lnTo>
                        <a:pt x="3435" y="6553"/>
                      </a:lnTo>
                      <a:cubicBezTo>
                        <a:pt x="3435" y="6333"/>
                        <a:pt x="3592" y="6175"/>
                        <a:pt x="3781" y="6175"/>
                      </a:cubicBezTo>
                      <a:cubicBezTo>
                        <a:pt x="4002" y="6175"/>
                        <a:pt x="4160" y="6333"/>
                        <a:pt x="4160" y="6553"/>
                      </a:cubicBezTo>
                      <a:lnTo>
                        <a:pt x="4160" y="7562"/>
                      </a:lnTo>
                      <a:cubicBezTo>
                        <a:pt x="4947" y="7499"/>
                        <a:pt x="5640" y="7184"/>
                        <a:pt x="6239" y="6711"/>
                      </a:cubicBezTo>
                      <a:lnTo>
                        <a:pt x="5514" y="5986"/>
                      </a:lnTo>
                      <a:cubicBezTo>
                        <a:pt x="5420" y="5860"/>
                        <a:pt x="5420" y="5640"/>
                        <a:pt x="5514" y="5514"/>
                      </a:cubicBezTo>
                      <a:cubicBezTo>
                        <a:pt x="5577" y="5451"/>
                        <a:pt x="5672" y="5419"/>
                        <a:pt x="5762" y="5419"/>
                      </a:cubicBezTo>
                      <a:cubicBezTo>
                        <a:pt x="5853" y="5419"/>
                        <a:pt x="5940" y="5451"/>
                        <a:pt x="5987" y="5514"/>
                      </a:cubicBezTo>
                      <a:lnTo>
                        <a:pt x="6711" y="6238"/>
                      </a:lnTo>
                      <a:cubicBezTo>
                        <a:pt x="7184" y="5640"/>
                        <a:pt x="7499" y="4915"/>
                        <a:pt x="7562" y="4128"/>
                      </a:cubicBezTo>
                      <a:lnTo>
                        <a:pt x="6554" y="4128"/>
                      </a:lnTo>
                      <a:cubicBezTo>
                        <a:pt x="6365" y="4128"/>
                        <a:pt x="6207" y="3970"/>
                        <a:pt x="6207" y="3781"/>
                      </a:cubicBezTo>
                      <a:cubicBezTo>
                        <a:pt x="6207" y="3592"/>
                        <a:pt x="6365" y="3435"/>
                        <a:pt x="6554" y="3435"/>
                      </a:cubicBezTo>
                      <a:lnTo>
                        <a:pt x="7562" y="3435"/>
                      </a:lnTo>
                      <a:cubicBezTo>
                        <a:pt x="7499" y="2647"/>
                        <a:pt x="7184" y="1922"/>
                        <a:pt x="6711" y="1355"/>
                      </a:cubicBezTo>
                      <a:lnTo>
                        <a:pt x="5987" y="2048"/>
                      </a:lnTo>
                      <a:cubicBezTo>
                        <a:pt x="5940" y="2111"/>
                        <a:pt x="5853" y="2143"/>
                        <a:pt x="5762" y="2143"/>
                      </a:cubicBezTo>
                      <a:cubicBezTo>
                        <a:pt x="5672" y="2143"/>
                        <a:pt x="5577" y="2111"/>
                        <a:pt x="5514" y="2048"/>
                      </a:cubicBezTo>
                      <a:cubicBezTo>
                        <a:pt x="5420" y="1922"/>
                        <a:pt x="5420" y="1702"/>
                        <a:pt x="5514" y="1576"/>
                      </a:cubicBezTo>
                      <a:lnTo>
                        <a:pt x="6239" y="883"/>
                      </a:lnTo>
                      <a:cubicBezTo>
                        <a:pt x="5640" y="410"/>
                        <a:pt x="4947" y="95"/>
                        <a:pt x="4160" y="0"/>
                      </a:cubicBezTo>
                      <a:lnTo>
                        <a:pt x="4160" y="1040"/>
                      </a:lnTo>
                      <a:cubicBezTo>
                        <a:pt x="4160" y="1229"/>
                        <a:pt x="4002" y="1387"/>
                        <a:pt x="3781" y="1387"/>
                      </a:cubicBezTo>
                      <a:cubicBezTo>
                        <a:pt x="3592" y="1387"/>
                        <a:pt x="3435" y="1229"/>
                        <a:pt x="3435" y="1040"/>
                      </a:cubicBezTo>
                      <a:lnTo>
                        <a:pt x="343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26" name="Google Shape;9491;p73">
                <a:extLst>
                  <a:ext uri="{FF2B5EF4-FFF2-40B4-BE49-F238E27FC236}">
                    <a16:creationId xmlns:a16="http://schemas.microsoft.com/office/drawing/2014/main" id="{47A1DA6D-4F63-2B3F-5626-F2234BE8A939}"/>
                  </a:ext>
                </a:extLst>
              </p:cNvPr>
              <p:cNvGrpSpPr/>
              <p:nvPr/>
            </p:nvGrpSpPr>
            <p:grpSpPr>
              <a:xfrm>
                <a:off x="2692697" y="4378602"/>
                <a:ext cx="456666" cy="499261"/>
                <a:chOff x="1687350" y="3618725"/>
                <a:chExt cx="270175" cy="295375"/>
              </a:xfrm>
              <a:grpFill/>
            </p:grpSpPr>
            <p:sp>
              <p:nvSpPr>
                <p:cNvPr id="17518" name="Google Shape;9492;p73">
                  <a:extLst>
                    <a:ext uri="{FF2B5EF4-FFF2-40B4-BE49-F238E27FC236}">
                      <a16:creationId xmlns:a16="http://schemas.microsoft.com/office/drawing/2014/main" id="{451A25F2-EF0D-3687-9653-2AB76E08CD3A}"/>
                    </a:ext>
                  </a:extLst>
                </p:cNvPr>
                <p:cNvSpPr/>
                <p:nvPr/>
              </p:nvSpPr>
              <p:spPr>
                <a:xfrm>
                  <a:off x="1829900" y="3808550"/>
                  <a:ext cx="18150" cy="3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1418" extrusionOk="0">
                      <a:moveTo>
                        <a:pt x="1" y="0"/>
                      </a:moveTo>
                      <a:lnTo>
                        <a:pt x="1" y="1418"/>
                      </a:lnTo>
                      <a:lnTo>
                        <a:pt x="379" y="1418"/>
                      </a:lnTo>
                      <a:cubicBezTo>
                        <a:pt x="568" y="1418"/>
                        <a:pt x="725" y="1260"/>
                        <a:pt x="725" y="1040"/>
                      </a:cubicBezTo>
                      <a:lnTo>
                        <a:pt x="725" y="347"/>
                      </a:lnTo>
                      <a:cubicBezTo>
                        <a:pt x="725" y="158"/>
                        <a:pt x="568" y="0"/>
                        <a:pt x="37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19" name="Google Shape;9493;p73">
                  <a:extLst>
                    <a:ext uri="{FF2B5EF4-FFF2-40B4-BE49-F238E27FC236}">
                      <a16:creationId xmlns:a16="http://schemas.microsoft.com/office/drawing/2014/main" id="{9A9972FA-CBEB-F756-2685-146EC73A2F1D}"/>
                    </a:ext>
                  </a:extLst>
                </p:cNvPr>
                <p:cNvSpPr/>
                <p:nvPr/>
              </p:nvSpPr>
              <p:spPr>
                <a:xfrm>
                  <a:off x="1795250" y="3755775"/>
                  <a:ext cx="18125" cy="3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" h="1418" extrusionOk="0">
                      <a:moveTo>
                        <a:pt x="378" y="0"/>
                      </a:moveTo>
                      <a:cubicBezTo>
                        <a:pt x="189" y="0"/>
                        <a:pt x="0" y="158"/>
                        <a:pt x="0" y="378"/>
                      </a:cubicBezTo>
                      <a:lnTo>
                        <a:pt x="0" y="1071"/>
                      </a:lnTo>
                      <a:cubicBezTo>
                        <a:pt x="0" y="1260"/>
                        <a:pt x="189" y="1418"/>
                        <a:pt x="378" y="1418"/>
                      </a:cubicBezTo>
                      <a:lnTo>
                        <a:pt x="725" y="1418"/>
                      </a:lnTo>
                      <a:lnTo>
                        <a:pt x="7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20" name="Google Shape;9494;p73">
                  <a:extLst>
                    <a:ext uri="{FF2B5EF4-FFF2-40B4-BE49-F238E27FC236}">
                      <a16:creationId xmlns:a16="http://schemas.microsoft.com/office/drawing/2014/main" id="{86067495-3292-BCEF-DB86-71BD3E3E8F02}"/>
                    </a:ext>
                  </a:extLst>
                </p:cNvPr>
                <p:cNvSpPr/>
                <p:nvPr/>
              </p:nvSpPr>
              <p:spPr>
                <a:xfrm>
                  <a:off x="1687350" y="3618725"/>
                  <a:ext cx="270175" cy="29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07" h="11815" extrusionOk="0">
                      <a:moveTo>
                        <a:pt x="6459" y="662"/>
                      </a:moveTo>
                      <a:cubicBezTo>
                        <a:pt x="6868" y="662"/>
                        <a:pt x="7183" y="977"/>
                        <a:pt x="7183" y="1355"/>
                      </a:cubicBezTo>
                      <a:cubicBezTo>
                        <a:pt x="7183" y="1765"/>
                        <a:pt x="6868" y="2080"/>
                        <a:pt x="6459" y="2080"/>
                      </a:cubicBezTo>
                      <a:lnTo>
                        <a:pt x="6459" y="1702"/>
                      </a:lnTo>
                      <a:cubicBezTo>
                        <a:pt x="6459" y="1513"/>
                        <a:pt x="6301" y="1355"/>
                        <a:pt x="6112" y="1355"/>
                      </a:cubicBezTo>
                      <a:lnTo>
                        <a:pt x="4726" y="1355"/>
                      </a:lnTo>
                      <a:cubicBezTo>
                        <a:pt x="4537" y="1355"/>
                        <a:pt x="4379" y="1513"/>
                        <a:pt x="4379" y="1702"/>
                      </a:cubicBezTo>
                      <a:lnTo>
                        <a:pt x="4379" y="2080"/>
                      </a:lnTo>
                      <a:cubicBezTo>
                        <a:pt x="3970" y="2017"/>
                        <a:pt x="3655" y="1702"/>
                        <a:pt x="3655" y="1355"/>
                      </a:cubicBezTo>
                      <a:cubicBezTo>
                        <a:pt x="3655" y="977"/>
                        <a:pt x="3970" y="662"/>
                        <a:pt x="4379" y="662"/>
                      </a:cubicBezTo>
                      <a:close/>
                      <a:moveTo>
                        <a:pt x="5387" y="4128"/>
                      </a:moveTo>
                      <a:cubicBezTo>
                        <a:pt x="5608" y="4128"/>
                        <a:pt x="5766" y="4285"/>
                        <a:pt x="5766" y="4474"/>
                      </a:cubicBezTo>
                      <a:lnTo>
                        <a:pt x="5766" y="4821"/>
                      </a:lnTo>
                      <a:lnTo>
                        <a:pt x="6112" y="4821"/>
                      </a:lnTo>
                      <a:cubicBezTo>
                        <a:pt x="6711" y="4821"/>
                        <a:pt x="7120" y="5293"/>
                        <a:pt x="7120" y="5860"/>
                      </a:cubicBezTo>
                      <a:cubicBezTo>
                        <a:pt x="7120" y="6049"/>
                        <a:pt x="6963" y="6207"/>
                        <a:pt x="6774" y="6207"/>
                      </a:cubicBezTo>
                      <a:cubicBezTo>
                        <a:pt x="6585" y="6207"/>
                        <a:pt x="6427" y="6049"/>
                        <a:pt x="6427" y="5860"/>
                      </a:cubicBezTo>
                      <a:cubicBezTo>
                        <a:pt x="6427" y="5640"/>
                        <a:pt x="6270" y="5482"/>
                        <a:pt x="6081" y="5482"/>
                      </a:cubicBezTo>
                      <a:lnTo>
                        <a:pt x="5703" y="5482"/>
                      </a:lnTo>
                      <a:lnTo>
                        <a:pt x="5703" y="6868"/>
                      </a:lnTo>
                      <a:lnTo>
                        <a:pt x="6081" y="6868"/>
                      </a:lnTo>
                      <a:cubicBezTo>
                        <a:pt x="6648" y="6868"/>
                        <a:pt x="7089" y="7341"/>
                        <a:pt x="7089" y="7908"/>
                      </a:cubicBezTo>
                      <a:lnTo>
                        <a:pt x="7089" y="8601"/>
                      </a:lnTo>
                      <a:cubicBezTo>
                        <a:pt x="7089" y="9200"/>
                        <a:pt x="6616" y="9641"/>
                        <a:pt x="6081" y="9641"/>
                      </a:cubicBezTo>
                      <a:lnTo>
                        <a:pt x="5703" y="9641"/>
                      </a:lnTo>
                      <a:lnTo>
                        <a:pt x="5703" y="9987"/>
                      </a:lnTo>
                      <a:cubicBezTo>
                        <a:pt x="5703" y="10176"/>
                        <a:pt x="5545" y="10334"/>
                        <a:pt x="5356" y="10334"/>
                      </a:cubicBezTo>
                      <a:cubicBezTo>
                        <a:pt x="5167" y="10334"/>
                        <a:pt x="5009" y="10176"/>
                        <a:pt x="5009" y="9987"/>
                      </a:cubicBezTo>
                      <a:lnTo>
                        <a:pt x="5009" y="9704"/>
                      </a:lnTo>
                      <a:lnTo>
                        <a:pt x="4631" y="9704"/>
                      </a:lnTo>
                      <a:cubicBezTo>
                        <a:pt x="4064" y="9704"/>
                        <a:pt x="3623" y="9231"/>
                        <a:pt x="3623" y="8664"/>
                      </a:cubicBezTo>
                      <a:cubicBezTo>
                        <a:pt x="3623" y="8475"/>
                        <a:pt x="3781" y="8318"/>
                        <a:pt x="3970" y="8318"/>
                      </a:cubicBezTo>
                      <a:cubicBezTo>
                        <a:pt x="4159" y="8318"/>
                        <a:pt x="4316" y="8475"/>
                        <a:pt x="4316" y="8664"/>
                      </a:cubicBezTo>
                      <a:cubicBezTo>
                        <a:pt x="4316" y="8885"/>
                        <a:pt x="4505" y="9042"/>
                        <a:pt x="4694" y="9042"/>
                      </a:cubicBezTo>
                      <a:lnTo>
                        <a:pt x="5041" y="9042"/>
                      </a:lnTo>
                      <a:lnTo>
                        <a:pt x="5041" y="7625"/>
                      </a:lnTo>
                      <a:lnTo>
                        <a:pt x="4694" y="7625"/>
                      </a:lnTo>
                      <a:lnTo>
                        <a:pt x="4694" y="7593"/>
                      </a:lnTo>
                      <a:cubicBezTo>
                        <a:pt x="4096" y="7593"/>
                        <a:pt x="3655" y="7120"/>
                        <a:pt x="3655" y="6553"/>
                      </a:cubicBezTo>
                      <a:lnTo>
                        <a:pt x="3655" y="5860"/>
                      </a:lnTo>
                      <a:cubicBezTo>
                        <a:pt x="3655" y="5262"/>
                        <a:pt x="4127" y="4821"/>
                        <a:pt x="4694" y="4821"/>
                      </a:cubicBezTo>
                      <a:lnTo>
                        <a:pt x="5041" y="4821"/>
                      </a:lnTo>
                      <a:lnTo>
                        <a:pt x="5041" y="4474"/>
                      </a:lnTo>
                      <a:cubicBezTo>
                        <a:pt x="5041" y="4285"/>
                        <a:pt x="5198" y="4128"/>
                        <a:pt x="5387" y="4128"/>
                      </a:cubicBezTo>
                      <a:close/>
                      <a:moveTo>
                        <a:pt x="4379" y="0"/>
                      </a:moveTo>
                      <a:cubicBezTo>
                        <a:pt x="3623" y="0"/>
                        <a:pt x="2993" y="662"/>
                        <a:pt x="2993" y="1387"/>
                      </a:cubicBezTo>
                      <a:cubicBezTo>
                        <a:pt x="2993" y="2143"/>
                        <a:pt x="3623" y="2773"/>
                        <a:pt x="4379" y="2773"/>
                      </a:cubicBezTo>
                      <a:lnTo>
                        <a:pt x="4379" y="2899"/>
                      </a:lnTo>
                      <a:cubicBezTo>
                        <a:pt x="3781" y="3025"/>
                        <a:pt x="3277" y="3277"/>
                        <a:pt x="2804" y="3592"/>
                      </a:cubicBezTo>
                      <a:lnTo>
                        <a:pt x="2332" y="3056"/>
                      </a:lnTo>
                      <a:lnTo>
                        <a:pt x="2584" y="2804"/>
                      </a:lnTo>
                      <a:cubicBezTo>
                        <a:pt x="2710" y="2710"/>
                        <a:pt x="2710" y="2458"/>
                        <a:pt x="2615" y="2332"/>
                      </a:cubicBezTo>
                      <a:lnTo>
                        <a:pt x="1701" y="1292"/>
                      </a:lnTo>
                      <a:cubicBezTo>
                        <a:pt x="1630" y="1203"/>
                        <a:pt x="1529" y="1165"/>
                        <a:pt x="1432" y="1165"/>
                      </a:cubicBezTo>
                      <a:cubicBezTo>
                        <a:pt x="1357" y="1165"/>
                        <a:pt x="1284" y="1188"/>
                        <a:pt x="1229" y="1229"/>
                      </a:cubicBezTo>
                      <a:lnTo>
                        <a:pt x="158" y="2143"/>
                      </a:lnTo>
                      <a:cubicBezTo>
                        <a:pt x="0" y="2269"/>
                        <a:pt x="0" y="2489"/>
                        <a:pt x="126" y="2615"/>
                      </a:cubicBezTo>
                      <a:lnTo>
                        <a:pt x="1040" y="3686"/>
                      </a:lnTo>
                      <a:cubicBezTo>
                        <a:pt x="1090" y="3770"/>
                        <a:pt x="1183" y="3809"/>
                        <a:pt x="1279" y="3809"/>
                      </a:cubicBezTo>
                      <a:cubicBezTo>
                        <a:pt x="1365" y="3809"/>
                        <a:pt x="1453" y="3777"/>
                        <a:pt x="1512" y="3718"/>
                      </a:cubicBezTo>
                      <a:lnTo>
                        <a:pt x="1764" y="3497"/>
                      </a:lnTo>
                      <a:lnTo>
                        <a:pt x="2237" y="4033"/>
                      </a:lnTo>
                      <a:cubicBezTo>
                        <a:pt x="1418" y="4852"/>
                        <a:pt x="914" y="5986"/>
                        <a:pt x="914" y="7247"/>
                      </a:cubicBezTo>
                      <a:cubicBezTo>
                        <a:pt x="914" y="9735"/>
                        <a:pt x="2930" y="11815"/>
                        <a:pt x="5387" y="11815"/>
                      </a:cubicBezTo>
                      <a:cubicBezTo>
                        <a:pt x="7876" y="11815"/>
                        <a:pt x="9893" y="9798"/>
                        <a:pt x="9893" y="7247"/>
                      </a:cubicBezTo>
                      <a:cubicBezTo>
                        <a:pt x="9893" y="5986"/>
                        <a:pt x="9389" y="4852"/>
                        <a:pt x="8538" y="4033"/>
                      </a:cubicBezTo>
                      <a:lnTo>
                        <a:pt x="9011" y="3497"/>
                      </a:lnTo>
                      <a:lnTo>
                        <a:pt x="9294" y="3718"/>
                      </a:lnTo>
                      <a:cubicBezTo>
                        <a:pt x="9368" y="3777"/>
                        <a:pt x="9450" y="3809"/>
                        <a:pt x="9528" y="3809"/>
                      </a:cubicBezTo>
                      <a:cubicBezTo>
                        <a:pt x="9616" y="3809"/>
                        <a:pt x="9700" y="3770"/>
                        <a:pt x="9767" y="3686"/>
                      </a:cubicBezTo>
                      <a:lnTo>
                        <a:pt x="10680" y="2615"/>
                      </a:lnTo>
                      <a:cubicBezTo>
                        <a:pt x="10806" y="2458"/>
                        <a:pt x="10806" y="2269"/>
                        <a:pt x="10649" y="2143"/>
                      </a:cubicBezTo>
                      <a:lnTo>
                        <a:pt x="9578" y="1229"/>
                      </a:lnTo>
                      <a:cubicBezTo>
                        <a:pt x="9509" y="1188"/>
                        <a:pt x="9434" y="1165"/>
                        <a:pt x="9361" y="1165"/>
                      </a:cubicBezTo>
                      <a:cubicBezTo>
                        <a:pt x="9267" y="1165"/>
                        <a:pt x="9176" y="1203"/>
                        <a:pt x="9105" y="1292"/>
                      </a:cubicBezTo>
                      <a:lnTo>
                        <a:pt x="8191" y="2332"/>
                      </a:lnTo>
                      <a:cubicBezTo>
                        <a:pt x="8065" y="2489"/>
                        <a:pt x="8065" y="2710"/>
                        <a:pt x="8223" y="2804"/>
                      </a:cubicBezTo>
                      <a:lnTo>
                        <a:pt x="8506" y="3056"/>
                      </a:lnTo>
                      <a:lnTo>
                        <a:pt x="8034" y="3592"/>
                      </a:lnTo>
                      <a:cubicBezTo>
                        <a:pt x="7561" y="3245"/>
                        <a:pt x="7057" y="3025"/>
                        <a:pt x="6459" y="2899"/>
                      </a:cubicBezTo>
                      <a:lnTo>
                        <a:pt x="6459" y="2773"/>
                      </a:lnTo>
                      <a:cubicBezTo>
                        <a:pt x="7215" y="2773"/>
                        <a:pt x="7845" y="2143"/>
                        <a:pt x="7845" y="1387"/>
                      </a:cubicBezTo>
                      <a:cubicBezTo>
                        <a:pt x="7845" y="662"/>
                        <a:pt x="7215" y="0"/>
                        <a:pt x="645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27" name="Google Shape;9495;p73">
                <a:extLst>
                  <a:ext uri="{FF2B5EF4-FFF2-40B4-BE49-F238E27FC236}">
                    <a16:creationId xmlns:a16="http://schemas.microsoft.com/office/drawing/2014/main" id="{4FC3B9D1-B26B-E965-F516-EA282A618DB9}"/>
                  </a:ext>
                </a:extLst>
              </p:cNvPr>
              <p:cNvGrpSpPr/>
              <p:nvPr/>
            </p:nvGrpSpPr>
            <p:grpSpPr>
              <a:xfrm>
                <a:off x="2669392" y="4985321"/>
                <a:ext cx="503276" cy="499261"/>
                <a:chOff x="1672375" y="3982600"/>
                <a:chExt cx="297750" cy="295375"/>
              </a:xfrm>
              <a:grpFill/>
            </p:grpSpPr>
            <p:sp>
              <p:nvSpPr>
                <p:cNvPr id="17515" name="Google Shape;9496;p73">
                  <a:extLst>
                    <a:ext uri="{FF2B5EF4-FFF2-40B4-BE49-F238E27FC236}">
                      <a16:creationId xmlns:a16="http://schemas.microsoft.com/office/drawing/2014/main" id="{A57F6FF9-F506-2DC3-EE4E-421A62FE7DF9}"/>
                    </a:ext>
                  </a:extLst>
                </p:cNvPr>
                <p:cNvSpPr/>
                <p:nvPr/>
              </p:nvSpPr>
              <p:spPr>
                <a:xfrm>
                  <a:off x="1796825" y="3982600"/>
                  <a:ext cx="51225" cy="5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9" h="2049" extrusionOk="0">
                      <a:moveTo>
                        <a:pt x="1008" y="1"/>
                      </a:moveTo>
                      <a:cubicBezTo>
                        <a:pt x="441" y="1"/>
                        <a:pt x="0" y="442"/>
                        <a:pt x="0" y="1009"/>
                      </a:cubicBezTo>
                      <a:cubicBezTo>
                        <a:pt x="0" y="1576"/>
                        <a:pt x="441" y="2048"/>
                        <a:pt x="1008" y="2048"/>
                      </a:cubicBezTo>
                      <a:cubicBezTo>
                        <a:pt x="1576" y="2048"/>
                        <a:pt x="2048" y="1576"/>
                        <a:pt x="2048" y="1009"/>
                      </a:cubicBezTo>
                      <a:cubicBezTo>
                        <a:pt x="2048" y="442"/>
                        <a:pt x="1576" y="1"/>
                        <a:pt x="100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16" name="Google Shape;9497;p73">
                  <a:extLst>
                    <a:ext uri="{FF2B5EF4-FFF2-40B4-BE49-F238E27FC236}">
                      <a16:creationId xmlns:a16="http://schemas.microsoft.com/office/drawing/2014/main" id="{8D7DEA06-BEED-F1D7-495F-A8B719208197}"/>
                    </a:ext>
                  </a:extLst>
                </p:cNvPr>
                <p:cNvSpPr/>
                <p:nvPr/>
              </p:nvSpPr>
              <p:spPr>
                <a:xfrm>
                  <a:off x="1672375" y="4092075"/>
                  <a:ext cx="297750" cy="18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0" h="7436" extrusionOk="0">
                      <a:moveTo>
                        <a:pt x="3498" y="1"/>
                      </a:moveTo>
                      <a:cubicBezTo>
                        <a:pt x="2174" y="316"/>
                        <a:pt x="1418" y="820"/>
                        <a:pt x="1418" y="1482"/>
                      </a:cubicBezTo>
                      <a:cubicBezTo>
                        <a:pt x="1418" y="2112"/>
                        <a:pt x="2080" y="2553"/>
                        <a:pt x="3088" y="2868"/>
                      </a:cubicBezTo>
                      <a:lnTo>
                        <a:pt x="1891" y="5357"/>
                      </a:lnTo>
                      <a:lnTo>
                        <a:pt x="1765" y="5357"/>
                      </a:lnTo>
                      <a:cubicBezTo>
                        <a:pt x="788" y="5357"/>
                        <a:pt x="1" y="5766"/>
                        <a:pt x="1" y="6365"/>
                      </a:cubicBezTo>
                      <a:cubicBezTo>
                        <a:pt x="1" y="6963"/>
                        <a:pt x="757" y="7404"/>
                        <a:pt x="1765" y="7404"/>
                      </a:cubicBezTo>
                      <a:cubicBezTo>
                        <a:pt x="2804" y="7404"/>
                        <a:pt x="3498" y="6963"/>
                        <a:pt x="3498" y="6365"/>
                      </a:cubicBezTo>
                      <a:cubicBezTo>
                        <a:pt x="3498" y="5987"/>
                        <a:pt x="3151" y="5609"/>
                        <a:pt x="2615" y="5451"/>
                      </a:cubicBezTo>
                      <a:lnTo>
                        <a:pt x="3781" y="3025"/>
                      </a:lnTo>
                      <a:cubicBezTo>
                        <a:pt x="4348" y="3151"/>
                        <a:pt x="4978" y="3183"/>
                        <a:pt x="5608" y="3214"/>
                      </a:cubicBezTo>
                      <a:lnTo>
                        <a:pt x="5608" y="5388"/>
                      </a:lnTo>
                      <a:cubicBezTo>
                        <a:pt x="4758" y="5451"/>
                        <a:pt x="4222" y="5892"/>
                        <a:pt x="4222" y="6396"/>
                      </a:cubicBezTo>
                      <a:cubicBezTo>
                        <a:pt x="4222" y="6995"/>
                        <a:pt x="4978" y="7436"/>
                        <a:pt x="5955" y="7436"/>
                      </a:cubicBezTo>
                      <a:cubicBezTo>
                        <a:pt x="6932" y="7436"/>
                        <a:pt x="7688" y="6995"/>
                        <a:pt x="7688" y="6396"/>
                      </a:cubicBezTo>
                      <a:cubicBezTo>
                        <a:pt x="7688" y="5892"/>
                        <a:pt x="7089" y="5451"/>
                        <a:pt x="6302" y="5388"/>
                      </a:cubicBezTo>
                      <a:lnTo>
                        <a:pt x="6302" y="3214"/>
                      </a:lnTo>
                      <a:cubicBezTo>
                        <a:pt x="6932" y="3214"/>
                        <a:pt x="7562" y="3151"/>
                        <a:pt x="8129" y="3025"/>
                      </a:cubicBezTo>
                      <a:lnTo>
                        <a:pt x="9295" y="5451"/>
                      </a:lnTo>
                      <a:cubicBezTo>
                        <a:pt x="8759" y="5609"/>
                        <a:pt x="8381" y="5987"/>
                        <a:pt x="8381" y="6365"/>
                      </a:cubicBezTo>
                      <a:cubicBezTo>
                        <a:pt x="8381" y="6963"/>
                        <a:pt x="9137" y="7404"/>
                        <a:pt x="10114" y="7404"/>
                      </a:cubicBezTo>
                      <a:cubicBezTo>
                        <a:pt x="11122" y="7404"/>
                        <a:pt x="11909" y="6963"/>
                        <a:pt x="11909" y="6365"/>
                      </a:cubicBezTo>
                      <a:cubicBezTo>
                        <a:pt x="11909" y="5766"/>
                        <a:pt x="11122" y="5357"/>
                        <a:pt x="10145" y="5357"/>
                      </a:cubicBezTo>
                      <a:lnTo>
                        <a:pt x="10019" y="5357"/>
                      </a:lnTo>
                      <a:lnTo>
                        <a:pt x="8822" y="2868"/>
                      </a:lnTo>
                      <a:cubicBezTo>
                        <a:pt x="9830" y="2584"/>
                        <a:pt x="10492" y="2112"/>
                        <a:pt x="10492" y="1482"/>
                      </a:cubicBezTo>
                      <a:cubicBezTo>
                        <a:pt x="10492" y="820"/>
                        <a:pt x="9736" y="316"/>
                        <a:pt x="8381" y="1"/>
                      </a:cubicBezTo>
                      <a:lnTo>
                        <a:pt x="8381" y="64"/>
                      </a:lnTo>
                      <a:lnTo>
                        <a:pt x="8381" y="1450"/>
                      </a:lnTo>
                      <a:cubicBezTo>
                        <a:pt x="8381" y="1639"/>
                        <a:pt x="8223" y="1797"/>
                        <a:pt x="8034" y="1797"/>
                      </a:cubicBezTo>
                      <a:lnTo>
                        <a:pt x="3876" y="1797"/>
                      </a:lnTo>
                      <a:cubicBezTo>
                        <a:pt x="3655" y="1797"/>
                        <a:pt x="3498" y="1639"/>
                        <a:pt x="3498" y="1450"/>
                      </a:cubicBezTo>
                      <a:lnTo>
                        <a:pt x="3498" y="64"/>
                      </a:lnTo>
                      <a:lnTo>
                        <a:pt x="3498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17" name="Google Shape;9498;p73">
                  <a:extLst>
                    <a:ext uri="{FF2B5EF4-FFF2-40B4-BE49-F238E27FC236}">
                      <a16:creationId xmlns:a16="http://schemas.microsoft.com/office/drawing/2014/main" id="{5918EB2F-4EFF-F352-0A98-975B96563D55}"/>
                    </a:ext>
                  </a:extLst>
                </p:cNvPr>
                <p:cNvSpPr/>
                <p:nvPr/>
              </p:nvSpPr>
              <p:spPr>
                <a:xfrm>
                  <a:off x="1778700" y="4051125"/>
                  <a:ext cx="86675" cy="6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7" h="2773" extrusionOk="0">
                      <a:moveTo>
                        <a:pt x="1733" y="1"/>
                      </a:moveTo>
                      <a:cubicBezTo>
                        <a:pt x="788" y="1"/>
                        <a:pt x="1" y="757"/>
                        <a:pt x="1" y="1733"/>
                      </a:cubicBezTo>
                      <a:lnTo>
                        <a:pt x="1" y="2773"/>
                      </a:lnTo>
                      <a:lnTo>
                        <a:pt x="3466" y="2773"/>
                      </a:lnTo>
                      <a:lnTo>
                        <a:pt x="3466" y="1733"/>
                      </a:lnTo>
                      <a:cubicBezTo>
                        <a:pt x="3466" y="788"/>
                        <a:pt x="2679" y="1"/>
                        <a:pt x="17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28" name="Google Shape;9499;p73">
                <a:extLst>
                  <a:ext uri="{FF2B5EF4-FFF2-40B4-BE49-F238E27FC236}">
                    <a16:creationId xmlns:a16="http://schemas.microsoft.com/office/drawing/2014/main" id="{DDA52221-A32D-FA1D-9807-E9C663230BFA}"/>
                  </a:ext>
                </a:extLst>
              </p:cNvPr>
              <p:cNvGrpSpPr/>
              <p:nvPr/>
            </p:nvGrpSpPr>
            <p:grpSpPr>
              <a:xfrm>
                <a:off x="5851479" y="3747882"/>
                <a:ext cx="500612" cy="500612"/>
                <a:chOff x="3497300" y="3227275"/>
                <a:chExt cx="296175" cy="296175"/>
              </a:xfrm>
              <a:grpFill/>
            </p:grpSpPr>
            <p:sp>
              <p:nvSpPr>
                <p:cNvPr id="17507" name="Google Shape;9500;p73">
                  <a:extLst>
                    <a:ext uri="{FF2B5EF4-FFF2-40B4-BE49-F238E27FC236}">
                      <a16:creationId xmlns:a16="http://schemas.microsoft.com/office/drawing/2014/main" id="{1CAAA0AA-3C6B-A4F7-3ACC-F95C78F093CC}"/>
                    </a:ext>
                  </a:extLst>
                </p:cNvPr>
                <p:cNvSpPr/>
                <p:nvPr/>
              </p:nvSpPr>
              <p:spPr>
                <a:xfrm>
                  <a:off x="3609925" y="3339900"/>
                  <a:ext cx="69350" cy="6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" h="2742" extrusionOk="0">
                      <a:moveTo>
                        <a:pt x="1387" y="1"/>
                      </a:moveTo>
                      <a:cubicBezTo>
                        <a:pt x="631" y="1"/>
                        <a:pt x="1" y="631"/>
                        <a:pt x="1" y="1355"/>
                      </a:cubicBezTo>
                      <a:cubicBezTo>
                        <a:pt x="1" y="2112"/>
                        <a:pt x="631" y="2742"/>
                        <a:pt x="1387" y="2742"/>
                      </a:cubicBezTo>
                      <a:cubicBezTo>
                        <a:pt x="2143" y="2742"/>
                        <a:pt x="2773" y="2112"/>
                        <a:pt x="2773" y="1355"/>
                      </a:cubicBezTo>
                      <a:cubicBezTo>
                        <a:pt x="2773" y="631"/>
                        <a:pt x="2143" y="1"/>
                        <a:pt x="138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08" name="Google Shape;9501;p73">
                  <a:extLst>
                    <a:ext uri="{FF2B5EF4-FFF2-40B4-BE49-F238E27FC236}">
                      <a16:creationId xmlns:a16="http://schemas.microsoft.com/office/drawing/2014/main" id="{8491F67D-D392-14C3-6D28-87D86C44C220}"/>
                    </a:ext>
                  </a:extLst>
                </p:cNvPr>
                <p:cNvSpPr/>
                <p:nvPr/>
              </p:nvSpPr>
              <p:spPr>
                <a:xfrm>
                  <a:off x="3531175" y="3227275"/>
                  <a:ext cx="86650" cy="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3467" extrusionOk="0">
                      <a:moveTo>
                        <a:pt x="1733" y="1"/>
                      </a:moveTo>
                      <a:cubicBezTo>
                        <a:pt x="788" y="1"/>
                        <a:pt x="0" y="788"/>
                        <a:pt x="0" y="1733"/>
                      </a:cubicBezTo>
                      <a:cubicBezTo>
                        <a:pt x="0" y="2678"/>
                        <a:pt x="788" y="3466"/>
                        <a:pt x="1733" y="3466"/>
                      </a:cubicBezTo>
                      <a:cubicBezTo>
                        <a:pt x="2741" y="3466"/>
                        <a:pt x="3466" y="2678"/>
                        <a:pt x="3466" y="1733"/>
                      </a:cubicBezTo>
                      <a:cubicBezTo>
                        <a:pt x="3466" y="788"/>
                        <a:pt x="2678" y="1"/>
                        <a:pt x="17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09" name="Google Shape;9502;p73">
                  <a:extLst>
                    <a:ext uri="{FF2B5EF4-FFF2-40B4-BE49-F238E27FC236}">
                      <a16:creationId xmlns:a16="http://schemas.microsoft.com/office/drawing/2014/main" id="{A2504DC1-A72F-CE83-C2FA-8A3CC92443FF}"/>
                    </a:ext>
                  </a:extLst>
                </p:cNvPr>
                <p:cNvSpPr/>
                <p:nvPr/>
              </p:nvSpPr>
              <p:spPr>
                <a:xfrm>
                  <a:off x="3670575" y="3227275"/>
                  <a:ext cx="86675" cy="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7" h="3467" extrusionOk="0">
                      <a:moveTo>
                        <a:pt x="1733" y="1"/>
                      </a:moveTo>
                      <a:cubicBezTo>
                        <a:pt x="788" y="1"/>
                        <a:pt x="1" y="788"/>
                        <a:pt x="1" y="1733"/>
                      </a:cubicBezTo>
                      <a:cubicBezTo>
                        <a:pt x="1" y="2678"/>
                        <a:pt x="788" y="3466"/>
                        <a:pt x="1733" y="3466"/>
                      </a:cubicBezTo>
                      <a:cubicBezTo>
                        <a:pt x="2679" y="3466"/>
                        <a:pt x="3466" y="2678"/>
                        <a:pt x="3466" y="1733"/>
                      </a:cubicBezTo>
                      <a:cubicBezTo>
                        <a:pt x="3466" y="788"/>
                        <a:pt x="2679" y="1"/>
                        <a:pt x="17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10" name="Google Shape;9503;p73">
                  <a:extLst>
                    <a:ext uri="{FF2B5EF4-FFF2-40B4-BE49-F238E27FC236}">
                      <a16:creationId xmlns:a16="http://schemas.microsoft.com/office/drawing/2014/main" id="{0F19ECEE-2FB0-87AE-4172-EC20D5D2F848}"/>
                    </a:ext>
                  </a:extLst>
                </p:cNvPr>
                <p:cNvSpPr/>
                <p:nvPr/>
              </p:nvSpPr>
              <p:spPr>
                <a:xfrm>
                  <a:off x="3622525" y="3421825"/>
                  <a:ext cx="4177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1" h="1009" extrusionOk="0">
                      <a:moveTo>
                        <a:pt x="1" y="0"/>
                      </a:moveTo>
                      <a:lnTo>
                        <a:pt x="851" y="1008"/>
                      </a:lnTo>
                      <a:lnTo>
                        <a:pt x="1671" y="0"/>
                      </a:lnTo>
                      <a:lnTo>
                        <a:pt x="1671" y="0"/>
                      </a:lnTo>
                      <a:cubicBezTo>
                        <a:pt x="1450" y="126"/>
                        <a:pt x="1167" y="158"/>
                        <a:pt x="851" y="158"/>
                      </a:cubicBezTo>
                      <a:cubicBezTo>
                        <a:pt x="568" y="158"/>
                        <a:pt x="284" y="95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11" name="Google Shape;9504;p73">
                  <a:extLst>
                    <a:ext uri="{FF2B5EF4-FFF2-40B4-BE49-F238E27FC236}">
                      <a16:creationId xmlns:a16="http://schemas.microsoft.com/office/drawing/2014/main" id="{5047A9C7-A5B0-785F-3534-F259F2320EBD}"/>
                    </a:ext>
                  </a:extLst>
                </p:cNvPr>
                <p:cNvSpPr/>
                <p:nvPr/>
              </p:nvSpPr>
              <p:spPr>
                <a:xfrm>
                  <a:off x="3566600" y="3416300"/>
                  <a:ext cx="70125" cy="10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" h="4254" extrusionOk="0">
                      <a:moveTo>
                        <a:pt x="1261" y="1"/>
                      </a:moveTo>
                      <a:cubicBezTo>
                        <a:pt x="474" y="599"/>
                        <a:pt x="1" y="1513"/>
                        <a:pt x="1" y="2490"/>
                      </a:cubicBezTo>
                      <a:lnTo>
                        <a:pt x="1" y="3907"/>
                      </a:lnTo>
                      <a:cubicBezTo>
                        <a:pt x="1" y="4096"/>
                        <a:pt x="158" y="4254"/>
                        <a:pt x="379" y="4254"/>
                      </a:cubicBezTo>
                      <a:lnTo>
                        <a:pt x="2805" y="4254"/>
                      </a:lnTo>
                      <a:lnTo>
                        <a:pt x="2805" y="1891"/>
                      </a:lnTo>
                      <a:lnTo>
                        <a:pt x="126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12" name="Google Shape;9505;p73">
                  <a:extLst>
                    <a:ext uri="{FF2B5EF4-FFF2-40B4-BE49-F238E27FC236}">
                      <a16:creationId xmlns:a16="http://schemas.microsoft.com/office/drawing/2014/main" id="{4A78EB67-75E1-B9D1-E13E-1510A20387FD}"/>
                    </a:ext>
                  </a:extLst>
                </p:cNvPr>
                <p:cNvSpPr/>
                <p:nvPr/>
              </p:nvSpPr>
              <p:spPr>
                <a:xfrm>
                  <a:off x="3653250" y="3417100"/>
                  <a:ext cx="70125" cy="10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" h="4254" extrusionOk="0">
                      <a:moveTo>
                        <a:pt x="1544" y="0"/>
                      </a:moveTo>
                      <a:lnTo>
                        <a:pt x="1" y="1890"/>
                      </a:lnTo>
                      <a:lnTo>
                        <a:pt x="1" y="4253"/>
                      </a:lnTo>
                      <a:lnTo>
                        <a:pt x="2458" y="4253"/>
                      </a:lnTo>
                      <a:cubicBezTo>
                        <a:pt x="2647" y="4253"/>
                        <a:pt x="2804" y="4096"/>
                        <a:pt x="2804" y="3907"/>
                      </a:cubicBezTo>
                      <a:lnTo>
                        <a:pt x="2804" y="2489"/>
                      </a:lnTo>
                      <a:cubicBezTo>
                        <a:pt x="2773" y="1481"/>
                        <a:pt x="2300" y="567"/>
                        <a:pt x="154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13" name="Google Shape;9506;p73">
                  <a:extLst>
                    <a:ext uri="{FF2B5EF4-FFF2-40B4-BE49-F238E27FC236}">
                      <a16:creationId xmlns:a16="http://schemas.microsoft.com/office/drawing/2014/main" id="{015AC72E-F1AD-3B17-2486-6CD024C2D4A0}"/>
                    </a:ext>
                  </a:extLst>
                </p:cNvPr>
                <p:cNvSpPr/>
                <p:nvPr/>
              </p:nvSpPr>
              <p:spPr>
                <a:xfrm>
                  <a:off x="3655625" y="3310775"/>
                  <a:ext cx="137850" cy="10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14" h="4348" extrusionOk="0">
                      <a:moveTo>
                        <a:pt x="3686" y="1512"/>
                      </a:moveTo>
                      <a:cubicBezTo>
                        <a:pt x="3907" y="1512"/>
                        <a:pt x="4064" y="1670"/>
                        <a:pt x="4064" y="1859"/>
                      </a:cubicBezTo>
                      <a:cubicBezTo>
                        <a:pt x="4064" y="2048"/>
                        <a:pt x="3907" y="2205"/>
                        <a:pt x="3686" y="2205"/>
                      </a:cubicBezTo>
                      <a:lnTo>
                        <a:pt x="2993" y="2205"/>
                      </a:lnTo>
                      <a:cubicBezTo>
                        <a:pt x="2804" y="2205"/>
                        <a:pt x="2646" y="2048"/>
                        <a:pt x="2646" y="1859"/>
                      </a:cubicBezTo>
                      <a:cubicBezTo>
                        <a:pt x="2646" y="1670"/>
                        <a:pt x="2804" y="1512"/>
                        <a:pt x="2993" y="1512"/>
                      </a:cubicBezTo>
                      <a:close/>
                      <a:moveTo>
                        <a:pt x="4127" y="0"/>
                      </a:moveTo>
                      <a:cubicBezTo>
                        <a:pt x="3686" y="536"/>
                        <a:pt x="3056" y="851"/>
                        <a:pt x="2331" y="851"/>
                      </a:cubicBezTo>
                      <a:cubicBezTo>
                        <a:pt x="1607" y="851"/>
                        <a:pt x="977" y="504"/>
                        <a:pt x="536" y="63"/>
                      </a:cubicBezTo>
                      <a:cubicBezTo>
                        <a:pt x="347" y="221"/>
                        <a:pt x="158" y="378"/>
                        <a:pt x="0" y="567"/>
                      </a:cubicBezTo>
                      <a:cubicBezTo>
                        <a:pt x="945" y="756"/>
                        <a:pt x="1638" y="1575"/>
                        <a:pt x="1638" y="2615"/>
                      </a:cubicBezTo>
                      <a:cubicBezTo>
                        <a:pt x="1638" y="2930"/>
                        <a:pt x="1575" y="3214"/>
                        <a:pt x="1449" y="3466"/>
                      </a:cubicBezTo>
                      <a:cubicBezTo>
                        <a:pt x="1859" y="3718"/>
                        <a:pt x="2205" y="4001"/>
                        <a:pt x="2520" y="4348"/>
                      </a:cubicBezTo>
                      <a:lnTo>
                        <a:pt x="5167" y="4348"/>
                      </a:lnTo>
                      <a:cubicBezTo>
                        <a:pt x="5356" y="4348"/>
                        <a:pt x="5513" y="4190"/>
                        <a:pt x="5513" y="4001"/>
                      </a:cubicBezTo>
                      <a:lnTo>
                        <a:pt x="5513" y="2615"/>
                      </a:lnTo>
                      <a:cubicBezTo>
                        <a:pt x="5482" y="1512"/>
                        <a:pt x="4915" y="567"/>
                        <a:pt x="412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14" name="Google Shape;9507;p73">
                  <a:extLst>
                    <a:ext uri="{FF2B5EF4-FFF2-40B4-BE49-F238E27FC236}">
                      <a16:creationId xmlns:a16="http://schemas.microsoft.com/office/drawing/2014/main" id="{2D8F5426-AF9B-4D79-C735-B05C665F2959}"/>
                    </a:ext>
                  </a:extLst>
                </p:cNvPr>
                <p:cNvSpPr/>
                <p:nvPr/>
              </p:nvSpPr>
              <p:spPr>
                <a:xfrm>
                  <a:off x="3497300" y="3309975"/>
                  <a:ext cx="136275" cy="10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4349" extrusionOk="0">
                      <a:moveTo>
                        <a:pt x="2426" y="1544"/>
                      </a:moveTo>
                      <a:cubicBezTo>
                        <a:pt x="2615" y="1544"/>
                        <a:pt x="2773" y="1702"/>
                        <a:pt x="2773" y="1891"/>
                      </a:cubicBezTo>
                      <a:cubicBezTo>
                        <a:pt x="2773" y="2080"/>
                        <a:pt x="2615" y="2237"/>
                        <a:pt x="2426" y="2237"/>
                      </a:cubicBezTo>
                      <a:lnTo>
                        <a:pt x="1733" y="2237"/>
                      </a:lnTo>
                      <a:cubicBezTo>
                        <a:pt x="1513" y="2237"/>
                        <a:pt x="1355" y="2080"/>
                        <a:pt x="1355" y="1891"/>
                      </a:cubicBezTo>
                      <a:cubicBezTo>
                        <a:pt x="1355" y="1702"/>
                        <a:pt x="1513" y="1544"/>
                        <a:pt x="1733" y="1544"/>
                      </a:cubicBezTo>
                      <a:close/>
                      <a:moveTo>
                        <a:pt x="1324" y="1"/>
                      </a:moveTo>
                      <a:cubicBezTo>
                        <a:pt x="536" y="568"/>
                        <a:pt x="1" y="1513"/>
                        <a:pt x="1" y="2552"/>
                      </a:cubicBezTo>
                      <a:lnTo>
                        <a:pt x="1" y="3939"/>
                      </a:lnTo>
                      <a:cubicBezTo>
                        <a:pt x="1" y="4191"/>
                        <a:pt x="95" y="4348"/>
                        <a:pt x="316" y="4348"/>
                      </a:cubicBezTo>
                      <a:lnTo>
                        <a:pt x="2930" y="4348"/>
                      </a:lnTo>
                      <a:cubicBezTo>
                        <a:pt x="3214" y="3970"/>
                        <a:pt x="3561" y="3655"/>
                        <a:pt x="4002" y="3466"/>
                      </a:cubicBezTo>
                      <a:cubicBezTo>
                        <a:pt x="3876" y="3183"/>
                        <a:pt x="3813" y="2930"/>
                        <a:pt x="3813" y="2615"/>
                      </a:cubicBezTo>
                      <a:cubicBezTo>
                        <a:pt x="3813" y="1607"/>
                        <a:pt x="4506" y="757"/>
                        <a:pt x="5451" y="568"/>
                      </a:cubicBezTo>
                      <a:cubicBezTo>
                        <a:pt x="5293" y="347"/>
                        <a:pt x="5104" y="190"/>
                        <a:pt x="4915" y="32"/>
                      </a:cubicBezTo>
                      <a:cubicBezTo>
                        <a:pt x="4474" y="505"/>
                        <a:pt x="3844" y="820"/>
                        <a:pt x="3151" y="820"/>
                      </a:cubicBezTo>
                      <a:cubicBezTo>
                        <a:pt x="2426" y="820"/>
                        <a:pt x="1796" y="505"/>
                        <a:pt x="13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29" name="Google Shape;9508;p73">
                <a:extLst>
                  <a:ext uri="{FF2B5EF4-FFF2-40B4-BE49-F238E27FC236}">
                    <a16:creationId xmlns:a16="http://schemas.microsoft.com/office/drawing/2014/main" id="{9DB71135-D972-9020-A8EF-072B2846D87E}"/>
                  </a:ext>
                </a:extLst>
              </p:cNvPr>
              <p:cNvGrpSpPr/>
              <p:nvPr/>
            </p:nvGrpSpPr>
            <p:grpSpPr>
              <a:xfrm>
                <a:off x="5852154" y="4379933"/>
                <a:ext cx="499261" cy="496599"/>
                <a:chOff x="3497300" y="3591950"/>
                <a:chExt cx="295375" cy="293800"/>
              </a:xfrm>
              <a:grpFill/>
            </p:grpSpPr>
            <p:sp>
              <p:nvSpPr>
                <p:cNvPr id="17499" name="Google Shape;9509;p73">
                  <a:extLst>
                    <a:ext uri="{FF2B5EF4-FFF2-40B4-BE49-F238E27FC236}">
                      <a16:creationId xmlns:a16="http://schemas.microsoft.com/office/drawing/2014/main" id="{634323F7-7D43-5B42-B393-99BFDCF777A8}"/>
                    </a:ext>
                  </a:extLst>
                </p:cNvPr>
                <p:cNvSpPr/>
                <p:nvPr/>
              </p:nvSpPr>
              <p:spPr>
                <a:xfrm>
                  <a:off x="3628825" y="3724275"/>
                  <a:ext cx="18150" cy="1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662" extrusionOk="0">
                      <a:moveTo>
                        <a:pt x="375" y="0"/>
                      </a:moveTo>
                      <a:cubicBezTo>
                        <a:pt x="292" y="0"/>
                        <a:pt x="206" y="32"/>
                        <a:pt x="127" y="95"/>
                      </a:cubicBezTo>
                      <a:cubicBezTo>
                        <a:pt x="1" y="221"/>
                        <a:pt x="1" y="441"/>
                        <a:pt x="127" y="567"/>
                      </a:cubicBezTo>
                      <a:cubicBezTo>
                        <a:pt x="190" y="630"/>
                        <a:pt x="277" y="662"/>
                        <a:pt x="363" y="662"/>
                      </a:cubicBezTo>
                      <a:cubicBezTo>
                        <a:pt x="450" y="662"/>
                        <a:pt x="536" y="630"/>
                        <a:pt x="599" y="567"/>
                      </a:cubicBezTo>
                      <a:cubicBezTo>
                        <a:pt x="725" y="441"/>
                        <a:pt x="725" y="221"/>
                        <a:pt x="599" y="95"/>
                      </a:cubicBezTo>
                      <a:cubicBezTo>
                        <a:pt x="536" y="32"/>
                        <a:pt x="458" y="0"/>
                        <a:pt x="37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00" name="Google Shape;9510;p73">
                  <a:extLst>
                    <a:ext uri="{FF2B5EF4-FFF2-40B4-BE49-F238E27FC236}">
                      <a16:creationId xmlns:a16="http://schemas.microsoft.com/office/drawing/2014/main" id="{0A2FC356-6031-07F2-BD15-81EEDB628629}"/>
                    </a:ext>
                  </a:extLst>
                </p:cNvPr>
                <p:cNvSpPr/>
                <p:nvPr/>
              </p:nvSpPr>
              <p:spPr>
                <a:xfrm>
                  <a:off x="3590250" y="3689400"/>
                  <a:ext cx="94525" cy="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467" extrusionOk="0">
                      <a:moveTo>
                        <a:pt x="1922" y="710"/>
                      </a:moveTo>
                      <a:cubicBezTo>
                        <a:pt x="2190" y="710"/>
                        <a:pt x="2458" y="812"/>
                        <a:pt x="2647" y="1017"/>
                      </a:cubicBezTo>
                      <a:cubicBezTo>
                        <a:pt x="3088" y="1395"/>
                        <a:pt x="3088" y="2088"/>
                        <a:pt x="2647" y="2466"/>
                      </a:cubicBezTo>
                      <a:cubicBezTo>
                        <a:pt x="2458" y="2671"/>
                        <a:pt x="2190" y="2773"/>
                        <a:pt x="1922" y="2773"/>
                      </a:cubicBezTo>
                      <a:cubicBezTo>
                        <a:pt x="1654" y="2773"/>
                        <a:pt x="1386" y="2671"/>
                        <a:pt x="1197" y="2466"/>
                      </a:cubicBezTo>
                      <a:cubicBezTo>
                        <a:pt x="788" y="2088"/>
                        <a:pt x="788" y="1395"/>
                        <a:pt x="1197" y="1017"/>
                      </a:cubicBezTo>
                      <a:cubicBezTo>
                        <a:pt x="1386" y="812"/>
                        <a:pt x="1654" y="710"/>
                        <a:pt x="1922" y="710"/>
                      </a:cubicBezTo>
                      <a:close/>
                      <a:moveTo>
                        <a:pt x="1930" y="1"/>
                      </a:moveTo>
                      <a:cubicBezTo>
                        <a:pt x="1489" y="1"/>
                        <a:pt x="1040" y="182"/>
                        <a:pt x="693" y="544"/>
                      </a:cubicBezTo>
                      <a:cubicBezTo>
                        <a:pt x="0" y="1206"/>
                        <a:pt x="0" y="2309"/>
                        <a:pt x="693" y="2970"/>
                      </a:cubicBezTo>
                      <a:cubicBezTo>
                        <a:pt x="1024" y="3301"/>
                        <a:pt x="1473" y="3466"/>
                        <a:pt x="1918" y="3466"/>
                      </a:cubicBezTo>
                      <a:cubicBezTo>
                        <a:pt x="2363" y="3466"/>
                        <a:pt x="2804" y="3301"/>
                        <a:pt x="3119" y="2970"/>
                      </a:cubicBezTo>
                      <a:cubicBezTo>
                        <a:pt x="3781" y="2309"/>
                        <a:pt x="3781" y="1206"/>
                        <a:pt x="3119" y="544"/>
                      </a:cubicBezTo>
                      <a:cubicBezTo>
                        <a:pt x="2804" y="182"/>
                        <a:pt x="2371" y="1"/>
                        <a:pt x="193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01" name="Google Shape;9511;p73">
                  <a:extLst>
                    <a:ext uri="{FF2B5EF4-FFF2-40B4-BE49-F238E27FC236}">
                      <a16:creationId xmlns:a16="http://schemas.microsoft.com/office/drawing/2014/main" id="{78C605D1-AEC1-DD92-DEAA-79A00451B536}"/>
                    </a:ext>
                  </a:extLst>
                </p:cNvPr>
                <p:cNvSpPr/>
                <p:nvPr/>
              </p:nvSpPr>
              <p:spPr>
                <a:xfrm>
                  <a:off x="3674525" y="3601400"/>
                  <a:ext cx="118150" cy="11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6" h="4758" extrusionOk="0">
                      <a:moveTo>
                        <a:pt x="3533" y="0"/>
                      </a:moveTo>
                      <a:cubicBezTo>
                        <a:pt x="3442" y="0"/>
                        <a:pt x="3355" y="32"/>
                        <a:pt x="3308" y="95"/>
                      </a:cubicBezTo>
                      <a:lnTo>
                        <a:pt x="0" y="3308"/>
                      </a:lnTo>
                      <a:cubicBezTo>
                        <a:pt x="410" y="3623"/>
                        <a:pt x="788" y="4127"/>
                        <a:pt x="1953" y="4758"/>
                      </a:cubicBezTo>
                      <a:lnTo>
                        <a:pt x="4600" y="2678"/>
                      </a:lnTo>
                      <a:cubicBezTo>
                        <a:pt x="4663" y="2615"/>
                        <a:pt x="4726" y="2521"/>
                        <a:pt x="4726" y="2395"/>
                      </a:cubicBezTo>
                      <a:cubicBezTo>
                        <a:pt x="4726" y="1544"/>
                        <a:pt x="4348" y="693"/>
                        <a:pt x="3781" y="95"/>
                      </a:cubicBezTo>
                      <a:cubicBezTo>
                        <a:pt x="3718" y="32"/>
                        <a:pt x="3623" y="0"/>
                        <a:pt x="353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02" name="Google Shape;9512;p73">
                  <a:extLst>
                    <a:ext uri="{FF2B5EF4-FFF2-40B4-BE49-F238E27FC236}">
                      <a16:creationId xmlns:a16="http://schemas.microsoft.com/office/drawing/2014/main" id="{07DEA9B0-BECD-8315-1769-40C286544FBA}"/>
                    </a:ext>
                  </a:extLst>
                </p:cNvPr>
                <p:cNvSpPr/>
                <p:nvPr/>
              </p:nvSpPr>
              <p:spPr>
                <a:xfrm>
                  <a:off x="3631200" y="3774675"/>
                  <a:ext cx="10320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8" h="4096" extrusionOk="0">
                      <a:moveTo>
                        <a:pt x="2048" y="0"/>
                      </a:moveTo>
                      <a:cubicBezTo>
                        <a:pt x="1985" y="32"/>
                        <a:pt x="1985" y="63"/>
                        <a:pt x="1954" y="126"/>
                      </a:cubicBezTo>
                      <a:cubicBezTo>
                        <a:pt x="1506" y="546"/>
                        <a:pt x="859" y="767"/>
                        <a:pt x="235" y="767"/>
                      </a:cubicBezTo>
                      <a:cubicBezTo>
                        <a:pt x="156" y="767"/>
                        <a:pt x="78" y="764"/>
                        <a:pt x="0" y="756"/>
                      </a:cubicBezTo>
                      <a:lnTo>
                        <a:pt x="0" y="756"/>
                      </a:lnTo>
                      <a:cubicBezTo>
                        <a:pt x="567" y="1670"/>
                        <a:pt x="1355" y="3749"/>
                        <a:pt x="1418" y="3875"/>
                      </a:cubicBezTo>
                      <a:cubicBezTo>
                        <a:pt x="1450" y="4001"/>
                        <a:pt x="1607" y="4096"/>
                        <a:pt x="1733" y="4096"/>
                      </a:cubicBezTo>
                      <a:cubicBezTo>
                        <a:pt x="1891" y="4096"/>
                        <a:pt x="1985" y="4033"/>
                        <a:pt x="2048" y="3875"/>
                      </a:cubicBezTo>
                      <a:lnTo>
                        <a:pt x="2426" y="2647"/>
                      </a:lnTo>
                      <a:lnTo>
                        <a:pt x="3182" y="2647"/>
                      </a:lnTo>
                      <a:cubicBezTo>
                        <a:pt x="4128" y="2647"/>
                        <a:pt x="2710" y="630"/>
                        <a:pt x="20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03" name="Google Shape;9513;p73">
                  <a:extLst>
                    <a:ext uri="{FF2B5EF4-FFF2-40B4-BE49-F238E27FC236}">
                      <a16:creationId xmlns:a16="http://schemas.microsoft.com/office/drawing/2014/main" id="{B894CE8F-F3D3-7EC9-6528-8AD73289A65F}"/>
                    </a:ext>
                  </a:extLst>
                </p:cNvPr>
                <p:cNvSpPr/>
                <p:nvPr/>
              </p:nvSpPr>
              <p:spPr>
                <a:xfrm>
                  <a:off x="3691850" y="3726625"/>
                  <a:ext cx="89800" cy="8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2" h="3562" extrusionOk="0">
                      <a:moveTo>
                        <a:pt x="252" y="1"/>
                      </a:moveTo>
                      <a:cubicBezTo>
                        <a:pt x="284" y="410"/>
                        <a:pt x="189" y="883"/>
                        <a:pt x="0" y="1292"/>
                      </a:cubicBezTo>
                      <a:cubicBezTo>
                        <a:pt x="630" y="1922"/>
                        <a:pt x="1134" y="2615"/>
                        <a:pt x="1544" y="3466"/>
                      </a:cubicBezTo>
                      <a:cubicBezTo>
                        <a:pt x="1565" y="3530"/>
                        <a:pt x="1634" y="3562"/>
                        <a:pt x="1715" y="3562"/>
                      </a:cubicBezTo>
                      <a:cubicBezTo>
                        <a:pt x="1874" y="3562"/>
                        <a:pt x="2080" y="3443"/>
                        <a:pt x="2080" y="3214"/>
                      </a:cubicBezTo>
                      <a:lnTo>
                        <a:pt x="2080" y="2458"/>
                      </a:lnTo>
                      <a:lnTo>
                        <a:pt x="3308" y="2080"/>
                      </a:lnTo>
                      <a:cubicBezTo>
                        <a:pt x="3497" y="1985"/>
                        <a:pt x="3592" y="1891"/>
                        <a:pt x="3592" y="1733"/>
                      </a:cubicBezTo>
                      <a:cubicBezTo>
                        <a:pt x="3592" y="1576"/>
                        <a:pt x="3497" y="1450"/>
                        <a:pt x="3340" y="1418"/>
                      </a:cubicBezTo>
                      <a:cubicBezTo>
                        <a:pt x="3182" y="1355"/>
                        <a:pt x="1134" y="568"/>
                        <a:pt x="25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04" name="Google Shape;9514;p73">
                  <a:extLst>
                    <a:ext uri="{FF2B5EF4-FFF2-40B4-BE49-F238E27FC236}">
                      <a16:creationId xmlns:a16="http://schemas.microsoft.com/office/drawing/2014/main" id="{920AE97A-4BDA-BDA4-DB2C-4F7B8CDC49A0}"/>
                    </a:ext>
                  </a:extLst>
                </p:cNvPr>
                <p:cNvSpPr/>
                <p:nvPr/>
              </p:nvSpPr>
              <p:spPr>
                <a:xfrm>
                  <a:off x="3505175" y="3767575"/>
                  <a:ext cx="120525" cy="1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1" h="4727" extrusionOk="0">
                      <a:moveTo>
                        <a:pt x="3372" y="1"/>
                      </a:moveTo>
                      <a:lnTo>
                        <a:pt x="95" y="3277"/>
                      </a:lnTo>
                      <a:cubicBezTo>
                        <a:pt x="1" y="3435"/>
                        <a:pt x="1" y="3687"/>
                        <a:pt x="158" y="3781"/>
                      </a:cubicBezTo>
                      <a:cubicBezTo>
                        <a:pt x="788" y="4411"/>
                        <a:pt x="1607" y="4727"/>
                        <a:pt x="2458" y="4727"/>
                      </a:cubicBezTo>
                      <a:cubicBezTo>
                        <a:pt x="2584" y="4727"/>
                        <a:pt x="2679" y="4695"/>
                        <a:pt x="2742" y="4632"/>
                      </a:cubicBezTo>
                      <a:lnTo>
                        <a:pt x="4821" y="1986"/>
                      </a:lnTo>
                      <a:cubicBezTo>
                        <a:pt x="4254" y="851"/>
                        <a:pt x="3718" y="442"/>
                        <a:pt x="33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05" name="Google Shape;9515;p73">
                  <a:extLst>
                    <a:ext uri="{FF2B5EF4-FFF2-40B4-BE49-F238E27FC236}">
                      <a16:creationId xmlns:a16="http://schemas.microsoft.com/office/drawing/2014/main" id="{C89225CF-9960-3868-64C8-6ABF87220F7E}"/>
                    </a:ext>
                  </a:extLst>
                </p:cNvPr>
                <p:cNvSpPr/>
                <p:nvPr/>
              </p:nvSpPr>
              <p:spPr>
                <a:xfrm>
                  <a:off x="3631200" y="3591950"/>
                  <a:ext cx="104000" cy="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0" h="3372" extrusionOk="0">
                      <a:moveTo>
                        <a:pt x="2836" y="0"/>
                      </a:moveTo>
                      <a:cubicBezTo>
                        <a:pt x="2678" y="0"/>
                        <a:pt x="2584" y="32"/>
                        <a:pt x="2521" y="95"/>
                      </a:cubicBezTo>
                      <a:lnTo>
                        <a:pt x="0" y="3245"/>
                      </a:lnTo>
                      <a:cubicBezTo>
                        <a:pt x="90" y="3238"/>
                        <a:pt x="181" y="3234"/>
                        <a:pt x="272" y="3234"/>
                      </a:cubicBezTo>
                      <a:cubicBezTo>
                        <a:pt x="568" y="3234"/>
                        <a:pt x="870" y="3275"/>
                        <a:pt x="1135" y="3371"/>
                      </a:cubicBezTo>
                      <a:cubicBezTo>
                        <a:pt x="1324" y="3119"/>
                        <a:pt x="3939" y="567"/>
                        <a:pt x="4159" y="347"/>
                      </a:cubicBezTo>
                      <a:cubicBezTo>
                        <a:pt x="3718" y="158"/>
                        <a:pt x="3308" y="0"/>
                        <a:pt x="283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506" name="Google Shape;9516;p73">
                  <a:extLst>
                    <a:ext uri="{FF2B5EF4-FFF2-40B4-BE49-F238E27FC236}">
                      <a16:creationId xmlns:a16="http://schemas.microsoft.com/office/drawing/2014/main" id="{2C5B7D3C-8614-E2CB-347F-650453A9C3AA}"/>
                    </a:ext>
                  </a:extLst>
                </p:cNvPr>
                <p:cNvSpPr/>
                <p:nvPr/>
              </p:nvSpPr>
              <p:spPr>
                <a:xfrm>
                  <a:off x="3497300" y="3721900"/>
                  <a:ext cx="84300" cy="10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2" h="4286" extrusionOk="0">
                      <a:moveTo>
                        <a:pt x="3246" y="1"/>
                      </a:moveTo>
                      <a:lnTo>
                        <a:pt x="95" y="2552"/>
                      </a:lnTo>
                      <a:cubicBezTo>
                        <a:pt x="32" y="2615"/>
                        <a:pt x="1" y="2710"/>
                        <a:pt x="1" y="2836"/>
                      </a:cubicBezTo>
                      <a:cubicBezTo>
                        <a:pt x="1" y="3340"/>
                        <a:pt x="95" y="3844"/>
                        <a:pt x="347" y="4285"/>
                      </a:cubicBezTo>
                      <a:lnTo>
                        <a:pt x="3372" y="1261"/>
                      </a:lnTo>
                      <a:cubicBezTo>
                        <a:pt x="3214" y="851"/>
                        <a:pt x="3183" y="410"/>
                        <a:pt x="324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30" name="Google Shape;9517;p73">
                <a:extLst>
                  <a:ext uri="{FF2B5EF4-FFF2-40B4-BE49-F238E27FC236}">
                    <a16:creationId xmlns:a16="http://schemas.microsoft.com/office/drawing/2014/main" id="{F4EB06D3-45ED-D6A7-9F38-3485AA046CDA}"/>
                  </a:ext>
                </a:extLst>
              </p:cNvPr>
              <p:cNvGrpSpPr/>
              <p:nvPr/>
            </p:nvGrpSpPr>
            <p:grpSpPr>
              <a:xfrm>
                <a:off x="5852154" y="4985299"/>
                <a:ext cx="499261" cy="499303"/>
                <a:chOff x="3497300" y="3955025"/>
                <a:chExt cx="295375" cy="295400"/>
              </a:xfrm>
              <a:grpFill/>
            </p:grpSpPr>
            <p:sp>
              <p:nvSpPr>
                <p:cNvPr id="17496" name="Google Shape;9518;p73">
                  <a:extLst>
                    <a:ext uri="{FF2B5EF4-FFF2-40B4-BE49-F238E27FC236}">
                      <a16:creationId xmlns:a16="http://schemas.microsoft.com/office/drawing/2014/main" id="{FF747517-6097-2376-34AE-B0493D829692}"/>
                    </a:ext>
                  </a:extLst>
                </p:cNvPr>
                <p:cNvSpPr/>
                <p:nvPr/>
              </p:nvSpPr>
              <p:spPr>
                <a:xfrm>
                  <a:off x="3660350" y="4035375"/>
                  <a:ext cx="132325" cy="1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93" h="6207" extrusionOk="0">
                      <a:moveTo>
                        <a:pt x="4663" y="0"/>
                      </a:moveTo>
                      <a:lnTo>
                        <a:pt x="0" y="2773"/>
                      </a:lnTo>
                      <a:lnTo>
                        <a:pt x="4127" y="6207"/>
                      </a:lnTo>
                      <a:cubicBezTo>
                        <a:pt x="4852" y="5199"/>
                        <a:pt x="5293" y="4033"/>
                        <a:pt x="5293" y="2678"/>
                      </a:cubicBezTo>
                      <a:cubicBezTo>
                        <a:pt x="5293" y="1733"/>
                        <a:pt x="5041" y="851"/>
                        <a:pt x="466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97" name="Google Shape;9519;p73">
                  <a:extLst>
                    <a:ext uri="{FF2B5EF4-FFF2-40B4-BE49-F238E27FC236}">
                      <a16:creationId xmlns:a16="http://schemas.microsoft.com/office/drawing/2014/main" id="{12873A53-F89B-2ECB-7440-1C7EF450A8C6}"/>
                    </a:ext>
                  </a:extLst>
                </p:cNvPr>
                <p:cNvSpPr/>
                <p:nvPr/>
              </p:nvSpPr>
              <p:spPr>
                <a:xfrm>
                  <a:off x="3653250" y="3955025"/>
                  <a:ext cx="114225" cy="133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9" h="5326" extrusionOk="0">
                      <a:moveTo>
                        <a:pt x="1" y="1"/>
                      </a:moveTo>
                      <a:lnTo>
                        <a:pt x="1" y="5325"/>
                      </a:lnTo>
                      <a:lnTo>
                        <a:pt x="4569" y="2679"/>
                      </a:lnTo>
                      <a:cubicBezTo>
                        <a:pt x="3561" y="1167"/>
                        <a:pt x="1891" y="127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98" name="Google Shape;9520;p73">
                  <a:extLst>
                    <a:ext uri="{FF2B5EF4-FFF2-40B4-BE49-F238E27FC236}">
                      <a16:creationId xmlns:a16="http://schemas.microsoft.com/office/drawing/2014/main" id="{22EE14F0-35AA-1A41-BE13-8671F6C28C53}"/>
                    </a:ext>
                  </a:extLst>
                </p:cNvPr>
                <p:cNvSpPr/>
                <p:nvPr/>
              </p:nvSpPr>
              <p:spPr>
                <a:xfrm>
                  <a:off x="3497300" y="3955025"/>
                  <a:ext cx="256000" cy="2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40" h="11816" extrusionOk="0">
                      <a:moveTo>
                        <a:pt x="5577" y="1"/>
                      </a:moveTo>
                      <a:cubicBezTo>
                        <a:pt x="2521" y="190"/>
                        <a:pt x="1" y="2805"/>
                        <a:pt x="1" y="5892"/>
                      </a:cubicBezTo>
                      <a:cubicBezTo>
                        <a:pt x="1" y="9137"/>
                        <a:pt x="2678" y="11815"/>
                        <a:pt x="5923" y="11815"/>
                      </a:cubicBezTo>
                      <a:cubicBezTo>
                        <a:pt x="7625" y="11815"/>
                        <a:pt x="9168" y="11059"/>
                        <a:pt x="10240" y="9925"/>
                      </a:cubicBezTo>
                      <a:lnTo>
                        <a:pt x="5703" y="6176"/>
                      </a:lnTo>
                      <a:cubicBezTo>
                        <a:pt x="5608" y="6144"/>
                        <a:pt x="5577" y="5987"/>
                        <a:pt x="5577" y="5892"/>
                      </a:cubicBezTo>
                      <a:lnTo>
                        <a:pt x="5577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31" name="Google Shape;9521;p73">
                <a:extLst>
                  <a:ext uri="{FF2B5EF4-FFF2-40B4-BE49-F238E27FC236}">
                    <a16:creationId xmlns:a16="http://schemas.microsoft.com/office/drawing/2014/main" id="{73A575D0-257E-2905-187B-D13CBBC13E4D}"/>
                  </a:ext>
                </a:extLst>
              </p:cNvPr>
              <p:cNvGrpSpPr/>
              <p:nvPr/>
            </p:nvGrpSpPr>
            <p:grpSpPr>
              <a:xfrm>
                <a:off x="9033293" y="3748917"/>
                <a:ext cx="468667" cy="498542"/>
                <a:chOff x="5364750" y="3235150"/>
                <a:chExt cx="277275" cy="294950"/>
              </a:xfrm>
              <a:grpFill/>
            </p:grpSpPr>
            <p:sp>
              <p:nvSpPr>
                <p:cNvPr id="17488" name="Google Shape;9522;p73">
                  <a:extLst>
                    <a:ext uri="{FF2B5EF4-FFF2-40B4-BE49-F238E27FC236}">
                      <a16:creationId xmlns:a16="http://schemas.microsoft.com/office/drawing/2014/main" id="{00229278-29D9-19EB-985D-CCBC792623D6}"/>
                    </a:ext>
                  </a:extLst>
                </p:cNvPr>
                <p:cNvSpPr/>
                <p:nvPr/>
              </p:nvSpPr>
              <p:spPr>
                <a:xfrm>
                  <a:off x="5502600" y="3235150"/>
                  <a:ext cx="17350" cy="4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" h="1765" extrusionOk="0">
                      <a:moveTo>
                        <a:pt x="347" y="1"/>
                      </a:moveTo>
                      <a:cubicBezTo>
                        <a:pt x="158" y="1"/>
                        <a:pt x="0" y="158"/>
                        <a:pt x="0" y="347"/>
                      </a:cubicBezTo>
                      <a:lnTo>
                        <a:pt x="0" y="1418"/>
                      </a:lnTo>
                      <a:cubicBezTo>
                        <a:pt x="0" y="1607"/>
                        <a:pt x="158" y="1765"/>
                        <a:pt x="347" y="1765"/>
                      </a:cubicBezTo>
                      <a:cubicBezTo>
                        <a:pt x="536" y="1765"/>
                        <a:pt x="693" y="1607"/>
                        <a:pt x="693" y="1418"/>
                      </a:cubicBezTo>
                      <a:lnTo>
                        <a:pt x="693" y="347"/>
                      </a:lnTo>
                      <a:cubicBezTo>
                        <a:pt x="693" y="158"/>
                        <a:pt x="536" y="1"/>
                        <a:pt x="34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89" name="Google Shape;9523;p73">
                  <a:extLst>
                    <a:ext uri="{FF2B5EF4-FFF2-40B4-BE49-F238E27FC236}">
                      <a16:creationId xmlns:a16="http://schemas.microsoft.com/office/drawing/2014/main" id="{8CCF3E55-AFD5-91D5-F492-749BB8B848F4}"/>
                    </a:ext>
                  </a:extLst>
                </p:cNvPr>
                <p:cNvSpPr/>
                <p:nvPr/>
              </p:nvSpPr>
              <p:spPr>
                <a:xfrm>
                  <a:off x="5555375" y="3253850"/>
                  <a:ext cx="35450" cy="3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364" extrusionOk="0">
                      <a:moveTo>
                        <a:pt x="1071" y="1"/>
                      </a:moveTo>
                      <a:cubicBezTo>
                        <a:pt x="977" y="1"/>
                        <a:pt x="882" y="24"/>
                        <a:pt x="819" y="72"/>
                      </a:cubicBezTo>
                      <a:lnTo>
                        <a:pt x="126" y="796"/>
                      </a:lnTo>
                      <a:cubicBezTo>
                        <a:pt x="0" y="922"/>
                        <a:pt x="0" y="1143"/>
                        <a:pt x="126" y="1269"/>
                      </a:cubicBezTo>
                      <a:cubicBezTo>
                        <a:pt x="189" y="1332"/>
                        <a:pt x="268" y="1363"/>
                        <a:pt x="350" y="1363"/>
                      </a:cubicBezTo>
                      <a:cubicBezTo>
                        <a:pt x="433" y="1363"/>
                        <a:pt x="520" y="1332"/>
                        <a:pt x="599" y="1269"/>
                      </a:cubicBezTo>
                      <a:lnTo>
                        <a:pt x="1323" y="544"/>
                      </a:lnTo>
                      <a:cubicBezTo>
                        <a:pt x="1418" y="418"/>
                        <a:pt x="1418" y="198"/>
                        <a:pt x="1323" y="72"/>
                      </a:cubicBezTo>
                      <a:cubicBezTo>
                        <a:pt x="1260" y="24"/>
                        <a:pt x="1166" y="1"/>
                        <a:pt x="107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90" name="Google Shape;9524;p73">
                  <a:extLst>
                    <a:ext uri="{FF2B5EF4-FFF2-40B4-BE49-F238E27FC236}">
                      <a16:creationId xmlns:a16="http://schemas.microsoft.com/office/drawing/2014/main" id="{ABCFAA90-4A0E-0EC3-31D1-AD46447146E3}"/>
                    </a:ext>
                  </a:extLst>
                </p:cNvPr>
                <p:cNvSpPr/>
                <p:nvPr/>
              </p:nvSpPr>
              <p:spPr>
                <a:xfrm>
                  <a:off x="5606550" y="3357225"/>
                  <a:ext cx="35475" cy="1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726" extrusionOk="0">
                      <a:moveTo>
                        <a:pt x="379" y="1"/>
                      </a:moveTo>
                      <a:cubicBezTo>
                        <a:pt x="158" y="1"/>
                        <a:pt x="1" y="158"/>
                        <a:pt x="1" y="347"/>
                      </a:cubicBezTo>
                      <a:cubicBezTo>
                        <a:pt x="1" y="568"/>
                        <a:pt x="158" y="725"/>
                        <a:pt x="379" y="725"/>
                      </a:cubicBezTo>
                      <a:lnTo>
                        <a:pt x="1072" y="725"/>
                      </a:lnTo>
                      <a:cubicBezTo>
                        <a:pt x="1261" y="725"/>
                        <a:pt x="1419" y="568"/>
                        <a:pt x="1419" y="347"/>
                      </a:cubicBezTo>
                      <a:cubicBezTo>
                        <a:pt x="1419" y="158"/>
                        <a:pt x="1261" y="1"/>
                        <a:pt x="10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91" name="Google Shape;9525;p73">
                  <a:extLst>
                    <a:ext uri="{FF2B5EF4-FFF2-40B4-BE49-F238E27FC236}">
                      <a16:creationId xmlns:a16="http://schemas.microsoft.com/office/drawing/2014/main" id="{E590DB8D-DB1C-1B85-B6D6-1EB9CBDDEF40}"/>
                    </a:ext>
                  </a:extLst>
                </p:cNvPr>
                <p:cNvSpPr/>
                <p:nvPr/>
              </p:nvSpPr>
              <p:spPr>
                <a:xfrm>
                  <a:off x="5364750" y="3357225"/>
                  <a:ext cx="35475" cy="1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694" extrusionOk="0">
                      <a:moveTo>
                        <a:pt x="347" y="1"/>
                      </a:moveTo>
                      <a:cubicBezTo>
                        <a:pt x="158" y="1"/>
                        <a:pt x="1" y="158"/>
                        <a:pt x="1" y="347"/>
                      </a:cubicBezTo>
                      <a:cubicBezTo>
                        <a:pt x="1" y="568"/>
                        <a:pt x="158" y="694"/>
                        <a:pt x="347" y="694"/>
                      </a:cubicBezTo>
                      <a:lnTo>
                        <a:pt x="1072" y="694"/>
                      </a:lnTo>
                      <a:cubicBezTo>
                        <a:pt x="1261" y="694"/>
                        <a:pt x="1419" y="568"/>
                        <a:pt x="1419" y="347"/>
                      </a:cubicBezTo>
                      <a:cubicBezTo>
                        <a:pt x="1419" y="158"/>
                        <a:pt x="1261" y="1"/>
                        <a:pt x="10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92" name="Google Shape;9526;p73">
                  <a:extLst>
                    <a:ext uri="{FF2B5EF4-FFF2-40B4-BE49-F238E27FC236}">
                      <a16:creationId xmlns:a16="http://schemas.microsoft.com/office/drawing/2014/main" id="{B69103C3-6AFF-14F7-A94B-EC42C82E389B}"/>
                    </a:ext>
                  </a:extLst>
                </p:cNvPr>
                <p:cNvSpPr/>
                <p:nvPr/>
              </p:nvSpPr>
              <p:spPr>
                <a:xfrm>
                  <a:off x="5433275" y="3253850"/>
                  <a:ext cx="35475" cy="3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1364" extrusionOk="0">
                      <a:moveTo>
                        <a:pt x="363" y="1"/>
                      </a:moveTo>
                      <a:cubicBezTo>
                        <a:pt x="276" y="1"/>
                        <a:pt x="190" y="24"/>
                        <a:pt x="127" y="72"/>
                      </a:cubicBezTo>
                      <a:cubicBezTo>
                        <a:pt x="1" y="198"/>
                        <a:pt x="1" y="450"/>
                        <a:pt x="127" y="544"/>
                      </a:cubicBezTo>
                      <a:lnTo>
                        <a:pt x="820" y="1269"/>
                      </a:lnTo>
                      <a:cubicBezTo>
                        <a:pt x="883" y="1332"/>
                        <a:pt x="977" y="1363"/>
                        <a:pt x="1072" y="1363"/>
                      </a:cubicBezTo>
                      <a:cubicBezTo>
                        <a:pt x="1166" y="1363"/>
                        <a:pt x="1261" y="1332"/>
                        <a:pt x="1324" y="1269"/>
                      </a:cubicBezTo>
                      <a:cubicBezTo>
                        <a:pt x="1418" y="1143"/>
                        <a:pt x="1418" y="922"/>
                        <a:pt x="1324" y="796"/>
                      </a:cubicBezTo>
                      <a:lnTo>
                        <a:pt x="599" y="72"/>
                      </a:lnTo>
                      <a:cubicBezTo>
                        <a:pt x="536" y="24"/>
                        <a:pt x="450" y="1"/>
                        <a:pt x="36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93" name="Google Shape;9527;p73">
                  <a:extLst>
                    <a:ext uri="{FF2B5EF4-FFF2-40B4-BE49-F238E27FC236}">
                      <a16:creationId xmlns:a16="http://schemas.microsoft.com/office/drawing/2014/main" id="{001BCC18-196C-83E6-FC6E-CFC3EA6FE4A9}"/>
                    </a:ext>
                  </a:extLst>
                </p:cNvPr>
                <p:cNvSpPr/>
                <p:nvPr/>
              </p:nvSpPr>
              <p:spPr>
                <a:xfrm>
                  <a:off x="5380500" y="3287775"/>
                  <a:ext cx="37050" cy="2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1039" extrusionOk="0">
                      <a:moveTo>
                        <a:pt x="396" y="0"/>
                      </a:moveTo>
                      <a:cubicBezTo>
                        <a:pt x="267" y="0"/>
                        <a:pt x="132" y="81"/>
                        <a:pt x="64" y="195"/>
                      </a:cubicBezTo>
                      <a:cubicBezTo>
                        <a:pt x="1" y="353"/>
                        <a:pt x="64" y="573"/>
                        <a:pt x="221" y="668"/>
                      </a:cubicBezTo>
                      <a:lnTo>
                        <a:pt x="946" y="1015"/>
                      </a:lnTo>
                      <a:cubicBezTo>
                        <a:pt x="987" y="1031"/>
                        <a:pt x="1032" y="1039"/>
                        <a:pt x="1077" y="1039"/>
                      </a:cubicBezTo>
                      <a:cubicBezTo>
                        <a:pt x="1209" y="1039"/>
                        <a:pt x="1349" y="974"/>
                        <a:pt x="1419" y="857"/>
                      </a:cubicBezTo>
                      <a:cubicBezTo>
                        <a:pt x="1482" y="699"/>
                        <a:pt x="1419" y="447"/>
                        <a:pt x="1261" y="384"/>
                      </a:cubicBezTo>
                      <a:lnTo>
                        <a:pt x="536" y="38"/>
                      </a:lnTo>
                      <a:cubicBezTo>
                        <a:pt x="493" y="12"/>
                        <a:pt x="445" y="0"/>
                        <a:pt x="39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94" name="Google Shape;9528;p73">
                  <a:extLst>
                    <a:ext uri="{FF2B5EF4-FFF2-40B4-BE49-F238E27FC236}">
                      <a16:creationId xmlns:a16="http://schemas.microsoft.com/office/drawing/2014/main" id="{B07CFAC4-005B-862A-EC79-60CCF55479FF}"/>
                    </a:ext>
                  </a:extLst>
                </p:cNvPr>
                <p:cNvSpPr/>
                <p:nvPr/>
              </p:nvSpPr>
              <p:spPr>
                <a:xfrm>
                  <a:off x="5588450" y="3288075"/>
                  <a:ext cx="37025" cy="2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1" h="1072" extrusionOk="0">
                      <a:moveTo>
                        <a:pt x="1110" y="0"/>
                      </a:moveTo>
                      <a:cubicBezTo>
                        <a:pt x="1049" y="0"/>
                        <a:pt x="983" y="18"/>
                        <a:pt x="914" y="57"/>
                      </a:cubicBezTo>
                      <a:lnTo>
                        <a:pt x="221" y="404"/>
                      </a:lnTo>
                      <a:cubicBezTo>
                        <a:pt x="63" y="498"/>
                        <a:pt x="0" y="687"/>
                        <a:pt x="63" y="877"/>
                      </a:cubicBezTo>
                      <a:cubicBezTo>
                        <a:pt x="132" y="991"/>
                        <a:pt x="250" y="1072"/>
                        <a:pt x="382" y="1072"/>
                      </a:cubicBezTo>
                      <a:cubicBezTo>
                        <a:pt x="432" y="1072"/>
                        <a:pt x="484" y="1060"/>
                        <a:pt x="536" y="1034"/>
                      </a:cubicBezTo>
                      <a:lnTo>
                        <a:pt x="1260" y="687"/>
                      </a:lnTo>
                      <a:cubicBezTo>
                        <a:pt x="1418" y="593"/>
                        <a:pt x="1481" y="404"/>
                        <a:pt x="1418" y="215"/>
                      </a:cubicBezTo>
                      <a:cubicBezTo>
                        <a:pt x="1353" y="85"/>
                        <a:pt x="1244" y="0"/>
                        <a:pt x="11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95" name="Google Shape;9529;p73">
                  <a:extLst>
                    <a:ext uri="{FF2B5EF4-FFF2-40B4-BE49-F238E27FC236}">
                      <a16:creationId xmlns:a16="http://schemas.microsoft.com/office/drawing/2014/main" id="{555126F2-2E06-B5F7-5930-0BF08843CBBD}"/>
                    </a:ext>
                  </a:extLst>
                </p:cNvPr>
                <p:cNvSpPr/>
                <p:nvPr/>
              </p:nvSpPr>
              <p:spPr>
                <a:xfrm>
                  <a:off x="5412025" y="3286350"/>
                  <a:ext cx="177225" cy="24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9" h="9750" extrusionOk="0">
                      <a:moveTo>
                        <a:pt x="3529" y="0"/>
                      </a:moveTo>
                      <a:cubicBezTo>
                        <a:pt x="3151" y="0"/>
                        <a:pt x="2836" y="315"/>
                        <a:pt x="2836" y="725"/>
                      </a:cubicBezTo>
                      <a:lnTo>
                        <a:pt x="2836" y="1418"/>
                      </a:lnTo>
                      <a:cubicBezTo>
                        <a:pt x="2836" y="1040"/>
                        <a:pt x="2520" y="725"/>
                        <a:pt x="2111" y="725"/>
                      </a:cubicBezTo>
                      <a:cubicBezTo>
                        <a:pt x="1733" y="725"/>
                        <a:pt x="1418" y="1040"/>
                        <a:pt x="1418" y="1418"/>
                      </a:cubicBezTo>
                      <a:lnTo>
                        <a:pt x="1418" y="2143"/>
                      </a:lnTo>
                      <a:cubicBezTo>
                        <a:pt x="1544" y="2143"/>
                        <a:pt x="1638" y="2080"/>
                        <a:pt x="1764" y="2080"/>
                      </a:cubicBezTo>
                      <a:lnTo>
                        <a:pt x="3497" y="2080"/>
                      </a:lnTo>
                      <a:cubicBezTo>
                        <a:pt x="4253" y="2080"/>
                        <a:pt x="4883" y="2710"/>
                        <a:pt x="4883" y="3466"/>
                      </a:cubicBezTo>
                      <a:cubicBezTo>
                        <a:pt x="4883" y="4096"/>
                        <a:pt x="4474" y="4600"/>
                        <a:pt x="3907" y="4758"/>
                      </a:cubicBezTo>
                      <a:cubicBezTo>
                        <a:pt x="4064" y="5073"/>
                        <a:pt x="4159" y="5482"/>
                        <a:pt x="4159" y="5860"/>
                      </a:cubicBezTo>
                      <a:cubicBezTo>
                        <a:pt x="4159" y="6081"/>
                        <a:pt x="4001" y="6238"/>
                        <a:pt x="3812" y="6238"/>
                      </a:cubicBezTo>
                      <a:cubicBezTo>
                        <a:pt x="3623" y="6238"/>
                        <a:pt x="3466" y="6081"/>
                        <a:pt x="3466" y="5860"/>
                      </a:cubicBezTo>
                      <a:cubicBezTo>
                        <a:pt x="3466" y="4915"/>
                        <a:pt x="2678" y="4128"/>
                        <a:pt x="1733" y="4128"/>
                      </a:cubicBezTo>
                      <a:lnTo>
                        <a:pt x="3466" y="4128"/>
                      </a:lnTo>
                      <a:cubicBezTo>
                        <a:pt x="3844" y="4128"/>
                        <a:pt x="4159" y="3812"/>
                        <a:pt x="4159" y="3434"/>
                      </a:cubicBezTo>
                      <a:cubicBezTo>
                        <a:pt x="4159" y="3025"/>
                        <a:pt x="3844" y="2710"/>
                        <a:pt x="3466" y="2710"/>
                      </a:cubicBezTo>
                      <a:lnTo>
                        <a:pt x="1733" y="2710"/>
                      </a:lnTo>
                      <a:cubicBezTo>
                        <a:pt x="788" y="2710"/>
                        <a:pt x="0" y="3497"/>
                        <a:pt x="0" y="4443"/>
                      </a:cubicBezTo>
                      <a:lnTo>
                        <a:pt x="0" y="5167"/>
                      </a:lnTo>
                      <a:cubicBezTo>
                        <a:pt x="0" y="6112"/>
                        <a:pt x="536" y="6963"/>
                        <a:pt x="1386" y="7372"/>
                      </a:cubicBezTo>
                      <a:lnTo>
                        <a:pt x="1386" y="8318"/>
                      </a:lnTo>
                      <a:cubicBezTo>
                        <a:pt x="977" y="8318"/>
                        <a:pt x="662" y="8633"/>
                        <a:pt x="662" y="9011"/>
                      </a:cubicBezTo>
                      <a:lnTo>
                        <a:pt x="662" y="9389"/>
                      </a:lnTo>
                      <a:cubicBezTo>
                        <a:pt x="662" y="9578"/>
                        <a:pt x="819" y="9735"/>
                        <a:pt x="1008" y="9735"/>
                      </a:cubicBezTo>
                      <a:lnTo>
                        <a:pt x="5860" y="9735"/>
                      </a:lnTo>
                      <a:cubicBezTo>
                        <a:pt x="5923" y="9745"/>
                        <a:pt x="5979" y="9749"/>
                        <a:pt x="6029" y="9749"/>
                      </a:cubicBezTo>
                      <a:cubicBezTo>
                        <a:pt x="6305" y="9749"/>
                        <a:pt x="6396" y="9612"/>
                        <a:pt x="6396" y="9452"/>
                      </a:cubicBezTo>
                      <a:lnTo>
                        <a:pt x="6396" y="9105"/>
                      </a:lnTo>
                      <a:cubicBezTo>
                        <a:pt x="6396" y="8696"/>
                        <a:pt x="6112" y="8381"/>
                        <a:pt x="5702" y="8381"/>
                      </a:cubicBezTo>
                      <a:lnTo>
                        <a:pt x="5702" y="7436"/>
                      </a:lnTo>
                      <a:cubicBezTo>
                        <a:pt x="6522" y="7057"/>
                        <a:pt x="7089" y="6175"/>
                        <a:pt x="7089" y="5230"/>
                      </a:cubicBezTo>
                      <a:lnTo>
                        <a:pt x="7089" y="2143"/>
                      </a:lnTo>
                      <a:cubicBezTo>
                        <a:pt x="7089" y="1733"/>
                        <a:pt x="6774" y="1418"/>
                        <a:pt x="6364" y="1418"/>
                      </a:cubicBezTo>
                      <a:cubicBezTo>
                        <a:pt x="5986" y="1418"/>
                        <a:pt x="5671" y="1733"/>
                        <a:pt x="5671" y="2143"/>
                      </a:cubicBezTo>
                      <a:lnTo>
                        <a:pt x="5671" y="1418"/>
                      </a:lnTo>
                      <a:cubicBezTo>
                        <a:pt x="5671" y="1040"/>
                        <a:pt x="5356" y="725"/>
                        <a:pt x="4946" y="725"/>
                      </a:cubicBezTo>
                      <a:cubicBezTo>
                        <a:pt x="4568" y="725"/>
                        <a:pt x="4253" y="1040"/>
                        <a:pt x="4253" y="1418"/>
                      </a:cubicBezTo>
                      <a:lnTo>
                        <a:pt x="4253" y="725"/>
                      </a:lnTo>
                      <a:cubicBezTo>
                        <a:pt x="4253" y="315"/>
                        <a:pt x="3938" y="0"/>
                        <a:pt x="352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32" name="Google Shape;9530;p73">
                <a:extLst>
                  <a:ext uri="{FF2B5EF4-FFF2-40B4-BE49-F238E27FC236}">
                    <a16:creationId xmlns:a16="http://schemas.microsoft.com/office/drawing/2014/main" id="{EB755826-DE75-0DCC-BA96-072E6026329C}"/>
                  </a:ext>
                </a:extLst>
              </p:cNvPr>
              <p:cNvGrpSpPr/>
              <p:nvPr/>
            </p:nvGrpSpPr>
            <p:grpSpPr>
              <a:xfrm>
                <a:off x="9016645" y="4376595"/>
                <a:ext cx="501965" cy="503276"/>
                <a:chOff x="5355300" y="3598250"/>
                <a:chExt cx="296975" cy="297750"/>
              </a:xfrm>
              <a:grpFill/>
            </p:grpSpPr>
            <p:sp>
              <p:nvSpPr>
                <p:cNvPr id="17480" name="Google Shape;9531;p73">
                  <a:extLst>
                    <a:ext uri="{FF2B5EF4-FFF2-40B4-BE49-F238E27FC236}">
                      <a16:creationId xmlns:a16="http://schemas.microsoft.com/office/drawing/2014/main" id="{F64B3056-6846-7381-B32A-B599761CE6FD}"/>
                    </a:ext>
                  </a:extLst>
                </p:cNvPr>
                <p:cNvSpPr/>
                <p:nvPr/>
              </p:nvSpPr>
              <p:spPr>
                <a:xfrm>
                  <a:off x="5355300" y="3703000"/>
                  <a:ext cx="35475" cy="19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7657" extrusionOk="0">
                      <a:moveTo>
                        <a:pt x="410" y="0"/>
                      </a:moveTo>
                      <a:cubicBezTo>
                        <a:pt x="221" y="0"/>
                        <a:pt x="64" y="158"/>
                        <a:pt x="64" y="347"/>
                      </a:cubicBezTo>
                      <a:cubicBezTo>
                        <a:pt x="1" y="2867"/>
                        <a:pt x="1" y="4789"/>
                        <a:pt x="1" y="7310"/>
                      </a:cubicBezTo>
                      <a:cubicBezTo>
                        <a:pt x="1" y="7530"/>
                        <a:pt x="158" y="7656"/>
                        <a:pt x="379" y="7656"/>
                      </a:cubicBezTo>
                      <a:cubicBezTo>
                        <a:pt x="568" y="7656"/>
                        <a:pt x="725" y="7530"/>
                        <a:pt x="725" y="7310"/>
                      </a:cubicBezTo>
                      <a:lnTo>
                        <a:pt x="725" y="1355"/>
                      </a:lnTo>
                      <a:lnTo>
                        <a:pt x="1418" y="1355"/>
                      </a:lnTo>
                      <a:lnTo>
                        <a:pt x="141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81" name="Google Shape;9532;p73">
                  <a:extLst>
                    <a:ext uri="{FF2B5EF4-FFF2-40B4-BE49-F238E27FC236}">
                      <a16:creationId xmlns:a16="http://schemas.microsoft.com/office/drawing/2014/main" id="{66D6C507-B557-347E-EA7A-1AB26B087FF8}"/>
                    </a:ext>
                  </a:extLst>
                </p:cNvPr>
                <p:cNvSpPr/>
                <p:nvPr/>
              </p:nvSpPr>
              <p:spPr>
                <a:xfrm>
                  <a:off x="5389175" y="3773100"/>
                  <a:ext cx="122900" cy="1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6" h="4916" extrusionOk="0">
                      <a:moveTo>
                        <a:pt x="2080" y="0"/>
                      </a:moveTo>
                      <a:lnTo>
                        <a:pt x="2080" y="693"/>
                      </a:lnTo>
                      <a:lnTo>
                        <a:pt x="1733" y="693"/>
                      </a:lnTo>
                      <a:cubicBezTo>
                        <a:pt x="788" y="693"/>
                        <a:pt x="0" y="1481"/>
                        <a:pt x="0" y="2458"/>
                      </a:cubicBezTo>
                      <a:cubicBezTo>
                        <a:pt x="0" y="2678"/>
                        <a:pt x="158" y="2836"/>
                        <a:pt x="347" y="2836"/>
                      </a:cubicBezTo>
                      <a:lnTo>
                        <a:pt x="2080" y="2836"/>
                      </a:lnTo>
                      <a:lnTo>
                        <a:pt x="2080" y="3529"/>
                      </a:lnTo>
                      <a:lnTo>
                        <a:pt x="1072" y="3529"/>
                      </a:lnTo>
                      <a:cubicBezTo>
                        <a:pt x="473" y="3529"/>
                        <a:pt x="32" y="4001"/>
                        <a:pt x="32" y="4569"/>
                      </a:cubicBezTo>
                      <a:cubicBezTo>
                        <a:pt x="32" y="4758"/>
                        <a:pt x="189" y="4915"/>
                        <a:pt x="410" y="4915"/>
                      </a:cubicBezTo>
                      <a:cubicBezTo>
                        <a:pt x="599" y="4915"/>
                        <a:pt x="757" y="4758"/>
                        <a:pt x="757" y="4569"/>
                      </a:cubicBezTo>
                      <a:cubicBezTo>
                        <a:pt x="757" y="4348"/>
                        <a:pt x="914" y="4190"/>
                        <a:pt x="1103" y="4190"/>
                      </a:cubicBezTo>
                      <a:lnTo>
                        <a:pt x="2143" y="4190"/>
                      </a:lnTo>
                      <a:lnTo>
                        <a:pt x="2143" y="4569"/>
                      </a:lnTo>
                      <a:cubicBezTo>
                        <a:pt x="2143" y="4758"/>
                        <a:pt x="2300" y="4915"/>
                        <a:pt x="2489" y="4915"/>
                      </a:cubicBezTo>
                      <a:cubicBezTo>
                        <a:pt x="2678" y="4915"/>
                        <a:pt x="2836" y="4758"/>
                        <a:pt x="2836" y="4569"/>
                      </a:cubicBezTo>
                      <a:lnTo>
                        <a:pt x="2836" y="4190"/>
                      </a:lnTo>
                      <a:lnTo>
                        <a:pt x="3876" y="4190"/>
                      </a:lnTo>
                      <a:cubicBezTo>
                        <a:pt x="4065" y="4190"/>
                        <a:pt x="4222" y="4348"/>
                        <a:pt x="4222" y="4569"/>
                      </a:cubicBezTo>
                      <a:cubicBezTo>
                        <a:pt x="4222" y="4758"/>
                        <a:pt x="4380" y="4915"/>
                        <a:pt x="4569" y="4915"/>
                      </a:cubicBezTo>
                      <a:cubicBezTo>
                        <a:pt x="4758" y="4915"/>
                        <a:pt x="4915" y="4758"/>
                        <a:pt x="4915" y="4569"/>
                      </a:cubicBezTo>
                      <a:cubicBezTo>
                        <a:pt x="4915" y="3970"/>
                        <a:pt x="4443" y="3529"/>
                        <a:pt x="3907" y="3529"/>
                      </a:cubicBezTo>
                      <a:lnTo>
                        <a:pt x="2867" y="3529"/>
                      </a:lnTo>
                      <a:lnTo>
                        <a:pt x="2867" y="2836"/>
                      </a:lnTo>
                      <a:lnTo>
                        <a:pt x="4537" y="2836"/>
                      </a:lnTo>
                      <a:lnTo>
                        <a:pt x="4537" y="2773"/>
                      </a:lnTo>
                      <a:cubicBezTo>
                        <a:pt x="4726" y="2773"/>
                        <a:pt x="4884" y="2615"/>
                        <a:pt x="4884" y="2426"/>
                      </a:cubicBezTo>
                      <a:cubicBezTo>
                        <a:pt x="4884" y="1481"/>
                        <a:pt x="4096" y="662"/>
                        <a:pt x="3151" y="662"/>
                      </a:cubicBezTo>
                      <a:lnTo>
                        <a:pt x="2804" y="662"/>
                      </a:lnTo>
                      <a:lnTo>
                        <a:pt x="280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82" name="Google Shape;9533;p73">
                  <a:extLst>
                    <a:ext uri="{FF2B5EF4-FFF2-40B4-BE49-F238E27FC236}">
                      <a16:creationId xmlns:a16="http://schemas.microsoft.com/office/drawing/2014/main" id="{BFE75B35-31D0-854C-5AD2-ABC5DCDD5234}"/>
                    </a:ext>
                  </a:extLst>
                </p:cNvPr>
                <p:cNvSpPr/>
                <p:nvPr/>
              </p:nvSpPr>
              <p:spPr>
                <a:xfrm>
                  <a:off x="5527800" y="3598250"/>
                  <a:ext cx="105550" cy="3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2" h="1418" extrusionOk="0">
                      <a:moveTo>
                        <a:pt x="725" y="0"/>
                      </a:moveTo>
                      <a:cubicBezTo>
                        <a:pt x="315" y="0"/>
                        <a:pt x="0" y="315"/>
                        <a:pt x="0" y="725"/>
                      </a:cubicBezTo>
                      <a:cubicBezTo>
                        <a:pt x="63" y="1103"/>
                        <a:pt x="378" y="1418"/>
                        <a:pt x="725" y="1418"/>
                      </a:cubicBezTo>
                      <a:lnTo>
                        <a:pt x="3875" y="1418"/>
                      </a:lnTo>
                      <a:cubicBezTo>
                        <a:pt x="4064" y="1418"/>
                        <a:pt x="4222" y="1260"/>
                        <a:pt x="4222" y="1071"/>
                      </a:cubicBezTo>
                      <a:lnTo>
                        <a:pt x="4222" y="378"/>
                      </a:lnTo>
                      <a:cubicBezTo>
                        <a:pt x="4222" y="158"/>
                        <a:pt x="4064" y="0"/>
                        <a:pt x="387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83" name="Google Shape;9534;p73">
                  <a:extLst>
                    <a:ext uri="{FF2B5EF4-FFF2-40B4-BE49-F238E27FC236}">
                      <a16:creationId xmlns:a16="http://schemas.microsoft.com/office/drawing/2014/main" id="{29D64B38-2A2A-7C4D-D1EB-F92AEA1B0586}"/>
                    </a:ext>
                  </a:extLst>
                </p:cNvPr>
                <p:cNvSpPr/>
                <p:nvPr/>
              </p:nvSpPr>
              <p:spPr>
                <a:xfrm>
                  <a:off x="5545900" y="3651800"/>
                  <a:ext cx="104800" cy="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2" h="1419" extrusionOk="0">
                      <a:moveTo>
                        <a:pt x="694" y="1"/>
                      </a:moveTo>
                      <a:cubicBezTo>
                        <a:pt x="316" y="1"/>
                        <a:pt x="1" y="316"/>
                        <a:pt x="1" y="694"/>
                      </a:cubicBezTo>
                      <a:cubicBezTo>
                        <a:pt x="1" y="1103"/>
                        <a:pt x="316" y="1418"/>
                        <a:pt x="694" y="1418"/>
                      </a:cubicBezTo>
                      <a:lnTo>
                        <a:pt x="3845" y="1418"/>
                      </a:lnTo>
                      <a:cubicBezTo>
                        <a:pt x="4065" y="1418"/>
                        <a:pt x="4191" y="1261"/>
                        <a:pt x="4191" y="1072"/>
                      </a:cubicBezTo>
                      <a:lnTo>
                        <a:pt x="4191" y="347"/>
                      </a:lnTo>
                      <a:cubicBezTo>
                        <a:pt x="4191" y="158"/>
                        <a:pt x="4065" y="1"/>
                        <a:pt x="384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84" name="Google Shape;9535;p73">
                  <a:extLst>
                    <a:ext uri="{FF2B5EF4-FFF2-40B4-BE49-F238E27FC236}">
                      <a16:creationId xmlns:a16="http://schemas.microsoft.com/office/drawing/2014/main" id="{5F71A9A7-8222-980F-66ED-9D28D5C1342B}"/>
                    </a:ext>
                  </a:extLst>
                </p:cNvPr>
                <p:cNvSpPr/>
                <p:nvPr/>
              </p:nvSpPr>
              <p:spPr>
                <a:xfrm>
                  <a:off x="5529375" y="3754975"/>
                  <a:ext cx="122100" cy="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" h="1419" extrusionOk="0">
                      <a:moveTo>
                        <a:pt x="0" y="1"/>
                      </a:moveTo>
                      <a:lnTo>
                        <a:pt x="0" y="1418"/>
                      </a:lnTo>
                      <a:lnTo>
                        <a:pt x="4884" y="1418"/>
                      </a:lnTo>
                      <a:lnTo>
                        <a:pt x="4884" y="1"/>
                      </a:lnTo>
                      <a:lnTo>
                        <a:pt x="2773" y="1"/>
                      </a:lnTo>
                      <a:lnTo>
                        <a:pt x="2773" y="347"/>
                      </a:lnTo>
                      <a:cubicBezTo>
                        <a:pt x="2773" y="568"/>
                        <a:pt x="2615" y="725"/>
                        <a:pt x="2426" y="725"/>
                      </a:cubicBezTo>
                      <a:cubicBezTo>
                        <a:pt x="2237" y="725"/>
                        <a:pt x="2080" y="568"/>
                        <a:pt x="2080" y="347"/>
                      </a:cubicBezTo>
                      <a:lnTo>
                        <a:pt x="208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85" name="Google Shape;9536;p73">
                  <a:extLst>
                    <a:ext uri="{FF2B5EF4-FFF2-40B4-BE49-F238E27FC236}">
                      <a16:creationId xmlns:a16="http://schemas.microsoft.com/office/drawing/2014/main" id="{8A23AE87-6772-DD39-C411-1F192C25F6A3}"/>
                    </a:ext>
                  </a:extLst>
                </p:cNvPr>
                <p:cNvSpPr/>
                <p:nvPr/>
              </p:nvSpPr>
              <p:spPr>
                <a:xfrm>
                  <a:off x="5511250" y="3703000"/>
                  <a:ext cx="140225" cy="3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9" h="1356" extrusionOk="0">
                      <a:moveTo>
                        <a:pt x="1" y="0"/>
                      </a:moveTo>
                      <a:lnTo>
                        <a:pt x="1" y="1355"/>
                      </a:lnTo>
                      <a:lnTo>
                        <a:pt x="5609" y="1355"/>
                      </a:lnTo>
                      <a:lnTo>
                        <a:pt x="5609" y="347"/>
                      </a:lnTo>
                      <a:cubicBezTo>
                        <a:pt x="5577" y="158"/>
                        <a:pt x="5451" y="0"/>
                        <a:pt x="523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86" name="Google Shape;9537;p73">
                  <a:extLst>
                    <a:ext uri="{FF2B5EF4-FFF2-40B4-BE49-F238E27FC236}">
                      <a16:creationId xmlns:a16="http://schemas.microsoft.com/office/drawing/2014/main" id="{94D19844-16B6-5671-ACB6-0619EA8C3A5D}"/>
                    </a:ext>
                  </a:extLst>
                </p:cNvPr>
                <p:cNvSpPr/>
                <p:nvPr/>
              </p:nvSpPr>
              <p:spPr>
                <a:xfrm>
                  <a:off x="5529375" y="3808550"/>
                  <a:ext cx="122900" cy="8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6" h="3498" extrusionOk="0">
                      <a:moveTo>
                        <a:pt x="0" y="0"/>
                      </a:moveTo>
                      <a:lnTo>
                        <a:pt x="0" y="3151"/>
                      </a:lnTo>
                      <a:cubicBezTo>
                        <a:pt x="0" y="3340"/>
                        <a:pt x="158" y="3497"/>
                        <a:pt x="347" y="3497"/>
                      </a:cubicBezTo>
                      <a:cubicBezTo>
                        <a:pt x="536" y="3497"/>
                        <a:pt x="693" y="3340"/>
                        <a:pt x="693" y="3151"/>
                      </a:cubicBezTo>
                      <a:lnTo>
                        <a:pt x="693" y="1418"/>
                      </a:lnTo>
                      <a:lnTo>
                        <a:pt x="4190" y="1418"/>
                      </a:lnTo>
                      <a:lnTo>
                        <a:pt x="4190" y="3151"/>
                      </a:lnTo>
                      <a:cubicBezTo>
                        <a:pt x="4190" y="3340"/>
                        <a:pt x="4348" y="3497"/>
                        <a:pt x="4569" y="3497"/>
                      </a:cubicBezTo>
                      <a:cubicBezTo>
                        <a:pt x="4758" y="3497"/>
                        <a:pt x="4915" y="3340"/>
                        <a:pt x="4915" y="3151"/>
                      </a:cubicBezTo>
                      <a:lnTo>
                        <a:pt x="4915" y="0"/>
                      </a:lnTo>
                      <a:lnTo>
                        <a:pt x="2773" y="0"/>
                      </a:lnTo>
                      <a:lnTo>
                        <a:pt x="2773" y="347"/>
                      </a:lnTo>
                      <a:cubicBezTo>
                        <a:pt x="2773" y="536"/>
                        <a:pt x="2615" y="693"/>
                        <a:pt x="2426" y="693"/>
                      </a:cubicBezTo>
                      <a:cubicBezTo>
                        <a:pt x="2237" y="693"/>
                        <a:pt x="2080" y="536"/>
                        <a:pt x="2080" y="347"/>
                      </a:cubicBezTo>
                      <a:lnTo>
                        <a:pt x="208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87" name="Google Shape;9538;p73">
                  <a:extLst>
                    <a:ext uri="{FF2B5EF4-FFF2-40B4-BE49-F238E27FC236}">
                      <a16:creationId xmlns:a16="http://schemas.microsoft.com/office/drawing/2014/main" id="{126CF029-8DB6-FE2F-3BAE-E6FEE73B0D32}"/>
                    </a:ext>
                  </a:extLst>
                </p:cNvPr>
                <p:cNvSpPr/>
                <p:nvPr/>
              </p:nvSpPr>
              <p:spPr>
                <a:xfrm>
                  <a:off x="5408075" y="3651025"/>
                  <a:ext cx="86675" cy="10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7" h="4159" extrusionOk="0">
                      <a:moveTo>
                        <a:pt x="1733" y="0"/>
                      </a:moveTo>
                      <a:cubicBezTo>
                        <a:pt x="788" y="0"/>
                        <a:pt x="1" y="788"/>
                        <a:pt x="1" y="1733"/>
                      </a:cubicBezTo>
                      <a:lnTo>
                        <a:pt x="1" y="3812"/>
                      </a:lnTo>
                      <a:cubicBezTo>
                        <a:pt x="1" y="4001"/>
                        <a:pt x="158" y="4159"/>
                        <a:pt x="347" y="4159"/>
                      </a:cubicBezTo>
                      <a:lnTo>
                        <a:pt x="3120" y="4159"/>
                      </a:lnTo>
                      <a:cubicBezTo>
                        <a:pt x="3309" y="4159"/>
                        <a:pt x="3466" y="4001"/>
                        <a:pt x="3466" y="3812"/>
                      </a:cubicBezTo>
                      <a:lnTo>
                        <a:pt x="3466" y="1733"/>
                      </a:lnTo>
                      <a:cubicBezTo>
                        <a:pt x="3466" y="788"/>
                        <a:pt x="2678" y="0"/>
                        <a:pt x="173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33" name="Google Shape;9539;p73">
                <a:extLst>
                  <a:ext uri="{FF2B5EF4-FFF2-40B4-BE49-F238E27FC236}">
                    <a16:creationId xmlns:a16="http://schemas.microsoft.com/office/drawing/2014/main" id="{14AE3BFC-5EF6-E87C-F12B-EC33C97F0A6D}"/>
                  </a:ext>
                </a:extLst>
              </p:cNvPr>
              <p:cNvGrpSpPr/>
              <p:nvPr/>
            </p:nvGrpSpPr>
            <p:grpSpPr>
              <a:xfrm>
                <a:off x="9022644" y="5073172"/>
                <a:ext cx="489964" cy="323559"/>
                <a:chOff x="5358450" y="4015675"/>
                <a:chExt cx="289875" cy="191425"/>
              </a:xfrm>
              <a:grpFill/>
            </p:grpSpPr>
            <p:sp>
              <p:nvSpPr>
                <p:cNvPr id="17476" name="Google Shape;9540;p73">
                  <a:extLst>
                    <a:ext uri="{FF2B5EF4-FFF2-40B4-BE49-F238E27FC236}">
                      <a16:creationId xmlns:a16="http://schemas.microsoft.com/office/drawing/2014/main" id="{B8D6CD4E-C137-DDB1-6ABC-CD43C5CEE725}"/>
                    </a:ext>
                  </a:extLst>
                </p:cNvPr>
                <p:cNvSpPr/>
                <p:nvPr/>
              </p:nvSpPr>
              <p:spPr>
                <a:xfrm>
                  <a:off x="5358450" y="4015675"/>
                  <a:ext cx="289875" cy="89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95" h="3561" extrusionOk="0">
                      <a:moveTo>
                        <a:pt x="5798" y="1"/>
                      </a:moveTo>
                      <a:cubicBezTo>
                        <a:pt x="2773" y="1"/>
                        <a:pt x="316" y="3120"/>
                        <a:pt x="1" y="3561"/>
                      </a:cubicBezTo>
                      <a:cubicBezTo>
                        <a:pt x="1229" y="2679"/>
                        <a:pt x="3561" y="1734"/>
                        <a:pt x="5798" y="1734"/>
                      </a:cubicBezTo>
                      <a:cubicBezTo>
                        <a:pt x="7751" y="1734"/>
                        <a:pt x="10051" y="2490"/>
                        <a:pt x="11595" y="3561"/>
                      </a:cubicBezTo>
                      <a:cubicBezTo>
                        <a:pt x="11280" y="3120"/>
                        <a:pt x="8822" y="1"/>
                        <a:pt x="579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77" name="Google Shape;9541;p73">
                  <a:extLst>
                    <a:ext uri="{FF2B5EF4-FFF2-40B4-BE49-F238E27FC236}">
                      <a16:creationId xmlns:a16="http://schemas.microsoft.com/office/drawing/2014/main" id="{D9B8DF72-94E6-A7D2-D455-EB85149DD990}"/>
                    </a:ext>
                  </a:extLst>
                </p:cNvPr>
                <p:cNvSpPr/>
                <p:nvPr/>
              </p:nvSpPr>
              <p:spPr>
                <a:xfrm>
                  <a:off x="5494725" y="4101525"/>
                  <a:ext cx="17350" cy="1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" h="726" extrusionOk="0">
                      <a:moveTo>
                        <a:pt x="347" y="1"/>
                      </a:moveTo>
                      <a:cubicBezTo>
                        <a:pt x="158" y="1"/>
                        <a:pt x="0" y="158"/>
                        <a:pt x="0" y="347"/>
                      </a:cubicBezTo>
                      <a:cubicBezTo>
                        <a:pt x="0" y="568"/>
                        <a:pt x="158" y="725"/>
                        <a:pt x="347" y="725"/>
                      </a:cubicBezTo>
                      <a:cubicBezTo>
                        <a:pt x="536" y="725"/>
                        <a:pt x="693" y="568"/>
                        <a:pt x="693" y="347"/>
                      </a:cubicBezTo>
                      <a:cubicBezTo>
                        <a:pt x="693" y="158"/>
                        <a:pt x="536" y="1"/>
                        <a:pt x="34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78" name="Google Shape;9542;p73">
                  <a:extLst>
                    <a:ext uri="{FF2B5EF4-FFF2-40B4-BE49-F238E27FC236}">
                      <a16:creationId xmlns:a16="http://schemas.microsoft.com/office/drawing/2014/main" id="{C7CA6ED4-1775-4585-8C79-E572F251E2A3}"/>
                    </a:ext>
                  </a:extLst>
                </p:cNvPr>
                <p:cNvSpPr/>
                <p:nvPr/>
              </p:nvSpPr>
              <p:spPr>
                <a:xfrm>
                  <a:off x="5460050" y="4077125"/>
                  <a:ext cx="86675" cy="7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7" h="3120" extrusionOk="0">
                      <a:moveTo>
                        <a:pt x="1734" y="315"/>
                      </a:moveTo>
                      <a:cubicBezTo>
                        <a:pt x="2332" y="315"/>
                        <a:pt x="2773" y="788"/>
                        <a:pt x="2773" y="1323"/>
                      </a:cubicBezTo>
                      <a:cubicBezTo>
                        <a:pt x="2773" y="1922"/>
                        <a:pt x="2269" y="2363"/>
                        <a:pt x="1734" y="2363"/>
                      </a:cubicBezTo>
                      <a:cubicBezTo>
                        <a:pt x="1135" y="2363"/>
                        <a:pt x="694" y="1890"/>
                        <a:pt x="694" y="1323"/>
                      </a:cubicBezTo>
                      <a:cubicBezTo>
                        <a:pt x="663" y="788"/>
                        <a:pt x="1135" y="315"/>
                        <a:pt x="1734" y="315"/>
                      </a:cubicBezTo>
                      <a:close/>
                      <a:moveTo>
                        <a:pt x="1734" y="0"/>
                      </a:moveTo>
                      <a:cubicBezTo>
                        <a:pt x="1324" y="0"/>
                        <a:pt x="978" y="32"/>
                        <a:pt x="599" y="63"/>
                      </a:cubicBezTo>
                      <a:cubicBezTo>
                        <a:pt x="190" y="378"/>
                        <a:pt x="1" y="851"/>
                        <a:pt x="1" y="1386"/>
                      </a:cubicBezTo>
                      <a:cubicBezTo>
                        <a:pt x="1" y="2332"/>
                        <a:pt x="789" y="3119"/>
                        <a:pt x="1734" y="3119"/>
                      </a:cubicBezTo>
                      <a:cubicBezTo>
                        <a:pt x="2679" y="3119"/>
                        <a:pt x="3466" y="2332"/>
                        <a:pt x="3466" y="1386"/>
                      </a:cubicBezTo>
                      <a:cubicBezTo>
                        <a:pt x="3466" y="851"/>
                        <a:pt x="3214" y="378"/>
                        <a:pt x="2868" y="63"/>
                      </a:cubicBezTo>
                      <a:cubicBezTo>
                        <a:pt x="2521" y="32"/>
                        <a:pt x="2112" y="0"/>
                        <a:pt x="173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79" name="Google Shape;9543;p73">
                  <a:extLst>
                    <a:ext uri="{FF2B5EF4-FFF2-40B4-BE49-F238E27FC236}">
                      <a16:creationId xmlns:a16="http://schemas.microsoft.com/office/drawing/2014/main" id="{BB33B190-9521-5B10-AB55-FB76C3B93646}"/>
                    </a:ext>
                  </a:extLst>
                </p:cNvPr>
                <p:cNvSpPr/>
                <p:nvPr/>
              </p:nvSpPr>
              <p:spPr>
                <a:xfrm>
                  <a:off x="5362400" y="4084200"/>
                  <a:ext cx="282000" cy="1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80" h="4916" extrusionOk="0">
                      <a:moveTo>
                        <a:pt x="3466" y="1"/>
                      </a:moveTo>
                      <a:lnTo>
                        <a:pt x="3466" y="1"/>
                      </a:lnTo>
                      <a:cubicBezTo>
                        <a:pt x="2332" y="253"/>
                        <a:pt x="1103" y="820"/>
                        <a:pt x="0" y="1576"/>
                      </a:cubicBezTo>
                      <a:cubicBezTo>
                        <a:pt x="693" y="2395"/>
                        <a:pt x="2899" y="4915"/>
                        <a:pt x="5640" y="4915"/>
                      </a:cubicBezTo>
                      <a:cubicBezTo>
                        <a:pt x="8349" y="4884"/>
                        <a:pt x="10617" y="2395"/>
                        <a:pt x="11279" y="1576"/>
                      </a:cubicBezTo>
                      <a:cubicBezTo>
                        <a:pt x="10176" y="820"/>
                        <a:pt x="8948" y="253"/>
                        <a:pt x="7814" y="1"/>
                      </a:cubicBezTo>
                      <a:lnTo>
                        <a:pt x="7814" y="1"/>
                      </a:lnTo>
                      <a:cubicBezTo>
                        <a:pt x="7971" y="347"/>
                        <a:pt x="8097" y="694"/>
                        <a:pt x="8097" y="1103"/>
                      </a:cubicBezTo>
                      <a:cubicBezTo>
                        <a:pt x="8097" y="2427"/>
                        <a:pt x="6994" y="3529"/>
                        <a:pt x="5640" y="3529"/>
                      </a:cubicBezTo>
                      <a:cubicBezTo>
                        <a:pt x="4316" y="3529"/>
                        <a:pt x="3214" y="2427"/>
                        <a:pt x="3214" y="1103"/>
                      </a:cubicBezTo>
                      <a:cubicBezTo>
                        <a:pt x="3214" y="694"/>
                        <a:pt x="3277" y="347"/>
                        <a:pt x="346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34" name="Google Shape;9544;p73">
                <a:extLst>
                  <a:ext uri="{FF2B5EF4-FFF2-40B4-BE49-F238E27FC236}">
                    <a16:creationId xmlns:a16="http://schemas.microsoft.com/office/drawing/2014/main" id="{665AAED6-833C-731D-D50D-74C2A8844AC7}"/>
                  </a:ext>
                </a:extLst>
              </p:cNvPr>
              <p:cNvGrpSpPr/>
              <p:nvPr/>
            </p:nvGrpSpPr>
            <p:grpSpPr>
              <a:xfrm>
                <a:off x="10925482" y="3765480"/>
                <a:ext cx="501965" cy="465413"/>
                <a:chOff x="6543825" y="3202075"/>
                <a:chExt cx="296975" cy="275350"/>
              </a:xfrm>
              <a:grpFill/>
            </p:grpSpPr>
            <p:sp>
              <p:nvSpPr>
                <p:cNvPr id="17469" name="Google Shape;9545;p73">
                  <a:extLst>
                    <a:ext uri="{FF2B5EF4-FFF2-40B4-BE49-F238E27FC236}">
                      <a16:creationId xmlns:a16="http://schemas.microsoft.com/office/drawing/2014/main" id="{D1294509-78D0-25FD-593D-AE21FC70257A}"/>
                    </a:ext>
                  </a:extLst>
                </p:cNvPr>
                <p:cNvSpPr/>
                <p:nvPr/>
              </p:nvSpPr>
              <p:spPr>
                <a:xfrm>
                  <a:off x="6683250" y="3202075"/>
                  <a:ext cx="17350" cy="4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" h="1734" extrusionOk="0">
                      <a:moveTo>
                        <a:pt x="347" y="0"/>
                      </a:moveTo>
                      <a:cubicBezTo>
                        <a:pt x="158" y="0"/>
                        <a:pt x="0" y="158"/>
                        <a:pt x="0" y="347"/>
                      </a:cubicBezTo>
                      <a:lnTo>
                        <a:pt x="0" y="1355"/>
                      </a:lnTo>
                      <a:cubicBezTo>
                        <a:pt x="0" y="1576"/>
                        <a:pt x="158" y="1733"/>
                        <a:pt x="347" y="1733"/>
                      </a:cubicBezTo>
                      <a:cubicBezTo>
                        <a:pt x="536" y="1733"/>
                        <a:pt x="693" y="1576"/>
                        <a:pt x="693" y="1355"/>
                      </a:cubicBezTo>
                      <a:lnTo>
                        <a:pt x="693" y="347"/>
                      </a:lnTo>
                      <a:cubicBezTo>
                        <a:pt x="693" y="158"/>
                        <a:pt x="536" y="0"/>
                        <a:pt x="34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70" name="Google Shape;9546;p73">
                  <a:extLst>
                    <a:ext uri="{FF2B5EF4-FFF2-40B4-BE49-F238E27FC236}">
                      <a16:creationId xmlns:a16="http://schemas.microsoft.com/office/drawing/2014/main" id="{763D7B27-A542-CC10-1BB2-8CE806ED118A}"/>
                    </a:ext>
                  </a:extLst>
                </p:cNvPr>
                <p:cNvSpPr/>
                <p:nvPr/>
              </p:nvSpPr>
              <p:spPr>
                <a:xfrm>
                  <a:off x="6613925" y="3236125"/>
                  <a:ext cx="35475" cy="3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1388" extrusionOk="0">
                      <a:moveTo>
                        <a:pt x="363" y="1"/>
                      </a:moveTo>
                      <a:cubicBezTo>
                        <a:pt x="276" y="1"/>
                        <a:pt x="190" y="40"/>
                        <a:pt x="127" y="119"/>
                      </a:cubicBezTo>
                      <a:cubicBezTo>
                        <a:pt x="1" y="245"/>
                        <a:pt x="1" y="466"/>
                        <a:pt x="127" y="592"/>
                      </a:cubicBezTo>
                      <a:lnTo>
                        <a:pt x="820" y="1316"/>
                      </a:lnTo>
                      <a:cubicBezTo>
                        <a:pt x="883" y="1364"/>
                        <a:pt x="969" y="1387"/>
                        <a:pt x="1056" y="1387"/>
                      </a:cubicBezTo>
                      <a:cubicBezTo>
                        <a:pt x="1143" y="1387"/>
                        <a:pt x="1229" y="1364"/>
                        <a:pt x="1292" y="1316"/>
                      </a:cubicBezTo>
                      <a:cubicBezTo>
                        <a:pt x="1418" y="1190"/>
                        <a:pt x="1418" y="938"/>
                        <a:pt x="1292" y="844"/>
                      </a:cubicBezTo>
                      <a:lnTo>
                        <a:pt x="599" y="119"/>
                      </a:lnTo>
                      <a:cubicBezTo>
                        <a:pt x="536" y="40"/>
                        <a:pt x="450" y="1"/>
                        <a:pt x="36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71" name="Google Shape;9547;p73">
                  <a:extLst>
                    <a:ext uri="{FF2B5EF4-FFF2-40B4-BE49-F238E27FC236}">
                      <a16:creationId xmlns:a16="http://schemas.microsoft.com/office/drawing/2014/main" id="{FD6A1A1D-1FF6-B37A-F516-A62ADBC181E2}"/>
                    </a:ext>
                  </a:extLst>
                </p:cNvPr>
                <p:cNvSpPr/>
                <p:nvPr/>
              </p:nvSpPr>
              <p:spPr>
                <a:xfrm>
                  <a:off x="6734425" y="3236425"/>
                  <a:ext cx="35475" cy="3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1376" extrusionOk="0">
                      <a:moveTo>
                        <a:pt x="1054" y="0"/>
                      </a:moveTo>
                      <a:cubicBezTo>
                        <a:pt x="976" y="0"/>
                        <a:pt x="894" y="33"/>
                        <a:pt x="820" y="107"/>
                      </a:cubicBezTo>
                      <a:lnTo>
                        <a:pt x="95" y="832"/>
                      </a:lnTo>
                      <a:cubicBezTo>
                        <a:pt x="1" y="926"/>
                        <a:pt x="1" y="1178"/>
                        <a:pt x="95" y="1304"/>
                      </a:cubicBezTo>
                      <a:cubicBezTo>
                        <a:pt x="158" y="1352"/>
                        <a:pt x="253" y="1375"/>
                        <a:pt x="344" y="1375"/>
                      </a:cubicBezTo>
                      <a:cubicBezTo>
                        <a:pt x="434" y="1375"/>
                        <a:pt x="521" y="1352"/>
                        <a:pt x="568" y="1304"/>
                      </a:cubicBezTo>
                      <a:lnTo>
                        <a:pt x="1293" y="580"/>
                      </a:lnTo>
                      <a:cubicBezTo>
                        <a:pt x="1419" y="454"/>
                        <a:pt x="1419" y="233"/>
                        <a:pt x="1293" y="107"/>
                      </a:cubicBezTo>
                      <a:cubicBezTo>
                        <a:pt x="1226" y="41"/>
                        <a:pt x="1142" y="0"/>
                        <a:pt x="105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72" name="Google Shape;9548;p73">
                  <a:extLst>
                    <a:ext uri="{FF2B5EF4-FFF2-40B4-BE49-F238E27FC236}">
                      <a16:creationId xmlns:a16="http://schemas.microsoft.com/office/drawing/2014/main" id="{EC0F4606-DAE9-C8EE-008C-FC3EDFE133D2}"/>
                    </a:ext>
                  </a:extLst>
                </p:cNvPr>
                <p:cNvSpPr/>
                <p:nvPr/>
              </p:nvSpPr>
              <p:spPr>
                <a:xfrm>
                  <a:off x="6805325" y="3322575"/>
                  <a:ext cx="35475" cy="12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4853" extrusionOk="0">
                      <a:moveTo>
                        <a:pt x="0" y="1"/>
                      </a:moveTo>
                      <a:lnTo>
                        <a:pt x="0" y="4852"/>
                      </a:lnTo>
                      <a:lnTo>
                        <a:pt x="1040" y="4852"/>
                      </a:lnTo>
                      <a:cubicBezTo>
                        <a:pt x="1261" y="4852"/>
                        <a:pt x="1418" y="4695"/>
                        <a:pt x="1418" y="4506"/>
                      </a:cubicBezTo>
                      <a:lnTo>
                        <a:pt x="1418" y="316"/>
                      </a:lnTo>
                      <a:cubicBezTo>
                        <a:pt x="1355" y="158"/>
                        <a:pt x="1198" y="1"/>
                        <a:pt x="104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73" name="Google Shape;9549;p73">
                  <a:extLst>
                    <a:ext uri="{FF2B5EF4-FFF2-40B4-BE49-F238E27FC236}">
                      <a16:creationId xmlns:a16="http://schemas.microsoft.com/office/drawing/2014/main" id="{2AEFAD47-58B3-88A2-96F5-205E66C2452B}"/>
                    </a:ext>
                  </a:extLst>
                </p:cNvPr>
                <p:cNvSpPr/>
                <p:nvPr/>
              </p:nvSpPr>
              <p:spPr>
                <a:xfrm>
                  <a:off x="6543825" y="3323275"/>
                  <a:ext cx="35475" cy="12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4856" extrusionOk="0">
                      <a:moveTo>
                        <a:pt x="323" y="0"/>
                      </a:moveTo>
                      <a:cubicBezTo>
                        <a:pt x="132" y="0"/>
                        <a:pt x="1" y="149"/>
                        <a:pt x="1" y="351"/>
                      </a:cubicBezTo>
                      <a:lnTo>
                        <a:pt x="1" y="4509"/>
                      </a:lnTo>
                      <a:cubicBezTo>
                        <a:pt x="1" y="4698"/>
                        <a:pt x="158" y="4856"/>
                        <a:pt x="379" y="4856"/>
                      </a:cubicBezTo>
                      <a:lnTo>
                        <a:pt x="1418" y="4856"/>
                      </a:lnTo>
                      <a:lnTo>
                        <a:pt x="1418" y="4"/>
                      </a:lnTo>
                      <a:lnTo>
                        <a:pt x="379" y="4"/>
                      </a:lnTo>
                      <a:cubicBezTo>
                        <a:pt x="360" y="1"/>
                        <a:pt x="341" y="0"/>
                        <a:pt x="3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74" name="Google Shape;9550;p73">
                  <a:extLst>
                    <a:ext uri="{FF2B5EF4-FFF2-40B4-BE49-F238E27FC236}">
                      <a16:creationId xmlns:a16="http://schemas.microsoft.com/office/drawing/2014/main" id="{6D4654E2-F4E5-CD24-0713-BFC3E46F8427}"/>
                    </a:ext>
                  </a:extLst>
                </p:cNvPr>
                <p:cNvSpPr/>
                <p:nvPr/>
              </p:nvSpPr>
              <p:spPr>
                <a:xfrm>
                  <a:off x="6643075" y="3332025"/>
                  <a:ext cx="1433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5" h="4160" extrusionOk="0">
                      <a:moveTo>
                        <a:pt x="1639" y="1"/>
                      </a:moveTo>
                      <a:cubicBezTo>
                        <a:pt x="1450" y="1"/>
                        <a:pt x="1198" y="158"/>
                        <a:pt x="1072" y="379"/>
                      </a:cubicBezTo>
                      <a:lnTo>
                        <a:pt x="0" y="2490"/>
                      </a:lnTo>
                      <a:cubicBezTo>
                        <a:pt x="158" y="2584"/>
                        <a:pt x="378" y="2616"/>
                        <a:pt x="567" y="2616"/>
                      </a:cubicBezTo>
                      <a:cubicBezTo>
                        <a:pt x="1072" y="2616"/>
                        <a:pt x="1544" y="2364"/>
                        <a:pt x="1796" y="1891"/>
                      </a:cubicBezTo>
                      <a:lnTo>
                        <a:pt x="2017" y="1418"/>
                      </a:lnTo>
                      <a:lnTo>
                        <a:pt x="2710" y="1418"/>
                      </a:lnTo>
                      <a:cubicBezTo>
                        <a:pt x="2899" y="1418"/>
                        <a:pt x="3056" y="1481"/>
                        <a:pt x="3182" y="1607"/>
                      </a:cubicBezTo>
                      <a:lnTo>
                        <a:pt x="5734" y="4159"/>
                      </a:lnTo>
                      <a:lnTo>
                        <a:pt x="5734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75" name="Google Shape;9551;p73">
                  <a:extLst>
                    <a:ext uri="{FF2B5EF4-FFF2-40B4-BE49-F238E27FC236}">
                      <a16:creationId xmlns:a16="http://schemas.microsoft.com/office/drawing/2014/main" id="{62879B1B-DC23-B1BF-03FA-154A93FA85F3}"/>
                    </a:ext>
                  </a:extLst>
                </p:cNvPr>
                <p:cNvSpPr/>
                <p:nvPr/>
              </p:nvSpPr>
              <p:spPr>
                <a:xfrm>
                  <a:off x="6595025" y="3288700"/>
                  <a:ext cx="175675" cy="18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7" h="7549" extrusionOk="0">
                      <a:moveTo>
                        <a:pt x="2206" y="1"/>
                      </a:moveTo>
                      <a:cubicBezTo>
                        <a:pt x="1828" y="1"/>
                        <a:pt x="1481" y="221"/>
                        <a:pt x="1261" y="568"/>
                      </a:cubicBezTo>
                      <a:lnTo>
                        <a:pt x="946" y="1198"/>
                      </a:lnTo>
                      <a:cubicBezTo>
                        <a:pt x="914" y="1324"/>
                        <a:pt x="757" y="1419"/>
                        <a:pt x="631" y="1419"/>
                      </a:cubicBezTo>
                      <a:lnTo>
                        <a:pt x="1" y="1419"/>
                      </a:lnTo>
                      <a:lnTo>
                        <a:pt x="1" y="6239"/>
                      </a:lnTo>
                      <a:lnTo>
                        <a:pt x="1576" y="6239"/>
                      </a:lnTo>
                      <a:lnTo>
                        <a:pt x="2584" y="7247"/>
                      </a:lnTo>
                      <a:cubicBezTo>
                        <a:pt x="2768" y="7431"/>
                        <a:pt x="3054" y="7548"/>
                        <a:pt x="3330" y="7548"/>
                      </a:cubicBezTo>
                      <a:cubicBezTo>
                        <a:pt x="3431" y="7548"/>
                        <a:pt x="3531" y="7533"/>
                        <a:pt x="3624" y="7499"/>
                      </a:cubicBezTo>
                      <a:lnTo>
                        <a:pt x="6585" y="6554"/>
                      </a:lnTo>
                      <a:cubicBezTo>
                        <a:pt x="6743" y="6522"/>
                        <a:pt x="6900" y="6396"/>
                        <a:pt x="7026" y="6302"/>
                      </a:cubicBezTo>
                      <a:lnTo>
                        <a:pt x="4537" y="3813"/>
                      </a:lnTo>
                      <a:lnTo>
                        <a:pt x="4380" y="3813"/>
                      </a:lnTo>
                      <a:lnTo>
                        <a:pt x="4348" y="3844"/>
                      </a:lnTo>
                      <a:cubicBezTo>
                        <a:pt x="4033" y="4506"/>
                        <a:pt x="3340" y="4947"/>
                        <a:pt x="2647" y="5042"/>
                      </a:cubicBezTo>
                      <a:cubicBezTo>
                        <a:pt x="2601" y="5044"/>
                        <a:pt x="2556" y="5046"/>
                        <a:pt x="2511" y="5046"/>
                      </a:cubicBezTo>
                      <a:cubicBezTo>
                        <a:pt x="2046" y="5046"/>
                        <a:pt x="1698" y="4899"/>
                        <a:pt x="1324" y="4727"/>
                      </a:cubicBezTo>
                      <a:cubicBezTo>
                        <a:pt x="1103" y="4632"/>
                        <a:pt x="1040" y="4412"/>
                        <a:pt x="1166" y="4254"/>
                      </a:cubicBezTo>
                      <a:lnTo>
                        <a:pt x="2363" y="1797"/>
                      </a:lnTo>
                      <a:cubicBezTo>
                        <a:pt x="2615" y="1324"/>
                        <a:pt x="3088" y="1041"/>
                        <a:pt x="3592" y="1041"/>
                      </a:cubicBezTo>
                      <a:lnTo>
                        <a:pt x="5104" y="1041"/>
                      </a:lnTo>
                      <a:cubicBezTo>
                        <a:pt x="5167" y="852"/>
                        <a:pt x="5262" y="631"/>
                        <a:pt x="5262" y="347"/>
                      </a:cubicBezTo>
                      <a:cubicBezTo>
                        <a:pt x="5262" y="158"/>
                        <a:pt x="5104" y="1"/>
                        <a:pt x="48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35" name="Google Shape;9552;p73">
                <a:extLst>
                  <a:ext uri="{FF2B5EF4-FFF2-40B4-BE49-F238E27FC236}">
                    <a16:creationId xmlns:a16="http://schemas.microsoft.com/office/drawing/2014/main" id="{57F7C9B7-8DA0-F527-CD79-0637F672945A}"/>
                  </a:ext>
                </a:extLst>
              </p:cNvPr>
              <p:cNvGrpSpPr/>
              <p:nvPr/>
            </p:nvGrpSpPr>
            <p:grpSpPr>
              <a:xfrm>
                <a:off x="3302959" y="3747882"/>
                <a:ext cx="500612" cy="500612"/>
                <a:chOff x="2037825" y="3254050"/>
                <a:chExt cx="296175" cy="296175"/>
              </a:xfrm>
              <a:grpFill/>
            </p:grpSpPr>
            <p:sp>
              <p:nvSpPr>
                <p:cNvPr id="17463" name="Google Shape;9553;p73">
                  <a:extLst>
                    <a:ext uri="{FF2B5EF4-FFF2-40B4-BE49-F238E27FC236}">
                      <a16:creationId xmlns:a16="http://schemas.microsoft.com/office/drawing/2014/main" id="{F99EACE2-7DD4-4B40-E928-B5B99286D3A9}"/>
                    </a:ext>
                  </a:extLst>
                </p:cNvPr>
                <p:cNvSpPr/>
                <p:nvPr/>
              </p:nvSpPr>
              <p:spPr>
                <a:xfrm>
                  <a:off x="2063825" y="3254050"/>
                  <a:ext cx="86675" cy="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7" h="3467" extrusionOk="0">
                      <a:moveTo>
                        <a:pt x="1733" y="1"/>
                      </a:moveTo>
                      <a:cubicBezTo>
                        <a:pt x="788" y="1"/>
                        <a:pt x="1" y="788"/>
                        <a:pt x="1" y="1733"/>
                      </a:cubicBezTo>
                      <a:cubicBezTo>
                        <a:pt x="1" y="2679"/>
                        <a:pt x="788" y="3466"/>
                        <a:pt x="1733" y="3466"/>
                      </a:cubicBezTo>
                      <a:cubicBezTo>
                        <a:pt x="2678" y="3466"/>
                        <a:pt x="3466" y="2679"/>
                        <a:pt x="3466" y="1733"/>
                      </a:cubicBezTo>
                      <a:cubicBezTo>
                        <a:pt x="3466" y="788"/>
                        <a:pt x="2678" y="1"/>
                        <a:pt x="17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64" name="Google Shape;9554;p73">
                  <a:extLst>
                    <a:ext uri="{FF2B5EF4-FFF2-40B4-BE49-F238E27FC236}">
                      <a16:creationId xmlns:a16="http://schemas.microsoft.com/office/drawing/2014/main" id="{5D326F3D-1BB7-55A9-5863-E880E0CC2073}"/>
                    </a:ext>
                  </a:extLst>
                </p:cNvPr>
                <p:cNvSpPr/>
                <p:nvPr/>
              </p:nvSpPr>
              <p:spPr>
                <a:xfrm>
                  <a:off x="2178025" y="3289500"/>
                  <a:ext cx="104000" cy="6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0" h="2718" extrusionOk="0">
                      <a:moveTo>
                        <a:pt x="347" y="0"/>
                      </a:moveTo>
                      <a:cubicBezTo>
                        <a:pt x="158" y="0"/>
                        <a:pt x="1" y="158"/>
                        <a:pt x="1" y="347"/>
                      </a:cubicBezTo>
                      <a:cubicBezTo>
                        <a:pt x="1" y="536"/>
                        <a:pt x="95" y="662"/>
                        <a:pt x="316" y="662"/>
                      </a:cubicBezTo>
                      <a:lnTo>
                        <a:pt x="2395" y="662"/>
                      </a:lnTo>
                      <a:cubicBezTo>
                        <a:pt x="2584" y="662"/>
                        <a:pt x="2742" y="820"/>
                        <a:pt x="2742" y="1009"/>
                      </a:cubicBezTo>
                      <a:lnTo>
                        <a:pt x="2742" y="1576"/>
                      </a:lnTo>
                      <a:lnTo>
                        <a:pt x="2616" y="1450"/>
                      </a:lnTo>
                      <a:cubicBezTo>
                        <a:pt x="2568" y="1387"/>
                        <a:pt x="2482" y="1355"/>
                        <a:pt x="2391" y="1355"/>
                      </a:cubicBezTo>
                      <a:cubicBezTo>
                        <a:pt x="2301" y="1355"/>
                        <a:pt x="2206" y="1387"/>
                        <a:pt x="2143" y="1450"/>
                      </a:cubicBezTo>
                      <a:cubicBezTo>
                        <a:pt x="2049" y="1576"/>
                        <a:pt x="2049" y="1796"/>
                        <a:pt x="2143" y="1922"/>
                      </a:cubicBezTo>
                      <a:lnTo>
                        <a:pt x="2868" y="2647"/>
                      </a:lnTo>
                      <a:cubicBezTo>
                        <a:pt x="2931" y="2694"/>
                        <a:pt x="3017" y="2718"/>
                        <a:pt x="3104" y="2718"/>
                      </a:cubicBezTo>
                      <a:cubicBezTo>
                        <a:pt x="3191" y="2718"/>
                        <a:pt x="3277" y="2694"/>
                        <a:pt x="3340" y="2647"/>
                      </a:cubicBezTo>
                      <a:lnTo>
                        <a:pt x="4033" y="1922"/>
                      </a:lnTo>
                      <a:cubicBezTo>
                        <a:pt x="4159" y="1796"/>
                        <a:pt x="4159" y="1576"/>
                        <a:pt x="4033" y="1450"/>
                      </a:cubicBezTo>
                      <a:cubicBezTo>
                        <a:pt x="3986" y="1387"/>
                        <a:pt x="3899" y="1355"/>
                        <a:pt x="3809" y="1355"/>
                      </a:cubicBezTo>
                      <a:cubicBezTo>
                        <a:pt x="3718" y="1355"/>
                        <a:pt x="3624" y="1387"/>
                        <a:pt x="3561" y="1450"/>
                      </a:cubicBezTo>
                      <a:lnTo>
                        <a:pt x="3466" y="1576"/>
                      </a:lnTo>
                      <a:lnTo>
                        <a:pt x="3466" y="1009"/>
                      </a:lnTo>
                      <a:cubicBezTo>
                        <a:pt x="3466" y="441"/>
                        <a:pt x="2994" y="0"/>
                        <a:pt x="242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65" name="Google Shape;9555;p73">
                  <a:extLst>
                    <a:ext uri="{FF2B5EF4-FFF2-40B4-BE49-F238E27FC236}">
                      <a16:creationId xmlns:a16="http://schemas.microsoft.com/office/drawing/2014/main" id="{072A0DF2-4AFB-9B8E-16CD-1D80157D8056}"/>
                    </a:ext>
                  </a:extLst>
                </p:cNvPr>
                <p:cNvSpPr/>
                <p:nvPr/>
              </p:nvSpPr>
              <p:spPr>
                <a:xfrm>
                  <a:off x="2070125" y="3444225"/>
                  <a:ext cx="10635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2763" extrusionOk="0">
                      <a:moveTo>
                        <a:pt x="1095" y="0"/>
                      </a:moveTo>
                      <a:cubicBezTo>
                        <a:pt x="1002" y="0"/>
                        <a:pt x="904" y="28"/>
                        <a:pt x="820" y="112"/>
                      </a:cubicBezTo>
                      <a:lnTo>
                        <a:pt x="127" y="805"/>
                      </a:lnTo>
                      <a:cubicBezTo>
                        <a:pt x="1" y="931"/>
                        <a:pt x="1" y="1184"/>
                        <a:pt x="127" y="1278"/>
                      </a:cubicBezTo>
                      <a:cubicBezTo>
                        <a:pt x="190" y="1341"/>
                        <a:pt x="276" y="1373"/>
                        <a:pt x="363" y="1373"/>
                      </a:cubicBezTo>
                      <a:cubicBezTo>
                        <a:pt x="449" y="1373"/>
                        <a:pt x="536" y="1341"/>
                        <a:pt x="599" y="1278"/>
                      </a:cubicBezTo>
                      <a:lnTo>
                        <a:pt x="725" y="1184"/>
                      </a:lnTo>
                      <a:lnTo>
                        <a:pt x="725" y="1719"/>
                      </a:lnTo>
                      <a:cubicBezTo>
                        <a:pt x="725" y="2318"/>
                        <a:pt x="1198" y="2759"/>
                        <a:pt x="1733" y="2759"/>
                      </a:cubicBezTo>
                      <a:lnTo>
                        <a:pt x="3813" y="2759"/>
                      </a:lnTo>
                      <a:cubicBezTo>
                        <a:pt x="3837" y="2761"/>
                        <a:pt x="3861" y="2763"/>
                        <a:pt x="3883" y="2763"/>
                      </a:cubicBezTo>
                      <a:cubicBezTo>
                        <a:pt x="4122" y="2763"/>
                        <a:pt x="4254" y="2616"/>
                        <a:pt x="4254" y="2444"/>
                      </a:cubicBezTo>
                      <a:cubicBezTo>
                        <a:pt x="4254" y="2223"/>
                        <a:pt x="4096" y="2066"/>
                        <a:pt x="3907" y="2066"/>
                      </a:cubicBezTo>
                      <a:lnTo>
                        <a:pt x="1828" y="2066"/>
                      </a:lnTo>
                      <a:cubicBezTo>
                        <a:pt x="1639" y="2066"/>
                        <a:pt x="1481" y="1908"/>
                        <a:pt x="1481" y="1719"/>
                      </a:cubicBezTo>
                      <a:lnTo>
                        <a:pt x="1481" y="1184"/>
                      </a:lnTo>
                      <a:lnTo>
                        <a:pt x="1576" y="1278"/>
                      </a:lnTo>
                      <a:cubicBezTo>
                        <a:pt x="1639" y="1341"/>
                        <a:pt x="1733" y="1373"/>
                        <a:pt x="1824" y="1373"/>
                      </a:cubicBezTo>
                      <a:cubicBezTo>
                        <a:pt x="1914" y="1373"/>
                        <a:pt x="2001" y="1341"/>
                        <a:pt x="2048" y="1278"/>
                      </a:cubicBezTo>
                      <a:cubicBezTo>
                        <a:pt x="2174" y="1184"/>
                        <a:pt x="2174" y="931"/>
                        <a:pt x="2048" y="805"/>
                      </a:cubicBezTo>
                      <a:lnTo>
                        <a:pt x="1355" y="112"/>
                      </a:lnTo>
                      <a:cubicBezTo>
                        <a:pt x="1292" y="81"/>
                        <a:pt x="1261" y="81"/>
                        <a:pt x="1229" y="18"/>
                      </a:cubicBezTo>
                      <a:cubicBezTo>
                        <a:pt x="1187" y="7"/>
                        <a:pt x="1142" y="0"/>
                        <a:pt x="109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66" name="Google Shape;9556;p73">
                  <a:extLst>
                    <a:ext uri="{FF2B5EF4-FFF2-40B4-BE49-F238E27FC236}">
                      <a16:creationId xmlns:a16="http://schemas.microsoft.com/office/drawing/2014/main" id="{2AD32963-C187-68D6-3899-41E5ACE91964}"/>
                    </a:ext>
                  </a:extLst>
                </p:cNvPr>
                <p:cNvSpPr/>
                <p:nvPr/>
              </p:nvSpPr>
              <p:spPr>
                <a:xfrm>
                  <a:off x="2219775" y="3375350"/>
                  <a:ext cx="89025" cy="8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61" h="3435" extrusionOk="0">
                      <a:moveTo>
                        <a:pt x="1796" y="0"/>
                      </a:moveTo>
                      <a:cubicBezTo>
                        <a:pt x="788" y="0"/>
                        <a:pt x="0" y="788"/>
                        <a:pt x="0" y="1733"/>
                      </a:cubicBezTo>
                      <a:cubicBezTo>
                        <a:pt x="0" y="2647"/>
                        <a:pt x="788" y="3434"/>
                        <a:pt x="1796" y="3434"/>
                      </a:cubicBezTo>
                      <a:cubicBezTo>
                        <a:pt x="2741" y="3434"/>
                        <a:pt x="3561" y="2647"/>
                        <a:pt x="3561" y="1733"/>
                      </a:cubicBezTo>
                      <a:cubicBezTo>
                        <a:pt x="3561" y="788"/>
                        <a:pt x="2773" y="0"/>
                        <a:pt x="179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67" name="Google Shape;9557;p73">
                  <a:extLst>
                    <a:ext uri="{FF2B5EF4-FFF2-40B4-BE49-F238E27FC236}">
                      <a16:creationId xmlns:a16="http://schemas.microsoft.com/office/drawing/2014/main" id="{F2A4E036-0C5D-7093-E277-3B068CCE3CAB}"/>
                    </a:ext>
                  </a:extLst>
                </p:cNvPr>
                <p:cNvSpPr/>
                <p:nvPr/>
              </p:nvSpPr>
              <p:spPr>
                <a:xfrm>
                  <a:off x="2037825" y="3339125"/>
                  <a:ext cx="138650" cy="8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6" h="3529" extrusionOk="0">
                      <a:moveTo>
                        <a:pt x="1072" y="0"/>
                      </a:moveTo>
                      <a:cubicBezTo>
                        <a:pt x="442" y="536"/>
                        <a:pt x="32" y="1292"/>
                        <a:pt x="32" y="2143"/>
                      </a:cubicBezTo>
                      <a:lnTo>
                        <a:pt x="32" y="3182"/>
                      </a:lnTo>
                      <a:cubicBezTo>
                        <a:pt x="1" y="3371"/>
                        <a:pt x="158" y="3529"/>
                        <a:pt x="347" y="3529"/>
                      </a:cubicBezTo>
                      <a:lnTo>
                        <a:pt x="5199" y="3529"/>
                      </a:lnTo>
                      <a:cubicBezTo>
                        <a:pt x="5388" y="3529"/>
                        <a:pt x="5546" y="3371"/>
                        <a:pt x="5546" y="3182"/>
                      </a:cubicBezTo>
                      <a:lnTo>
                        <a:pt x="5546" y="2143"/>
                      </a:lnTo>
                      <a:cubicBezTo>
                        <a:pt x="5546" y="1292"/>
                        <a:pt x="5168" y="536"/>
                        <a:pt x="4538" y="0"/>
                      </a:cubicBezTo>
                      <a:cubicBezTo>
                        <a:pt x="4096" y="473"/>
                        <a:pt x="3466" y="756"/>
                        <a:pt x="2805" y="756"/>
                      </a:cubicBezTo>
                      <a:cubicBezTo>
                        <a:pt x="2143" y="756"/>
                        <a:pt x="1513" y="504"/>
                        <a:pt x="10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68" name="Google Shape;9558;p73">
                  <a:extLst>
                    <a:ext uri="{FF2B5EF4-FFF2-40B4-BE49-F238E27FC236}">
                      <a16:creationId xmlns:a16="http://schemas.microsoft.com/office/drawing/2014/main" id="{937D84EA-9877-17AB-DD5E-301596134914}"/>
                    </a:ext>
                  </a:extLst>
                </p:cNvPr>
                <p:cNvSpPr/>
                <p:nvPr/>
              </p:nvSpPr>
              <p:spPr>
                <a:xfrm>
                  <a:off x="2193775" y="3460400"/>
                  <a:ext cx="140225" cy="8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9" h="3593" extrusionOk="0">
                      <a:moveTo>
                        <a:pt x="1009" y="1"/>
                      </a:moveTo>
                      <a:cubicBezTo>
                        <a:pt x="379" y="537"/>
                        <a:pt x="1" y="1261"/>
                        <a:pt x="1" y="2143"/>
                      </a:cubicBezTo>
                      <a:lnTo>
                        <a:pt x="1" y="3246"/>
                      </a:lnTo>
                      <a:cubicBezTo>
                        <a:pt x="1" y="3435"/>
                        <a:pt x="158" y="3592"/>
                        <a:pt x="347" y="3592"/>
                      </a:cubicBezTo>
                      <a:lnTo>
                        <a:pt x="5262" y="3592"/>
                      </a:lnTo>
                      <a:cubicBezTo>
                        <a:pt x="5451" y="3592"/>
                        <a:pt x="5609" y="3435"/>
                        <a:pt x="5609" y="3246"/>
                      </a:cubicBezTo>
                      <a:lnTo>
                        <a:pt x="5609" y="2143"/>
                      </a:lnTo>
                      <a:cubicBezTo>
                        <a:pt x="5577" y="1261"/>
                        <a:pt x="5199" y="537"/>
                        <a:pt x="4569" y="1"/>
                      </a:cubicBezTo>
                      <a:cubicBezTo>
                        <a:pt x="4128" y="474"/>
                        <a:pt x="3498" y="757"/>
                        <a:pt x="2773" y="757"/>
                      </a:cubicBezTo>
                      <a:cubicBezTo>
                        <a:pt x="2080" y="757"/>
                        <a:pt x="1450" y="474"/>
                        <a:pt x="100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36" name="Google Shape;9559;p73">
                <a:extLst>
                  <a:ext uri="{FF2B5EF4-FFF2-40B4-BE49-F238E27FC236}">
                    <a16:creationId xmlns:a16="http://schemas.microsoft.com/office/drawing/2014/main" id="{9ECD6877-D30E-5202-B5D5-3C9EE57A4F7C}"/>
                  </a:ext>
                </a:extLst>
              </p:cNvPr>
              <p:cNvGrpSpPr/>
              <p:nvPr/>
            </p:nvGrpSpPr>
            <p:grpSpPr>
              <a:xfrm>
                <a:off x="3300297" y="4378750"/>
                <a:ext cx="505937" cy="498964"/>
                <a:chOff x="2034675" y="3617925"/>
                <a:chExt cx="299325" cy="295200"/>
              </a:xfrm>
              <a:grpFill/>
            </p:grpSpPr>
            <p:sp>
              <p:nvSpPr>
                <p:cNvPr id="17458" name="Google Shape;9560;p73">
                  <a:extLst>
                    <a:ext uri="{FF2B5EF4-FFF2-40B4-BE49-F238E27FC236}">
                      <a16:creationId xmlns:a16="http://schemas.microsoft.com/office/drawing/2014/main" id="{D0617B81-5C55-5FCA-12A7-AE607CDAEE47}"/>
                    </a:ext>
                  </a:extLst>
                </p:cNvPr>
                <p:cNvSpPr/>
                <p:nvPr/>
              </p:nvSpPr>
              <p:spPr>
                <a:xfrm>
                  <a:off x="2195350" y="3721900"/>
                  <a:ext cx="69350" cy="3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" h="1356" extrusionOk="0">
                      <a:moveTo>
                        <a:pt x="1387" y="1"/>
                      </a:moveTo>
                      <a:cubicBezTo>
                        <a:pt x="631" y="1"/>
                        <a:pt x="1" y="631"/>
                        <a:pt x="1" y="1355"/>
                      </a:cubicBezTo>
                      <a:lnTo>
                        <a:pt x="2773" y="1355"/>
                      </a:lnTo>
                      <a:cubicBezTo>
                        <a:pt x="2773" y="599"/>
                        <a:pt x="2143" y="1"/>
                        <a:pt x="138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59" name="Google Shape;9561;p73">
                  <a:extLst>
                    <a:ext uri="{FF2B5EF4-FFF2-40B4-BE49-F238E27FC236}">
                      <a16:creationId xmlns:a16="http://schemas.microsoft.com/office/drawing/2014/main" id="{54A047F6-0585-117E-A0A2-21E5090C6C30}"/>
                    </a:ext>
                  </a:extLst>
                </p:cNvPr>
                <p:cNvSpPr/>
                <p:nvPr/>
              </p:nvSpPr>
              <p:spPr>
                <a:xfrm>
                  <a:off x="2211900" y="3669125"/>
                  <a:ext cx="35475" cy="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1419" extrusionOk="0">
                      <a:moveTo>
                        <a:pt x="725" y="1"/>
                      </a:moveTo>
                      <a:cubicBezTo>
                        <a:pt x="315" y="1"/>
                        <a:pt x="0" y="316"/>
                        <a:pt x="0" y="725"/>
                      </a:cubicBezTo>
                      <a:cubicBezTo>
                        <a:pt x="0" y="1103"/>
                        <a:pt x="315" y="1418"/>
                        <a:pt x="725" y="1418"/>
                      </a:cubicBezTo>
                      <a:cubicBezTo>
                        <a:pt x="1103" y="1418"/>
                        <a:pt x="1418" y="1103"/>
                        <a:pt x="1418" y="725"/>
                      </a:cubicBezTo>
                      <a:cubicBezTo>
                        <a:pt x="1418" y="316"/>
                        <a:pt x="1103" y="1"/>
                        <a:pt x="72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60" name="Google Shape;9562;p73">
                  <a:extLst>
                    <a:ext uri="{FF2B5EF4-FFF2-40B4-BE49-F238E27FC236}">
                      <a16:creationId xmlns:a16="http://schemas.microsoft.com/office/drawing/2014/main" id="{61B0AE6B-4A87-4211-4348-EE6ED2AA9C54}"/>
                    </a:ext>
                  </a:extLst>
                </p:cNvPr>
                <p:cNvSpPr/>
                <p:nvPr/>
              </p:nvSpPr>
              <p:spPr>
                <a:xfrm>
                  <a:off x="2125250" y="3617925"/>
                  <a:ext cx="208750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0" h="8350" extrusionOk="0">
                      <a:moveTo>
                        <a:pt x="4128" y="1387"/>
                      </a:moveTo>
                      <a:cubicBezTo>
                        <a:pt x="4884" y="1387"/>
                        <a:pt x="5514" y="2017"/>
                        <a:pt x="5514" y="2773"/>
                      </a:cubicBezTo>
                      <a:cubicBezTo>
                        <a:pt x="5514" y="3120"/>
                        <a:pt x="5357" y="3466"/>
                        <a:pt x="5136" y="3718"/>
                      </a:cubicBezTo>
                      <a:cubicBezTo>
                        <a:pt x="5766" y="4065"/>
                        <a:pt x="6176" y="4727"/>
                        <a:pt x="6176" y="5514"/>
                      </a:cubicBezTo>
                      <a:lnTo>
                        <a:pt x="6176" y="5892"/>
                      </a:lnTo>
                      <a:lnTo>
                        <a:pt x="6270" y="5892"/>
                      </a:lnTo>
                      <a:cubicBezTo>
                        <a:pt x="6270" y="6081"/>
                        <a:pt x="6113" y="6239"/>
                        <a:pt x="5924" y="6239"/>
                      </a:cubicBezTo>
                      <a:lnTo>
                        <a:pt x="2458" y="6239"/>
                      </a:lnTo>
                      <a:cubicBezTo>
                        <a:pt x="2238" y="6239"/>
                        <a:pt x="2080" y="6081"/>
                        <a:pt x="2080" y="5892"/>
                      </a:cubicBezTo>
                      <a:lnTo>
                        <a:pt x="2080" y="5514"/>
                      </a:lnTo>
                      <a:cubicBezTo>
                        <a:pt x="2080" y="4727"/>
                        <a:pt x="2521" y="4065"/>
                        <a:pt x="3151" y="3718"/>
                      </a:cubicBezTo>
                      <a:cubicBezTo>
                        <a:pt x="2931" y="3466"/>
                        <a:pt x="2773" y="3120"/>
                        <a:pt x="2773" y="2773"/>
                      </a:cubicBezTo>
                      <a:cubicBezTo>
                        <a:pt x="2773" y="2017"/>
                        <a:pt x="3403" y="1387"/>
                        <a:pt x="4128" y="1387"/>
                      </a:cubicBezTo>
                      <a:close/>
                      <a:moveTo>
                        <a:pt x="4191" y="1"/>
                      </a:moveTo>
                      <a:cubicBezTo>
                        <a:pt x="1891" y="1"/>
                        <a:pt x="1" y="1860"/>
                        <a:pt x="1" y="4191"/>
                      </a:cubicBezTo>
                      <a:cubicBezTo>
                        <a:pt x="1" y="6522"/>
                        <a:pt x="1860" y="8350"/>
                        <a:pt x="4191" y="8350"/>
                      </a:cubicBezTo>
                      <a:cubicBezTo>
                        <a:pt x="6459" y="8350"/>
                        <a:pt x="8350" y="6522"/>
                        <a:pt x="8350" y="4191"/>
                      </a:cubicBezTo>
                      <a:cubicBezTo>
                        <a:pt x="8350" y="1860"/>
                        <a:pt x="6459" y="1"/>
                        <a:pt x="419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61" name="Google Shape;9563;p73">
                  <a:extLst>
                    <a:ext uri="{FF2B5EF4-FFF2-40B4-BE49-F238E27FC236}">
                      <a16:creationId xmlns:a16="http://schemas.microsoft.com/office/drawing/2014/main" id="{78BD484B-A381-DBFC-8BB0-D9ECD5728E3E}"/>
                    </a:ext>
                  </a:extLst>
                </p:cNvPr>
                <p:cNvSpPr/>
                <p:nvPr/>
              </p:nvSpPr>
              <p:spPr>
                <a:xfrm>
                  <a:off x="2107150" y="3771525"/>
                  <a:ext cx="73275" cy="7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2899" extrusionOk="0">
                      <a:moveTo>
                        <a:pt x="504" y="0"/>
                      </a:moveTo>
                      <a:lnTo>
                        <a:pt x="378" y="126"/>
                      </a:lnTo>
                      <a:cubicBezTo>
                        <a:pt x="0" y="536"/>
                        <a:pt x="0" y="1198"/>
                        <a:pt x="378" y="1576"/>
                      </a:cubicBezTo>
                      <a:lnTo>
                        <a:pt x="1355" y="2584"/>
                      </a:lnTo>
                      <a:cubicBezTo>
                        <a:pt x="1576" y="2773"/>
                        <a:pt x="1828" y="2899"/>
                        <a:pt x="2111" y="2899"/>
                      </a:cubicBezTo>
                      <a:cubicBezTo>
                        <a:pt x="2395" y="2899"/>
                        <a:pt x="2678" y="2773"/>
                        <a:pt x="2867" y="2584"/>
                      </a:cubicBezTo>
                      <a:lnTo>
                        <a:pt x="2930" y="2458"/>
                      </a:lnTo>
                      <a:cubicBezTo>
                        <a:pt x="1828" y="1985"/>
                        <a:pt x="977" y="1071"/>
                        <a:pt x="50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62" name="Google Shape;9564;p73">
                  <a:extLst>
                    <a:ext uri="{FF2B5EF4-FFF2-40B4-BE49-F238E27FC236}">
                      <a16:creationId xmlns:a16="http://schemas.microsoft.com/office/drawing/2014/main" id="{FAF4D61E-BA44-87B5-E41C-35E430BCBECB}"/>
                    </a:ext>
                  </a:extLst>
                </p:cNvPr>
                <p:cNvSpPr/>
                <p:nvPr/>
              </p:nvSpPr>
              <p:spPr>
                <a:xfrm>
                  <a:off x="2034675" y="3816425"/>
                  <a:ext cx="100050" cy="9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2" h="3868" extrusionOk="0">
                      <a:moveTo>
                        <a:pt x="2521" y="0"/>
                      </a:moveTo>
                      <a:lnTo>
                        <a:pt x="410" y="2111"/>
                      </a:lnTo>
                      <a:cubicBezTo>
                        <a:pt x="1" y="2520"/>
                        <a:pt x="1" y="3182"/>
                        <a:pt x="410" y="3560"/>
                      </a:cubicBezTo>
                      <a:cubicBezTo>
                        <a:pt x="599" y="3765"/>
                        <a:pt x="867" y="3867"/>
                        <a:pt x="1135" y="3867"/>
                      </a:cubicBezTo>
                      <a:cubicBezTo>
                        <a:pt x="1403" y="3867"/>
                        <a:pt x="1671" y="3765"/>
                        <a:pt x="1860" y="3560"/>
                      </a:cubicBezTo>
                      <a:lnTo>
                        <a:pt x="4002" y="1449"/>
                      </a:lnTo>
                      <a:cubicBezTo>
                        <a:pt x="3907" y="1418"/>
                        <a:pt x="3844" y="1323"/>
                        <a:pt x="3750" y="1260"/>
                      </a:cubicBezTo>
                      <a:lnTo>
                        <a:pt x="2773" y="252"/>
                      </a:lnTo>
                      <a:cubicBezTo>
                        <a:pt x="2679" y="189"/>
                        <a:pt x="2616" y="95"/>
                        <a:pt x="25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37" name="Google Shape;9565;p73">
                <a:extLst>
                  <a:ext uri="{FF2B5EF4-FFF2-40B4-BE49-F238E27FC236}">
                    <a16:creationId xmlns:a16="http://schemas.microsoft.com/office/drawing/2014/main" id="{0109F354-0D06-C008-0C34-864EAA5EAF99}"/>
                  </a:ext>
                </a:extLst>
              </p:cNvPr>
              <p:cNvGrpSpPr/>
              <p:nvPr/>
            </p:nvGrpSpPr>
            <p:grpSpPr>
              <a:xfrm>
                <a:off x="3302959" y="4985321"/>
                <a:ext cx="500612" cy="499261"/>
                <a:chOff x="2037825" y="3981825"/>
                <a:chExt cx="296175" cy="295375"/>
              </a:xfrm>
              <a:grpFill/>
            </p:grpSpPr>
            <p:sp>
              <p:nvSpPr>
                <p:cNvPr id="17455" name="Google Shape;9566;p73">
                  <a:extLst>
                    <a:ext uri="{FF2B5EF4-FFF2-40B4-BE49-F238E27FC236}">
                      <a16:creationId xmlns:a16="http://schemas.microsoft.com/office/drawing/2014/main" id="{28F6CB92-27F4-4EB3-4503-1648087F0F2D}"/>
                    </a:ext>
                  </a:extLst>
                </p:cNvPr>
                <p:cNvSpPr/>
                <p:nvPr/>
              </p:nvSpPr>
              <p:spPr>
                <a:xfrm>
                  <a:off x="2072500" y="4085775"/>
                  <a:ext cx="88225" cy="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9" h="3467" extrusionOk="0">
                      <a:moveTo>
                        <a:pt x="1764" y="1"/>
                      </a:moveTo>
                      <a:cubicBezTo>
                        <a:pt x="819" y="1"/>
                        <a:pt x="0" y="788"/>
                        <a:pt x="0" y="1734"/>
                      </a:cubicBezTo>
                      <a:cubicBezTo>
                        <a:pt x="0" y="2679"/>
                        <a:pt x="819" y="3466"/>
                        <a:pt x="1764" y="3466"/>
                      </a:cubicBezTo>
                      <a:cubicBezTo>
                        <a:pt x="2709" y="3466"/>
                        <a:pt x="3529" y="2679"/>
                        <a:pt x="3529" y="1734"/>
                      </a:cubicBezTo>
                      <a:cubicBezTo>
                        <a:pt x="3529" y="788"/>
                        <a:pt x="2741" y="1"/>
                        <a:pt x="176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56" name="Google Shape;9567;p73">
                  <a:extLst>
                    <a:ext uri="{FF2B5EF4-FFF2-40B4-BE49-F238E27FC236}">
                      <a16:creationId xmlns:a16="http://schemas.microsoft.com/office/drawing/2014/main" id="{166F6111-CA9B-6034-1FDF-30D9C1B86579}"/>
                    </a:ext>
                  </a:extLst>
                </p:cNvPr>
                <p:cNvSpPr/>
                <p:nvPr/>
              </p:nvSpPr>
              <p:spPr>
                <a:xfrm>
                  <a:off x="2176450" y="3981825"/>
                  <a:ext cx="157550" cy="15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2" h="6239" extrusionOk="0">
                      <a:moveTo>
                        <a:pt x="3151" y="1733"/>
                      </a:moveTo>
                      <a:cubicBezTo>
                        <a:pt x="3372" y="1733"/>
                        <a:pt x="3529" y="1890"/>
                        <a:pt x="3529" y="2079"/>
                      </a:cubicBezTo>
                      <a:cubicBezTo>
                        <a:pt x="3529" y="2268"/>
                        <a:pt x="3372" y="2426"/>
                        <a:pt x="3151" y="2426"/>
                      </a:cubicBezTo>
                      <a:cubicBezTo>
                        <a:pt x="2962" y="2426"/>
                        <a:pt x="2805" y="2268"/>
                        <a:pt x="2805" y="2079"/>
                      </a:cubicBezTo>
                      <a:cubicBezTo>
                        <a:pt x="2805" y="1890"/>
                        <a:pt x="2962" y="1733"/>
                        <a:pt x="3151" y="1733"/>
                      </a:cubicBezTo>
                      <a:close/>
                      <a:moveTo>
                        <a:pt x="3151" y="2773"/>
                      </a:moveTo>
                      <a:cubicBezTo>
                        <a:pt x="3372" y="2773"/>
                        <a:pt x="3529" y="2930"/>
                        <a:pt x="3529" y="3151"/>
                      </a:cubicBezTo>
                      <a:lnTo>
                        <a:pt x="3529" y="4505"/>
                      </a:lnTo>
                      <a:cubicBezTo>
                        <a:pt x="3529" y="4726"/>
                        <a:pt x="3372" y="4883"/>
                        <a:pt x="3151" y="4883"/>
                      </a:cubicBezTo>
                      <a:cubicBezTo>
                        <a:pt x="2962" y="4883"/>
                        <a:pt x="2805" y="4726"/>
                        <a:pt x="2805" y="4505"/>
                      </a:cubicBezTo>
                      <a:lnTo>
                        <a:pt x="2805" y="3151"/>
                      </a:lnTo>
                      <a:cubicBezTo>
                        <a:pt x="2805" y="2930"/>
                        <a:pt x="2962" y="2773"/>
                        <a:pt x="3151" y="2773"/>
                      </a:cubicBezTo>
                      <a:close/>
                      <a:moveTo>
                        <a:pt x="3151" y="0"/>
                      </a:moveTo>
                      <a:cubicBezTo>
                        <a:pt x="1418" y="0"/>
                        <a:pt x="64" y="1418"/>
                        <a:pt x="64" y="3088"/>
                      </a:cubicBezTo>
                      <a:cubicBezTo>
                        <a:pt x="64" y="3655"/>
                        <a:pt x="158" y="4159"/>
                        <a:pt x="442" y="4631"/>
                      </a:cubicBezTo>
                      <a:lnTo>
                        <a:pt x="64" y="5765"/>
                      </a:lnTo>
                      <a:cubicBezTo>
                        <a:pt x="1" y="5892"/>
                        <a:pt x="64" y="6018"/>
                        <a:pt x="127" y="6112"/>
                      </a:cubicBezTo>
                      <a:cubicBezTo>
                        <a:pt x="190" y="6207"/>
                        <a:pt x="379" y="6238"/>
                        <a:pt x="473" y="6238"/>
                      </a:cubicBezTo>
                      <a:lnTo>
                        <a:pt x="1796" y="5923"/>
                      </a:lnTo>
                      <a:cubicBezTo>
                        <a:pt x="2206" y="6175"/>
                        <a:pt x="2679" y="6238"/>
                        <a:pt x="3214" y="6238"/>
                      </a:cubicBezTo>
                      <a:cubicBezTo>
                        <a:pt x="4947" y="6238"/>
                        <a:pt x="6302" y="4820"/>
                        <a:pt x="6302" y="3119"/>
                      </a:cubicBezTo>
                      <a:cubicBezTo>
                        <a:pt x="6270" y="1418"/>
                        <a:pt x="4884" y="0"/>
                        <a:pt x="315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57" name="Google Shape;9568;p73">
                  <a:extLst>
                    <a:ext uri="{FF2B5EF4-FFF2-40B4-BE49-F238E27FC236}">
                      <a16:creationId xmlns:a16="http://schemas.microsoft.com/office/drawing/2014/main" id="{C5C1D95E-0E14-C661-CA48-995F05F96852}"/>
                    </a:ext>
                  </a:extLst>
                </p:cNvPr>
                <p:cNvSpPr/>
                <p:nvPr/>
              </p:nvSpPr>
              <p:spPr>
                <a:xfrm>
                  <a:off x="2037825" y="4168475"/>
                  <a:ext cx="157550" cy="10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2" h="4349" extrusionOk="0">
                      <a:moveTo>
                        <a:pt x="1356" y="1"/>
                      </a:moveTo>
                      <a:cubicBezTo>
                        <a:pt x="568" y="568"/>
                        <a:pt x="1" y="1513"/>
                        <a:pt x="1" y="2553"/>
                      </a:cubicBezTo>
                      <a:lnTo>
                        <a:pt x="1" y="3970"/>
                      </a:lnTo>
                      <a:cubicBezTo>
                        <a:pt x="1" y="4222"/>
                        <a:pt x="158" y="4348"/>
                        <a:pt x="347" y="4348"/>
                      </a:cubicBezTo>
                      <a:lnTo>
                        <a:pt x="5955" y="4348"/>
                      </a:lnTo>
                      <a:cubicBezTo>
                        <a:pt x="6144" y="4348"/>
                        <a:pt x="6302" y="4191"/>
                        <a:pt x="6302" y="3970"/>
                      </a:cubicBezTo>
                      <a:lnTo>
                        <a:pt x="6302" y="2553"/>
                      </a:lnTo>
                      <a:cubicBezTo>
                        <a:pt x="6302" y="1513"/>
                        <a:pt x="5798" y="599"/>
                        <a:pt x="4947" y="1"/>
                      </a:cubicBezTo>
                      <a:cubicBezTo>
                        <a:pt x="4538" y="505"/>
                        <a:pt x="3844" y="820"/>
                        <a:pt x="3151" y="820"/>
                      </a:cubicBezTo>
                      <a:cubicBezTo>
                        <a:pt x="2427" y="820"/>
                        <a:pt x="1765" y="505"/>
                        <a:pt x="135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38" name="Google Shape;9569;p73">
                <a:extLst>
                  <a:ext uri="{FF2B5EF4-FFF2-40B4-BE49-F238E27FC236}">
                    <a16:creationId xmlns:a16="http://schemas.microsoft.com/office/drawing/2014/main" id="{610D5E38-84E4-6C6A-0F20-DDB486D6E518}"/>
                  </a:ext>
                </a:extLst>
              </p:cNvPr>
              <p:cNvGrpSpPr/>
              <p:nvPr/>
            </p:nvGrpSpPr>
            <p:grpSpPr>
              <a:xfrm>
                <a:off x="6475073" y="3793814"/>
                <a:ext cx="500612" cy="408748"/>
                <a:chOff x="3860400" y="3254050"/>
                <a:chExt cx="296175" cy="241825"/>
              </a:xfrm>
              <a:grpFill/>
            </p:grpSpPr>
            <p:sp>
              <p:nvSpPr>
                <p:cNvPr id="17448" name="Google Shape;9570;p73">
                  <a:extLst>
                    <a:ext uri="{FF2B5EF4-FFF2-40B4-BE49-F238E27FC236}">
                      <a16:creationId xmlns:a16="http://schemas.microsoft.com/office/drawing/2014/main" id="{45344967-0142-7115-F751-1D2E946B8CAD}"/>
                    </a:ext>
                  </a:extLst>
                </p:cNvPr>
                <p:cNvSpPr/>
                <p:nvPr/>
              </p:nvSpPr>
              <p:spPr>
                <a:xfrm>
                  <a:off x="4112425" y="3358025"/>
                  <a:ext cx="44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6" h="725" extrusionOk="0">
                      <a:moveTo>
                        <a:pt x="347" y="0"/>
                      </a:moveTo>
                      <a:cubicBezTo>
                        <a:pt x="158" y="0"/>
                        <a:pt x="1" y="158"/>
                        <a:pt x="1" y="378"/>
                      </a:cubicBezTo>
                      <a:cubicBezTo>
                        <a:pt x="1" y="567"/>
                        <a:pt x="158" y="725"/>
                        <a:pt x="347" y="725"/>
                      </a:cubicBezTo>
                      <a:lnTo>
                        <a:pt x="1419" y="725"/>
                      </a:lnTo>
                      <a:cubicBezTo>
                        <a:pt x="1608" y="725"/>
                        <a:pt x="1765" y="567"/>
                        <a:pt x="1765" y="378"/>
                      </a:cubicBezTo>
                      <a:cubicBezTo>
                        <a:pt x="1734" y="158"/>
                        <a:pt x="1608" y="0"/>
                        <a:pt x="141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49" name="Google Shape;9571;p73">
                  <a:extLst>
                    <a:ext uri="{FF2B5EF4-FFF2-40B4-BE49-F238E27FC236}">
                      <a16:creationId xmlns:a16="http://schemas.microsoft.com/office/drawing/2014/main" id="{D6B912F4-DFE5-7B9E-A2D9-AA3CBE7E9298}"/>
                    </a:ext>
                  </a:extLst>
                </p:cNvPr>
                <p:cNvSpPr/>
                <p:nvPr/>
              </p:nvSpPr>
              <p:spPr>
                <a:xfrm>
                  <a:off x="4102200" y="3393475"/>
                  <a:ext cx="370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1355" extrusionOk="0">
                      <a:moveTo>
                        <a:pt x="394" y="0"/>
                      </a:moveTo>
                      <a:cubicBezTo>
                        <a:pt x="308" y="0"/>
                        <a:pt x="221" y="32"/>
                        <a:pt x="158" y="95"/>
                      </a:cubicBezTo>
                      <a:cubicBezTo>
                        <a:pt x="0" y="221"/>
                        <a:pt x="0" y="410"/>
                        <a:pt x="158" y="567"/>
                      </a:cubicBezTo>
                      <a:lnTo>
                        <a:pt x="882" y="1260"/>
                      </a:lnTo>
                      <a:cubicBezTo>
                        <a:pt x="945" y="1323"/>
                        <a:pt x="1032" y="1355"/>
                        <a:pt x="1119" y="1355"/>
                      </a:cubicBezTo>
                      <a:cubicBezTo>
                        <a:pt x="1205" y="1355"/>
                        <a:pt x="1292" y="1323"/>
                        <a:pt x="1355" y="1260"/>
                      </a:cubicBezTo>
                      <a:cubicBezTo>
                        <a:pt x="1481" y="1134"/>
                        <a:pt x="1481" y="914"/>
                        <a:pt x="1355" y="788"/>
                      </a:cubicBezTo>
                      <a:lnTo>
                        <a:pt x="630" y="95"/>
                      </a:lnTo>
                      <a:cubicBezTo>
                        <a:pt x="567" y="32"/>
                        <a:pt x="481" y="0"/>
                        <a:pt x="3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50" name="Google Shape;9572;p73">
                  <a:extLst>
                    <a:ext uri="{FF2B5EF4-FFF2-40B4-BE49-F238E27FC236}">
                      <a16:creationId xmlns:a16="http://schemas.microsoft.com/office/drawing/2014/main" id="{C67F2188-C1FB-2D4F-EE81-96302D56C860}"/>
                    </a:ext>
                  </a:extLst>
                </p:cNvPr>
                <p:cNvSpPr/>
                <p:nvPr/>
              </p:nvSpPr>
              <p:spPr>
                <a:xfrm>
                  <a:off x="4103775" y="3306025"/>
                  <a:ext cx="35475" cy="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1380" extrusionOk="0">
                      <a:moveTo>
                        <a:pt x="1056" y="1"/>
                      </a:moveTo>
                      <a:cubicBezTo>
                        <a:pt x="969" y="1"/>
                        <a:pt x="882" y="32"/>
                        <a:pt x="819" y="96"/>
                      </a:cubicBezTo>
                      <a:lnTo>
                        <a:pt x="95" y="789"/>
                      </a:lnTo>
                      <a:cubicBezTo>
                        <a:pt x="0" y="915"/>
                        <a:pt x="0" y="1135"/>
                        <a:pt x="95" y="1261"/>
                      </a:cubicBezTo>
                      <a:cubicBezTo>
                        <a:pt x="158" y="1340"/>
                        <a:pt x="252" y="1379"/>
                        <a:pt x="343" y="1379"/>
                      </a:cubicBezTo>
                      <a:cubicBezTo>
                        <a:pt x="434" y="1379"/>
                        <a:pt x="520" y="1340"/>
                        <a:pt x="567" y="1261"/>
                      </a:cubicBezTo>
                      <a:lnTo>
                        <a:pt x="1292" y="568"/>
                      </a:lnTo>
                      <a:cubicBezTo>
                        <a:pt x="1418" y="442"/>
                        <a:pt x="1418" y="190"/>
                        <a:pt x="1292" y="96"/>
                      </a:cubicBezTo>
                      <a:cubicBezTo>
                        <a:pt x="1229" y="32"/>
                        <a:pt x="1142" y="1"/>
                        <a:pt x="105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51" name="Google Shape;9573;p73">
                  <a:extLst>
                    <a:ext uri="{FF2B5EF4-FFF2-40B4-BE49-F238E27FC236}">
                      <a16:creationId xmlns:a16="http://schemas.microsoft.com/office/drawing/2014/main" id="{0FB29202-4928-8EA2-7543-83E2FBAB019A}"/>
                    </a:ext>
                  </a:extLst>
                </p:cNvPr>
                <p:cNvSpPr/>
                <p:nvPr/>
              </p:nvSpPr>
              <p:spPr>
                <a:xfrm>
                  <a:off x="3860400" y="3306025"/>
                  <a:ext cx="105550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2" h="4192" extrusionOk="0">
                      <a:moveTo>
                        <a:pt x="2489" y="1"/>
                      </a:moveTo>
                      <a:cubicBezTo>
                        <a:pt x="2048" y="1"/>
                        <a:pt x="1639" y="285"/>
                        <a:pt x="1481" y="726"/>
                      </a:cubicBezTo>
                      <a:lnTo>
                        <a:pt x="1418" y="726"/>
                      </a:lnTo>
                      <a:cubicBezTo>
                        <a:pt x="662" y="726"/>
                        <a:pt x="0" y="1356"/>
                        <a:pt x="0" y="2080"/>
                      </a:cubicBezTo>
                      <a:cubicBezTo>
                        <a:pt x="0" y="2836"/>
                        <a:pt x="630" y="3467"/>
                        <a:pt x="1418" y="3467"/>
                      </a:cubicBezTo>
                      <a:lnTo>
                        <a:pt x="1481" y="3467"/>
                      </a:lnTo>
                      <a:cubicBezTo>
                        <a:pt x="1639" y="3845"/>
                        <a:pt x="2017" y="4191"/>
                        <a:pt x="2489" y="4191"/>
                      </a:cubicBezTo>
                      <a:lnTo>
                        <a:pt x="4222" y="4191"/>
                      </a:lnTo>
                      <a:lnTo>
                        <a:pt x="4222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52" name="Google Shape;9574;p73">
                  <a:extLst>
                    <a:ext uri="{FF2B5EF4-FFF2-40B4-BE49-F238E27FC236}">
                      <a16:creationId xmlns:a16="http://schemas.microsoft.com/office/drawing/2014/main" id="{2168A58E-D6BA-859C-2544-C6BDCCA9AD30}"/>
                    </a:ext>
                  </a:extLst>
                </p:cNvPr>
                <p:cNvSpPr/>
                <p:nvPr/>
              </p:nvSpPr>
              <p:spPr>
                <a:xfrm>
                  <a:off x="4050225" y="3254050"/>
                  <a:ext cx="35450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8350" extrusionOk="0">
                      <a:moveTo>
                        <a:pt x="725" y="1"/>
                      </a:moveTo>
                      <a:cubicBezTo>
                        <a:pt x="315" y="1"/>
                        <a:pt x="0" y="316"/>
                        <a:pt x="0" y="694"/>
                      </a:cubicBezTo>
                      <a:lnTo>
                        <a:pt x="0" y="7625"/>
                      </a:lnTo>
                      <a:cubicBezTo>
                        <a:pt x="0" y="8034"/>
                        <a:pt x="315" y="8349"/>
                        <a:pt x="725" y="8349"/>
                      </a:cubicBezTo>
                      <a:cubicBezTo>
                        <a:pt x="1134" y="8286"/>
                        <a:pt x="1418" y="8003"/>
                        <a:pt x="1418" y="7625"/>
                      </a:cubicBezTo>
                      <a:lnTo>
                        <a:pt x="1418" y="694"/>
                      </a:lnTo>
                      <a:cubicBezTo>
                        <a:pt x="1418" y="316"/>
                        <a:pt x="1103" y="1"/>
                        <a:pt x="72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53" name="Google Shape;9575;p73">
                  <a:extLst>
                    <a:ext uri="{FF2B5EF4-FFF2-40B4-BE49-F238E27FC236}">
                      <a16:creationId xmlns:a16="http://schemas.microsoft.com/office/drawing/2014/main" id="{1D360885-D1D6-FC61-E975-648F2E5AAC34}"/>
                    </a:ext>
                  </a:extLst>
                </p:cNvPr>
                <p:cNvSpPr/>
                <p:nvPr/>
              </p:nvSpPr>
              <p:spPr>
                <a:xfrm>
                  <a:off x="3912375" y="3426550"/>
                  <a:ext cx="51225" cy="6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9" h="2773" extrusionOk="0">
                      <a:moveTo>
                        <a:pt x="1" y="0"/>
                      </a:moveTo>
                      <a:lnTo>
                        <a:pt x="1" y="1764"/>
                      </a:lnTo>
                      <a:cubicBezTo>
                        <a:pt x="1" y="2363"/>
                        <a:pt x="473" y="2773"/>
                        <a:pt x="1040" y="2773"/>
                      </a:cubicBezTo>
                      <a:cubicBezTo>
                        <a:pt x="1607" y="2773"/>
                        <a:pt x="2048" y="2300"/>
                        <a:pt x="2048" y="1764"/>
                      </a:cubicBezTo>
                      <a:lnTo>
                        <a:pt x="2048" y="32"/>
                      </a:lnTo>
                      <a:lnTo>
                        <a:pt x="316" y="32"/>
                      </a:lnTo>
                      <a:cubicBezTo>
                        <a:pt x="253" y="32"/>
                        <a:pt x="127" y="32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54" name="Google Shape;9576;p73">
                  <a:extLst>
                    <a:ext uri="{FF2B5EF4-FFF2-40B4-BE49-F238E27FC236}">
                      <a16:creationId xmlns:a16="http://schemas.microsoft.com/office/drawing/2014/main" id="{268F06D4-C9DA-61B7-C10B-7CB91E9160D6}"/>
                    </a:ext>
                  </a:extLst>
                </p:cNvPr>
                <p:cNvSpPr/>
                <p:nvPr/>
              </p:nvSpPr>
              <p:spPr>
                <a:xfrm>
                  <a:off x="3982475" y="3275325"/>
                  <a:ext cx="52000" cy="16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0" h="6554" extrusionOk="0">
                      <a:moveTo>
                        <a:pt x="2080" y="0"/>
                      </a:moveTo>
                      <a:lnTo>
                        <a:pt x="1765" y="315"/>
                      </a:lnTo>
                      <a:cubicBezTo>
                        <a:pt x="1292" y="788"/>
                        <a:pt x="662" y="1071"/>
                        <a:pt x="1" y="1166"/>
                      </a:cubicBezTo>
                      <a:lnTo>
                        <a:pt x="1" y="5419"/>
                      </a:lnTo>
                      <a:cubicBezTo>
                        <a:pt x="662" y="5482"/>
                        <a:pt x="1292" y="5766"/>
                        <a:pt x="1765" y="6238"/>
                      </a:cubicBezTo>
                      <a:lnTo>
                        <a:pt x="2080" y="6553"/>
                      </a:lnTo>
                      <a:lnTo>
                        <a:pt x="208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7439" name="Google Shape;9577;p73">
                <a:extLst>
                  <a:ext uri="{FF2B5EF4-FFF2-40B4-BE49-F238E27FC236}">
                    <a16:creationId xmlns:a16="http://schemas.microsoft.com/office/drawing/2014/main" id="{B7CBB925-F9A1-BCB8-0DEE-AB3259A0A411}"/>
                  </a:ext>
                </a:extLst>
              </p:cNvPr>
              <p:cNvGrpSpPr/>
              <p:nvPr/>
            </p:nvGrpSpPr>
            <p:grpSpPr>
              <a:xfrm>
                <a:off x="6474397" y="4377925"/>
                <a:ext cx="501965" cy="500612"/>
                <a:chOff x="3859600" y="3591950"/>
                <a:chExt cx="296975" cy="296175"/>
              </a:xfrm>
              <a:grpFill/>
            </p:grpSpPr>
            <p:sp>
              <p:nvSpPr>
                <p:cNvPr id="17445" name="Google Shape;9578;p73">
                  <a:extLst>
                    <a:ext uri="{FF2B5EF4-FFF2-40B4-BE49-F238E27FC236}">
                      <a16:creationId xmlns:a16="http://schemas.microsoft.com/office/drawing/2014/main" id="{B6600A9F-561D-C193-7A31-026EAB7F7B36}"/>
                    </a:ext>
                  </a:extLst>
                </p:cNvPr>
                <p:cNvSpPr/>
                <p:nvPr/>
              </p:nvSpPr>
              <p:spPr>
                <a:xfrm>
                  <a:off x="4034450" y="3766000"/>
                  <a:ext cx="122125" cy="12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5" h="4885" extrusionOk="0">
                      <a:moveTo>
                        <a:pt x="2395" y="1324"/>
                      </a:moveTo>
                      <a:cubicBezTo>
                        <a:pt x="2616" y="1324"/>
                        <a:pt x="2773" y="1482"/>
                        <a:pt x="2773" y="1702"/>
                      </a:cubicBezTo>
                      <a:lnTo>
                        <a:pt x="2773" y="2049"/>
                      </a:lnTo>
                      <a:lnTo>
                        <a:pt x="3120" y="2049"/>
                      </a:lnTo>
                      <a:cubicBezTo>
                        <a:pt x="3309" y="2049"/>
                        <a:pt x="3466" y="2206"/>
                        <a:pt x="3466" y="2395"/>
                      </a:cubicBezTo>
                      <a:cubicBezTo>
                        <a:pt x="3466" y="2584"/>
                        <a:pt x="3309" y="2742"/>
                        <a:pt x="3120" y="2742"/>
                      </a:cubicBezTo>
                      <a:lnTo>
                        <a:pt x="2395" y="2742"/>
                      </a:lnTo>
                      <a:cubicBezTo>
                        <a:pt x="2206" y="2742"/>
                        <a:pt x="2049" y="2584"/>
                        <a:pt x="2049" y="2395"/>
                      </a:cubicBezTo>
                      <a:lnTo>
                        <a:pt x="2049" y="1702"/>
                      </a:lnTo>
                      <a:cubicBezTo>
                        <a:pt x="2049" y="1482"/>
                        <a:pt x="2206" y="1324"/>
                        <a:pt x="2395" y="1324"/>
                      </a:cubicBezTo>
                      <a:close/>
                      <a:moveTo>
                        <a:pt x="2458" y="1"/>
                      </a:moveTo>
                      <a:cubicBezTo>
                        <a:pt x="1104" y="1"/>
                        <a:pt x="1" y="1103"/>
                        <a:pt x="1" y="2427"/>
                      </a:cubicBezTo>
                      <a:cubicBezTo>
                        <a:pt x="1" y="3781"/>
                        <a:pt x="1104" y="4884"/>
                        <a:pt x="2458" y="4884"/>
                      </a:cubicBezTo>
                      <a:cubicBezTo>
                        <a:pt x="3782" y="4884"/>
                        <a:pt x="4884" y="3781"/>
                        <a:pt x="4884" y="2427"/>
                      </a:cubicBezTo>
                      <a:cubicBezTo>
                        <a:pt x="4853" y="1072"/>
                        <a:pt x="3782" y="1"/>
                        <a:pt x="245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46" name="Google Shape;9579;p73">
                  <a:extLst>
                    <a:ext uri="{FF2B5EF4-FFF2-40B4-BE49-F238E27FC236}">
                      <a16:creationId xmlns:a16="http://schemas.microsoft.com/office/drawing/2014/main" id="{BDA409DC-B596-0B04-18C7-F52246FF36AC}"/>
                    </a:ext>
                  </a:extLst>
                </p:cNvPr>
                <p:cNvSpPr/>
                <p:nvPr/>
              </p:nvSpPr>
              <p:spPr>
                <a:xfrm>
                  <a:off x="3860400" y="3679375"/>
                  <a:ext cx="260725" cy="17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9" h="6932" extrusionOk="0">
                      <a:moveTo>
                        <a:pt x="2426" y="662"/>
                      </a:moveTo>
                      <a:cubicBezTo>
                        <a:pt x="2647" y="662"/>
                        <a:pt x="2804" y="819"/>
                        <a:pt x="2804" y="1008"/>
                      </a:cubicBezTo>
                      <a:cubicBezTo>
                        <a:pt x="2804" y="1197"/>
                        <a:pt x="2647" y="1355"/>
                        <a:pt x="2426" y="1355"/>
                      </a:cubicBezTo>
                      <a:lnTo>
                        <a:pt x="1733" y="1355"/>
                      </a:lnTo>
                      <a:cubicBezTo>
                        <a:pt x="1544" y="1355"/>
                        <a:pt x="1387" y="1197"/>
                        <a:pt x="1387" y="1008"/>
                      </a:cubicBezTo>
                      <a:cubicBezTo>
                        <a:pt x="1387" y="819"/>
                        <a:pt x="1544" y="662"/>
                        <a:pt x="1733" y="662"/>
                      </a:cubicBezTo>
                      <a:close/>
                      <a:moveTo>
                        <a:pt x="4537" y="662"/>
                      </a:moveTo>
                      <a:cubicBezTo>
                        <a:pt x="4726" y="662"/>
                        <a:pt x="4884" y="819"/>
                        <a:pt x="4884" y="1008"/>
                      </a:cubicBezTo>
                      <a:cubicBezTo>
                        <a:pt x="4884" y="1197"/>
                        <a:pt x="4695" y="1355"/>
                        <a:pt x="4537" y="1355"/>
                      </a:cubicBezTo>
                      <a:lnTo>
                        <a:pt x="3812" y="1355"/>
                      </a:lnTo>
                      <a:cubicBezTo>
                        <a:pt x="3623" y="1355"/>
                        <a:pt x="3466" y="1197"/>
                        <a:pt x="3466" y="1008"/>
                      </a:cubicBezTo>
                      <a:cubicBezTo>
                        <a:pt x="3466" y="819"/>
                        <a:pt x="3623" y="662"/>
                        <a:pt x="3812" y="662"/>
                      </a:cubicBezTo>
                      <a:close/>
                      <a:moveTo>
                        <a:pt x="6648" y="662"/>
                      </a:moveTo>
                      <a:cubicBezTo>
                        <a:pt x="6837" y="662"/>
                        <a:pt x="6994" y="819"/>
                        <a:pt x="6994" y="1008"/>
                      </a:cubicBezTo>
                      <a:cubicBezTo>
                        <a:pt x="6994" y="1197"/>
                        <a:pt x="6837" y="1355"/>
                        <a:pt x="6648" y="1355"/>
                      </a:cubicBezTo>
                      <a:lnTo>
                        <a:pt x="5955" y="1355"/>
                      </a:lnTo>
                      <a:cubicBezTo>
                        <a:pt x="5734" y="1355"/>
                        <a:pt x="5577" y="1197"/>
                        <a:pt x="5577" y="1008"/>
                      </a:cubicBezTo>
                      <a:cubicBezTo>
                        <a:pt x="5577" y="819"/>
                        <a:pt x="5734" y="662"/>
                        <a:pt x="5955" y="662"/>
                      </a:cubicBezTo>
                      <a:close/>
                      <a:moveTo>
                        <a:pt x="8727" y="662"/>
                      </a:moveTo>
                      <a:cubicBezTo>
                        <a:pt x="8948" y="662"/>
                        <a:pt x="9105" y="819"/>
                        <a:pt x="9105" y="1008"/>
                      </a:cubicBezTo>
                      <a:cubicBezTo>
                        <a:pt x="9105" y="1197"/>
                        <a:pt x="8948" y="1355"/>
                        <a:pt x="8727" y="1355"/>
                      </a:cubicBezTo>
                      <a:lnTo>
                        <a:pt x="8034" y="1355"/>
                      </a:lnTo>
                      <a:cubicBezTo>
                        <a:pt x="7845" y="1355"/>
                        <a:pt x="7688" y="1197"/>
                        <a:pt x="7688" y="1008"/>
                      </a:cubicBezTo>
                      <a:cubicBezTo>
                        <a:pt x="7688" y="819"/>
                        <a:pt x="7845" y="662"/>
                        <a:pt x="8034" y="662"/>
                      </a:cubicBezTo>
                      <a:close/>
                      <a:moveTo>
                        <a:pt x="2426" y="2080"/>
                      </a:moveTo>
                      <a:cubicBezTo>
                        <a:pt x="2647" y="2080"/>
                        <a:pt x="2804" y="2237"/>
                        <a:pt x="2804" y="2426"/>
                      </a:cubicBezTo>
                      <a:cubicBezTo>
                        <a:pt x="2804" y="2647"/>
                        <a:pt x="2647" y="2773"/>
                        <a:pt x="2426" y="2773"/>
                      </a:cubicBezTo>
                      <a:lnTo>
                        <a:pt x="1733" y="2773"/>
                      </a:lnTo>
                      <a:cubicBezTo>
                        <a:pt x="1544" y="2773"/>
                        <a:pt x="1387" y="2647"/>
                        <a:pt x="1387" y="2426"/>
                      </a:cubicBezTo>
                      <a:cubicBezTo>
                        <a:pt x="1387" y="2206"/>
                        <a:pt x="1544" y="2080"/>
                        <a:pt x="1733" y="2080"/>
                      </a:cubicBezTo>
                      <a:close/>
                      <a:moveTo>
                        <a:pt x="4537" y="2080"/>
                      </a:moveTo>
                      <a:cubicBezTo>
                        <a:pt x="4726" y="2080"/>
                        <a:pt x="4884" y="2237"/>
                        <a:pt x="4884" y="2426"/>
                      </a:cubicBezTo>
                      <a:cubicBezTo>
                        <a:pt x="4884" y="2647"/>
                        <a:pt x="4695" y="2773"/>
                        <a:pt x="4537" y="2773"/>
                      </a:cubicBezTo>
                      <a:lnTo>
                        <a:pt x="3812" y="2773"/>
                      </a:lnTo>
                      <a:cubicBezTo>
                        <a:pt x="3623" y="2773"/>
                        <a:pt x="3466" y="2647"/>
                        <a:pt x="3466" y="2426"/>
                      </a:cubicBezTo>
                      <a:cubicBezTo>
                        <a:pt x="3466" y="2206"/>
                        <a:pt x="3623" y="2080"/>
                        <a:pt x="3812" y="2080"/>
                      </a:cubicBezTo>
                      <a:close/>
                      <a:moveTo>
                        <a:pt x="6648" y="2080"/>
                      </a:moveTo>
                      <a:cubicBezTo>
                        <a:pt x="6837" y="2080"/>
                        <a:pt x="6994" y="2237"/>
                        <a:pt x="6994" y="2426"/>
                      </a:cubicBezTo>
                      <a:cubicBezTo>
                        <a:pt x="6994" y="2647"/>
                        <a:pt x="6837" y="2773"/>
                        <a:pt x="6648" y="2773"/>
                      </a:cubicBezTo>
                      <a:lnTo>
                        <a:pt x="5955" y="2773"/>
                      </a:lnTo>
                      <a:cubicBezTo>
                        <a:pt x="5734" y="2773"/>
                        <a:pt x="5577" y="2647"/>
                        <a:pt x="5577" y="2426"/>
                      </a:cubicBezTo>
                      <a:cubicBezTo>
                        <a:pt x="5577" y="2206"/>
                        <a:pt x="5734" y="2080"/>
                        <a:pt x="5955" y="2080"/>
                      </a:cubicBezTo>
                      <a:close/>
                      <a:moveTo>
                        <a:pt x="8727" y="2080"/>
                      </a:moveTo>
                      <a:cubicBezTo>
                        <a:pt x="8948" y="2080"/>
                        <a:pt x="9105" y="2237"/>
                        <a:pt x="9105" y="2426"/>
                      </a:cubicBezTo>
                      <a:cubicBezTo>
                        <a:pt x="9105" y="2647"/>
                        <a:pt x="8948" y="2773"/>
                        <a:pt x="8727" y="2773"/>
                      </a:cubicBezTo>
                      <a:lnTo>
                        <a:pt x="8034" y="2773"/>
                      </a:lnTo>
                      <a:cubicBezTo>
                        <a:pt x="7845" y="2773"/>
                        <a:pt x="7688" y="2647"/>
                        <a:pt x="7688" y="2426"/>
                      </a:cubicBezTo>
                      <a:cubicBezTo>
                        <a:pt x="7688" y="2206"/>
                        <a:pt x="7845" y="2080"/>
                        <a:pt x="8034" y="2080"/>
                      </a:cubicBezTo>
                      <a:close/>
                      <a:moveTo>
                        <a:pt x="2426" y="3466"/>
                      </a:moveTo>
                      <a:cubicBezTo>
                        <a:pt x="2647" y="3466"/>
                        <a:pt x="2804" y="3623"/>
                        <a:pt x="2804" y="3812"/>
                      </a:cubicBezTo>
                      <a:cubicBezTo>
                        <a:pt x="2804" y="4001"/>
                        <a:pt x="2647" y="4159"/>
                        <a:pt x="2426" y="4159"/>
                      </a:cubicBezTo>
                      <a:lnTo>
                        <a:pt x="1733" y="4159"/>
                      </a:lnTo>
                      <a:cubicBezTo>
                        <a:pt x="1544" y="4159"/>
                        <a:pt x="1387" y="4001"/>
                        <a:pt x="1387" y="3812"/>
                      </a:cubicBezTo>
                      <a:cubicBezTo>
                        <a:pt x="1387" y="3623"/>
                        <a:pt x="1544" y="3466"/>
                        <a:pt x="1733" y="3466"/>
                      </a:cubicBezTo>
                      <a:close/>
                      <a:moveTo>
                        <a:pt x="4537" y="3466"/>
                      </a:moveTo>
                      <a:cubicBezTo>
                        <a:pt x="4726" y="3466"/>
                        <a:pt x="4884" y="3623"/>
                        <a:pt x="4884" y="3812"/>
                      </a:cubicBezTo>
                      <a:cubicBezTo>
                        <a:pt x="4884" y="4001"/>
                        <a:pt x="4695" y="4159"/>
                        <a:pt x="4537" y="4159"/>
                      </a:cubicBezTo>
                      <a:lnTo>
                        <a:pt x="3812" y="4159"/>
                      </a:lnTo>
                      <a:cubicBezTo>
                        <a:pt x="3623" y="4159"/>
                        <a:pt x="3466" y="4001"/>
                        <a:pt x="3466" y="3812"/>
                      </a:cubicBezTo>
                      <a:cubicBezTo>
                        <a:pt x="3466" y="3623"/>
                        <a:pt x="3623" y="3466"/>
                        <a:pt x="3812" y="3466"/>
                      </a:cubicBezTo>
                      <a:close/>
                      <a:moveTo>
                        <a:pt x="6648" y="3466"/>
                      </a:moveTo>
                      <a:cubicBezTo>
                        <a:pt x="6837" y="3466"/>
                        <a:pt x="6994" y="3623"/>
                        <a:pt x="6994" y="3812"/>
                      </a:cubicBezTo>
                      <a:cubicBezTo>
                        <a:pt x="6994" y="4001"/>
                        <a:pt x="6837" y="4159"/>
                        <a:pt x="6648" y="4159"/>
                      </a:cubicBezTo>
                      <a:lnTo>
                        <a:pt x="5955" y="4159"/>
                      </a:lnTo>
                      <a:cubicBezTo>
                        <a:pt x="5734" y="4159"/>
                        <a:pt x="5577" y="4001"/>
                        <a:pt x="5577" y="3812"/>
                      </a:cubicBezTo>
                      <a:cubicBezTo>
                        <a:pt x="5577" y="3623"/>
                        <a:pt x="5734" y="3466"/>
                        <a:pt x="5955" y="3466"/>
                      </a:cubicBezTo>
                      <a:close/>
                      <a:moveTo>
                        <a:pt x="2426" y="4852"/>
                      </a:moveTo>
                      <a:cubicBezTo>
                        <a:pt x="2647" y="4852"/>
                        <a:pt x="2804" y="5010"/>
                        <a:pt x="2804" y="5199"/>
                      </a:cubicBezTo>
                      <a:cubicBezTo>
                        <a:pt x="2804" y="5388"/>
                        <a:pt x="2647" y="5545"/>
                        <a:pt x="2426" y="5545"/>
                      </a:cubicBezTo>
                      <a:lnTo>
                        <a:pt x="1733" y="5545"/>
                      </a:lnTo>
                      <a:cubicBezTo>
                        <a:pt x="1544" y="5545"/>
                        <a:pt x="1387" y="5388"/>
                        <a:pt x="1387" y="5199"/>
                      </a:cubicBezTo>
                      <a:cubicBezTo>
                        <a:pt x="1387" y="5010"/>
                        <a:pt x="1544" y="4852"/>
                        <a:pt x="1733" y="4852"/>
                      </a:cubicBezTo>
                      <a:close/>
                      <a:moveTo>
                        <a:pt x="4537" y="4852"/>
                      </a:moveTo>
                      <a:cubicBezTo>
                        <a:pt x="4726" y="4852"/>
                        <a:pt x="4884" y="5010"/>
                        <a:pt x="4884" y="5199"/>
                      </a:cubicBezTo>
                      <a:cubicBezTo>
                        <a:pt x="4884" y="5388"/>
                        <a:pt x="4695" y="5545"/>
                        <a:pt x="4537" y="5545"/>
                      </a:cubicBezTo>
                      <a:lnTo>
                        <a:pt x="3812" y="5545"/>
                      </a:lnTo>
                      <a:cubicBezTo>
                        <a:pt x="3623" y="5545"/>
                        <a:pt x="3466" y="5388"/>
                        <a:pt x="3466" y="5199"/>
                      </a:cubicBezTo>
                      <a:cubicBezTo>
                        <a:pt x="3466" y="5010"/>
                        <a:pt x="3623" y="4852"/>
                        <a:pt x="3812" y="4852"/>
                      </a:cubicBezTo>
                      <a:close/>
                      <a:moveTo>
                        <a:pt x="0" y="0"/>
                      </a:moveTo>
                      <a:lnTo>
                        <a:pt x="0" y="5892"/>
                      </a:lnTo>
                      <a:cubicBezTo>
                        <a:pt x="0" y="6459"/>
                        <a:pt x="473" y="6931"/>
                        <a:pt x="1071" y="6931"/>
                      </a:cubicBezTo>
                      <a:lnTo>
                        <a:pt x="6490" y="6931"/>
                      </a:lnTo>
                      <a:cubicBezTo>
                        <a:pt x="6364" y="6616"/>
                        <a:pt x="6301" y="6270"/>
                        <a:pt x="6301" y="5892"/>
                      </a:cubicBezTo>
                      <a:cubicBezTo>
                        <a:pt x="6301" y="5797"/>
                        <a:pt x="6333" y="5671"/>
                        <a:pt x="6333" y="5545"/>
                      </a:cubicBezTo>
                      <a:lnTo>
                        <a:pt x="5955" y="5545"/>
                      </a:lnTo>
                      <a:cubicBezTo>
                        <a:pt x="5734" y="5545"/>
                        <a:pt x="5577" y="5388"/>
                        <a:pt x="5577" y="5199"/>
                      </a:cubicBezTo>
                      <a:cubicBezTo>
                        <a:pt x="5577" y="5010"/>
                        <a:pt x="5734" y="4852"/>
                        <a:pt x="5955" y="4852"/>
                      </a:cubicBezTo>
                      <a:lnTo>
                        <a:pt x="6490" y="4852"/>
                      </a:lnTo>
                      <a:cubicBezTo>
                        <a:pt x="6931" y="3623"/>
                        <a:pt x="8066" y="2741"/>
                        <a:pt x="9420" y="2741"/>
                      </a:cubicBezTo>
                      <a:cubicBezTo>
                        <a:pt x="9767" y="2741"/>
                        <a:pt x="10113" y="2836"/>
                        <a:pt x="10428" y="2962"/>
                      </a:cubicBezTo>
                      <a:lnTo>
                        <a:pt x="104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47" name="Google Shape;9580;p73">
                  <a:extLst>
                    <a:ext uri="{FF2B5EF4-FFF2-40B4-BE49-F238E27FC236}">
                      <a16:creationId xmlns:a16="http://schemas.microsoft.com/office/drawing/2014/main" id="{9770E3E5-3B9F-8360-D5D6-ED802A133C2E}"/>
                    </a:ext>
                  </a:extLst>
                </p:cNvPr>
                <p:cNvSpPr/>
                <p:nvPr/>
              </p:nvSpPr>
              <p:spPr>
                <a:xfrm>
                  <a:off x="3859600" y="3591950"/>
                  <a:ext cx="261525" cy="7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1" h="2836" extrusionOk="0">
                      <a:moveTo>
                        <a:pt x="1734" y="0"/>
                      </a:moveTo>
                      <a:cubicBezTo>
                        <a:pt x="1513" y="0"/>
                        <a:pt x="1356" y="158"/>
                        <a:pt x="1356" y="347"/>
                      </a:cubicBezTo>
                      <a:lnTo>
                        <a:pt x="1356" y="693"/>
                      </a:lnTo>
                      <a:lnTo>
                        <a:pt x="1009" y="693"/>
                      </a:lnTo>
                      <a:cubicBezTo>
                        <a:pt x="410" y="693"/>
                        <a:pt x="1" y="1166"/>
                        <a:pt x="1" y="1733"/>
                      </a:cubicBezTo>
                      <a:lnTo>
                        <a:pt x="1" y="2836"/>
                      </a:lnTo>
                      <a:lnTo>
                        <a:pt x="10429" y="2836"/>
                      </a:lnTo>
                      <a:lnTo>
                        <a:pt x="10429" y="1733"/>
                      </a:lnTo>
                      <a:lnTo>
                        <a:pt x="10460" y="1733"/>
                      </a:lnTo>
                      <a:cubicBezTo>
                        <a:pt x="10460" y="1134"/>
                        <a:pt x="9988" y="693"/>
                        <a:pt x="9421" y="693"/>
                      </a:cubicBezTo>
                      <a:lnTo>
                        <a:pt x="9074" y="693"/>
                      </a:lnTo>
                      <a:lnTo>
                        <a:pt x="9074" y="347"/>
                      </a:lnTo>
                      <a:cubicBezTo>
                        <a:pt x="9074" y="158"/>
                        <a:pt x="8917" y="0"/>
                        <a:pt x="8728" y="0"/>
                      </a:cubicBezTo>
                      <a:cubicBezTo>
                        <a:pt x="8539" y="0"/>
                        <a:pt x="8381" y="158"/>
                        <a:pt x="8381" y="347"/>
                      </a:cubicBezTo>
                      <a:lnTo>
                        <a:pt x="8381" y="693"/>
                      </a:lnTo>
                      <a:lnTo>
                        <a:pt x="6995" y="693"/>
                      </a:lnTo>
                      <a:lnTo>
                        <a:pt x="6995" y="347"/>
                      </a:lnTo>
                      <a:cubicBezTo>
                        <a:pt x="6995" y="158"/>
                        <a:pt x="6837" y="0"/>
                        <a:pt x="6648" y="0"/>
                      </a:cubicBezTo>
                      <a:cubicBezTo>
                        <a:pt x="6459" y="0"/>
                        <a:pt x="6302" y="158"/>
                        <a:pt x="6302" y="347"/>
                      </a:cubicBezTo>
                      <a:lnTo>
                        <a:pt x="6302" y="693"/>
                      </a:lnTo>
                      <a:lnTo>
                        <a:pt x="4159" y="693"/>
                      </a:lnTo>
                      <a:lnTo>
                        <a:pt x="4159" y="347"/>
                      </a:lnTo>
                      <a:cubicBezTo>
                        <a:pt x="4159" y="158"/>
                        <a:pt x="4002" y="0"/>
                        <a:pt x="3813" y="0"/>
                      </a:cubicBezTo>
                      <a:cubicBezTo>
                        <a:pt x="3624" y="0"/>
                        <a:pt x="3466" y="158"/>
                        <a:pt x="3466" y="347"/>
                      </a:cubicBezTo>
                      <a:lnTo>
                        <a:pt x="3466" y="693"/>
                      </a:lnTo>
                      <a:lnTo>
                        <a:pt x="2080" y="693"/>
                      </a:lnTo>
                      <a:lnTo>
                        <a:pt x="2080" y="347"/>
                      </a:lnTo>
                      <a:cubicBezTo>
                        <a:pt x="2080" y="158"/>
                        <a:pt x="1923" y="0"/>
                        <a:pt x="173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92" name="Google Shape;9581;p73">
                <a:extLst>
                  <a:ext uri="{FF2B5EF4-FFF2-40B4-BE49-F238E27FC236}">
                    <a16:creationId xmlns:a16="http://schemas.microsoft.com/office/drawing/2014/main" id="{84C74058-7D7B-F0F2-B002-23BD0C89892A}"/>
                  </a:ext>
                </a:extLst>
              </p:cNvPr>
              <p:cNvGrpSpPr/>
              <p:nvPr/>
            </p:nvGrpSpPr>
            <p:grpSpPr>
              <a:xfrm>
                <a:off x="6475073" y="4984646"/>
                <a:ext cx="500612" cy="500612"/>
                <a:chOff x="3860400" y="3955025"/>
                <a:chExt cx="296175" cy="296175"/>
              </a:xfrm>
              <a:grpFill/>
            </p:grpSpPr>
            <p:sp>
              <p:nvSpPr>
                <p:cNvPr id="17440" name="Google Shape;9582;p73">
                  <a:extLst>
                    <a:ext uri="{FF2B5EF4-FFF2-40B4-BE49-F238E27FC236}">
                      <a16:creationId xmlns:a16="http://schemas.microsoft.com/office/drawing/2014/main" id="{8010354F-F06D-F9A0-E9C6-E856951E1278}"/>
                    </a:ext>
                  </a:extLst>
                </p:cNvPr>
                <p:cNvSpPr/>
                <p:nvPr/>
              </p:nvSpPr>
              <p:spPr>
                <a:xfrm>
                  <a:off x="3973825" y="3955025"/>
                  <a:ext cx="68525" cy="6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1" h="2742" extrusionOk="0">
                      <a:moveTo>
                        <a:pt x="1355" y="1"/>
                      </a:moveTo>
                      <a:cubicBezTo>
                        <a:pt x="630" y="1"/>
                        <a:pt x="0" y="631"/>
                        <a:pt x="0" y="1387"/>
                      </a:cubicBezTo>
                      <a:cubicBezTo>
                        <a:pt x="0" y="2112"/>
                        <a:pt x="630" y="2742"/>
                        <a:pt x="1355" y="2742"/>
                      </a:cubicBezTo>
                      <a:cubicBezTo>
                        <a:pt x="2111" y="2742"/>
                        <a:pt x="2741" y="2112"/>
                        <a:pt x="2741" y="1387"/>
                      </a:cubicBezTo>
                      <a:cubicBezTo>
                        <a:pt x="2741" y="631"/>
                        <a:pt x="2142" y="1"/>
                        <a:pt x="135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41" name="Google Shape;9583;p73">
                  <a:extLst>
                    <a:ext uri="{FF2B5EF4-FFF2-40B4-BE49-F238E27FC236}">
                      <a16:creationId xmlns:a16="http://schemas.microsoft.com/office/drawing/2014/main" id="{58401B3C-739C-EA76-4908-5F9A15B270E2}"/>
                    </a:ext>
                  </a:extLst>
                </p:cNvPr>
                <p:cNvSpPr/>
                <p:nvPr/>
              </p:nvSpPr>
              <p:spPr>
                <a:xfrm>
                  <a:off x="3947025" y="4021975"/>
                  <a:ext cx="122125" cy="7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5" h="2868" extrusionOk="0">
                      <a:moveTo>
                        <a:pt x="820" y="1"/>
                      </a:moveTo>
                      <a:cubicBezTo>
                        <a:pt x="316" y="442"/>
                        <a:pt x="1" y="1104"/>
                        <a:pt x="1" y="1797"/>
                      </a:cubicBezTo>
                      <a:lnTo>
                        <a:pt x="1" y="2521"/>
                      </a:lnTo>
                      <a:cubicBezTo>
                        <a:pt x="1" y="2710"/>
                        <a:pt x="158" y="2868"/>
                        <a:pt x="347" y="2868"/>
                      </a:cubicBezTo>
                      <a:lnTo>
                        <a:pt x="4506" y="2868"/>
                      </a:lnTo>
                      <a:cubicBezTo>
                        <a:pt x="4727" y="2868"/>
                        <a:pt x="4884" y="2710"/>
                        <a:pt x="4884" y="2521"/>
                      </a:cubicBezTo>
                      <a:lnTo>
                        <a:pt x="4884" y="1860"/>
                      </a:lnTo>
                      <a:cubicBezTo>
                        <a:pt x="4884" y="1135"/>
                        <a:pt x="4569" y="473"/>
                        <a:pt x="4034" y="32"/>
                      </a:cubicBezTo>
                      <a:cubicBezTo>
                        <a:pt x="3655" y="473"/>
                        <a:pt x="3120" y="788"/>
                        <a:pt x="2427" y="788"/>
                      </a:cubicBezTo>
                      <a:cubicBezTo>
                        <a:pt x="1797" y="788"/>
                        <a:pt x="1198" y="473"/>
                        <a:pt x="82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42" name="Google Shape;9584;p73">
                  <a:extLst>
                    <a:ext uri="{FF2B5EF4-FFF2-40B4-BE49-F238E27FC236}">
                      <a16:creationId xmlns:a16="http://schemas.microsoft.com/office/drawing/2014/main" id="{742BDA9C-ACDE-70AD-7C82-595AB1231A81}"/>
                    </a:ext>
                  </a:extLst>
                </p:cNvPr>
                <p:cNvSpPr/>
                <p:nvPr/>
              </p:nvSpPr>
              <p:spPr>
                <a:xfrm>
                  <a:off x="4086450" y="4145650"/>
                  <a:ext cx="70125" cy="10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" h="4191" extrusionOk="0">
                      <a:moveTo>
                        <a:pt x="0" y="0"/>
                      </a:moveTo>
                      <a:lnTo>
                        <a:pt x="0" y="4190"/>
                      </a:lnTo>
                      <a:lnTo>
                        <a:pt x="2458" y="4190"/>
                      </a:lnTo>
                      <a:cubicBezTo>
                        <a:pt x="2647" y="4190"/>
                        <a:pt x="2804" y="4033"/>
                        <a:pt x="2804" y="3844"/>
                      </a:cubicBezTo>
                      <a:lnTo>
                        <a:pt x="2804" y="315"/>
                      </a:lnTo>
                      <a:cubicBezTo>
                        <a:pt x="2773" y="158"/>
                        <a:pt x="2647" y="0"/>
                        <a:pt x="245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43" name="Google Shape;9585;p73">
                  <a:extLst>
                    <a:ext uri="{FF2B5EF4-FFF2-40B4-BE49-F238E27FC236}">
                      <a16:creationId xmlns:a16="http://schemas.microsoft.com/office/drawing/2014/main" id="{832070B4-D6BC-4EB2-AF33-6DD95B2A9EA4}"/>
                    </a:ext>
                  </a:extLst>
                </p:cNvPr>
                <p:cNvSpPr/>
                <p:nvPr/>
              </p:nvSpPr>
              <p:spPr>
                <a:xfrm>
                  <a:off x="3860400" y="4180300"/>
                  <a:ext cx="70125" cy="7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" h="2805" extrusionOk="0">
                      <a:moveTo>
                        <a:pt x="347" y="0"/>
                      </a:moveTo>
                      <a:cubicBezTo>
                        <a:pt x="158" y="0"/>
                        <a:pt x="0" y="189"/>
                        <a:pt x="0" y="347"/>
                      </a:cubicBezTo>
                      <a:lnTo>
                        <a:pt x="0" y="2458"/>
                      </a:lnTo>
                      <a:cubicBezTo>
                        <a:pt x="0" y="2678"/>
                        <a:pt x="158" y="2804"/>
                        <a:pt x="347" y="2804"/>
                      </a:cubicBezTo>
                      <a:lnTo>
                        <a:pt x="2804" y="2804"/>
                      </a:lnTo>
                      <a:lnTo>
                        <a:pt x="280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444" name="Google Shape;9586;p73">
                  <a:extLst>
                    <a:ext uri="{FF2B5EF4-FFF2-40B4-BE49-F238E27FC236}">
                      <a16:creationId xmlns:a16="http://schemas.microsoft.com/office/drawing/2014/main" id="{2BADB560-B07B-56AC-C1D4-E9E6B253426C}"/>
                    </a:ext>
                  </a:extLst>
                </p:cNvPr>
                <p:cNvSpPr/>
                <p:nvPr/>
              </p:nvSpPr>
              <p:spPr>
                <a:xfrm>
                  <a:off x="3947025" y="4111775"/>
                  <a:ext cx="122125" cy="13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5" h="5577" extrusionOk="0">
                      <a:moveTo>
                        <a:pt x="2466" y="1377"/>
                      </a:moveTo>
                      <a:cubicBezTo>
                        <a:pt x="2522" y="1377"/>
                        <a:pt x="2582" y="1392"/>
                        <a:pt x="2647" y="1418"/>
                      </a:cubicBezTo>
                      <a:cubicBezTo>
                        <a:pt x="2742" y="1450"/>
                        <a:pt x="2836" y="1607"/>
                        <a:pt x="2836" y="1733"/>
                      </a:cubicBezTo>
                      <a:lnTo>
                        <a:pt x="2836" y="3497"/>
                      </a:lnTo>
                      <a:lnTo>
                        <a:pt x="3183" y="3497"/>
                      </a:lnTo>
                      <a:cubicBezTo>
                        <a:pt x="3372" y="3497"/>
                        <a:pt x="3529" y="3655"/>
                        <a:pt x="3529" y="3844"/>
                      </a:cubicBezTo>
                      <a:cubicBezTo>
                        <a:pt x="3529" y="4033"/>
                        <a:pt x="3340" y="4159"/>
                        <a:pt x="3151" y="4159"/>
                      </a:cubicBezTo>
                      <a:lnTo>
                        <a:pt x="1765" y="4159"/>
                      </a:lnTo>
                      <a:cubicBezTo>
                        <a:pt x="1576" y="4159"/>
                        <a:pt x="1419" y="4002"/>
                        <a:pt x="1419" y="3812"/>
                      </a:cubicBezTo>
                      <a:cubicBezTo>
                        <a:pt x="1419" y="3623"/>
                        <a:pt x="1576" y="3466"/>
                        <a:pt x="1765" y="3466"/>
                      </a:cubicBezTo>
                      <a:lnTo>
                        <a:pt x="2112" y="3466"/>
                      </a:lnTo>
                      <a:lnTo>
                        <a:pt x="2112" y="2552"/>
                      </a:lnTo>
                      <a:lnTo>
                        <a:pt x="1986" y="2678"/>
                      </a:lnTo>
                      <a:cubicBezTo>
                        <a:pt x="1938" y="2726"/>
                        <a:pt x="1852" y="2749"/>
                        <a:pt x="1765" y="2749"/>
                      </a:cubicBezTo>
                      <a:cubicBezTo>
                        <a:pt x="1679" y="2749"/>
                        <a:pt x="1592" y="2726"/>
                        <a:pt x="1545" y="2678"/>
                      </a:cubicBezTo>
                      <a:cubicBezTo>
                        <a:pt x="1419" y="2552"/>
                        <a:pt x="1419" y="2300"/>
                        <a:pt x="1545" y="2206"/>
                      </a:cubicBezTo>
                      <a:lnTo>
                        <a:pt x="2238" y="1481"/>
                      </a:lnTo>
                      <a:cubicBezTo>
                        <a:pt x="2312" y="1407"/>
                        <a:pt x="2385" y="1377"/>
                        <a:pt x="2466" y="1377"/>
                      </a:cubicBezTo>
                      <a:close/>
                      <a:moveTo>
                        <a:pt x="347" y="0"/>
                      </a:moveTo>
                      <a:cubicBezTo>
                        <a:pt x="158" y="0"/>
                        <a:pt x="1" y="158"/>
                        <a:pt x="1" y="347"/>
                      </a:cubicBezTo>
                      <a:lnTo>
                        <a:pt x="1" y="5577"/>
                      </a:lnTo>
                      <a:lnTo>
                        <a:pt x="4853" y="5577"/>
                      </a:lnTo>
                      <a:cubicBezTo>
                        <a:pt x="4884" y="3245"/>
                        <a:pt x="4884" y="2678"/>
                        <a:pt x="4884" y="347"/>
                      </a:cubicBezTo>
                      <a:cubicBezTo>
                        <a:pt x="4884" y="158"/>
                        <a:pt x="4727" y="0"/>
                        <a:pt x="45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93" name="Google Shape;9587;p73">
                <a:extLst>
                  <a:ext uri="{FF2B5EF4-FFF2-40B4-BE49-F238E27FC236}">
                    <a16:creationId xmlns:a16="http://schemas.microsoft.com/office/drawing/2014/main" id="{3C7CB3A3-FD9E-D005-DCC3-EBD9B5B1D1AC}"/>
                  </a:ext>
                </a:extLst>
              </p:cNvPr>
              <p:cNvGrpSpPr/>
              <p:nvPr/>
            </p:nvGrpSpPr>
            <p:grpSpPr>
              <a:xfrm>
                <a:off x="9642831" y="3748557"/>
                <a:ext cx="508599" cy="499261"/>
                <a:chOff x="5716825" y="3235950"/>
                <a:chExt cx="300900" cy="295375"/>
              </a:xfrm>
              <a:grpFill/>
            </p:grpSpPr>
            <p:sp>
              <p:nvSpPr>
                <p:cNvPr id="220" name="Google Shape;9588;p73">
                  <a:extLst>
                    <a:ext uri="{FF2B5EF4-FFF2-40B4-BE49-F238E27FC236}">
                      <a16:creationId xmlns:a16="http://schemas.microsoft.com/office/drawing/2014/main" id="{2C30F6E9-CCA4-D61F-855F-5582737EF866}"/>
                    </a:ext>
                  </a:extLst>
                </p:cNvPr>
                <p:cNvSpPr/>
                <p:nvPr/>
              </p:nvSpPr>
              <p:spPr>
                <a:xfrm>
                  <a:off x="5716825" y="3309975"/>
                  <a:ext cx="137075" cy="146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3" h="5861" extrusionOk="0">
                      <a:moveTo>
                        <a:pt x="2584" y="1"/>
                      </a:moveTo>
                      <a:lnTo>
                        <a:pt x="410" y="2206"/>
                      </a:lnTo>
                      <a:cubicBezTo>
                        <a:pt x="1" y="2615"/>
                        <a:pt x="1" y="3277"/>
                        <a:pt x="410" y="3655"/>
                      </a:cubicBezTo>
                      <a:lnTo>
                        <a:pt x="2584" y="5860"/>
                      </a:lnTo>
                      <a:lnTo>
                        <a:pt x="3781" y="4632"/>
                      </a:lnTo>
                      <a:cubicBezTo>
                        <a:pt x="3844" y="4584"/>
                        <a:pt x="3939" y="4561"/>
                        <a:pt x="4029" y="4561"/>
                      </a:cubicBezTo>
                      <a:cubicBezTo>
                        <a:pt x="4120" y="4561"/>
                        <a:pt x="4206" y="4584"/>
                        <a:pt x="4254" y="4632"/>
                      </a:cubicBezTo>
                      <a:lnTo>
                        <a:pt x="4726" y="5104"/>
                      </a:lnTo>
                      <a:cubicBezTo>
                        <a:pt x="4789" y="5167"/>
                        <a:pt x="4884" y="5199"/>
                        <a:pt x="4974" y="5199"/>
                      </a:cubicBezTo>
                      <a:cubicBezTo>
                        <a:pt x="5065" y="5199"/>
                        <a:pt x="5152" y="5167"/>
                        <a:pt x="5199" y="5104"/>
                      </a:cubicBezTo>
                      <a:cubicBezTo>
                        <a:pt x="5325" y="5010"/>
                        <a:pt x="5325" y="4758"/>
                        <a:pt x="5199" y="4632"/>
                      </a:cubicBezTo>
                      <a:lnTo>
                        <a:pt x="4726" y="4159"/>
                      </a:lnTo>
                      <a:cubicBezTo>
                        <a:pt x="4632" y="4065"/>
                        <a:pt x="4632" y="3813"/>
                        <a:pt x="4726" y="3687"/>
                      </a:cubicBezTo>
                      <a:lnTo>
                        <a:pt x="5482" y="2962"/>
                      </a:lnTo>
                      <a:lnTo>
                        <a:pt x="5010" y="2489"/>
                      </a:lnTo>
                      <a:lnTo>
                        <a:pt x="4789" y="2710"/>
                      </a:lnTo>
                      <a:cubicBezTo>
                        <a:pt x="4584" y="2915"/>
                        <a:pt x="4317" y="3017"/>
                        <a:pt x="4049" y="3017"/>
                      </a:cubicBezTo>
                      <a:cubicBezTo>
                        <a:pt x="3781" y="3017"/>
                        <a:pt x="3513" y="2915"/>
                        <a:pt x="3309" y="2710"/>
                      </a:cubicBezTo>
                      <a:cubicBezTo>
                        <a:pt x="2930" y="2332"/>
                        <a:pt x="2930" y="1670"/>
                        <a:pt x="3309" y="1261"/>
                      </a:cubicBezTo>
                      <a:lnTo>
                        <a:pt x="3561" y="1040"/>
                      </a:lnTo>
                      <a:lnTo>
                        <a:pt x="2584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21" name="Google Shape;9589;p73">
                  <a:extLst>
                    <a:ext uri="{FF2B5EF4-FFF2-40B4-BE49-F238E27FC236}">
                      <a16:creationId xmlns:a16="http://schemas.microsoft.com/office/drawing/2014/main" id="{9D874D8C-7231-BEF0-5509-B69C71948FAE}"/>
                    </a:ext>
                  </a:extLst>
                </p:cNvPr>
                <p:cNvSpPr/>
                <p:nvPr/>
              </p:nvSpPr>
              <p:spPr>
                <a:xfrm>
                  <a:off x="5794025" y="3235950"/>
                  <a:ext cx="145725" cy="13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9" h="5356" extrusionOk="0">
                      <a:moveTo>
                        <a:pt x="2926" y="0"/>
                      </a:moveTo>
                      <a:cubicBezTo>
                        <a:pt x="2662" y="0"/>
                        <a:pt x="2394" y="95"/>
                        <a:pt x="2205" y="284"/>
                      </a:cubicBezTo>
                      <a:lnTo>
                        <a:pt x="0" y="2457"/>
                      </a:lnTo>
                      <a:lnTo>
                        <a:pt x="1229" y="3686"/>
                      </a:lnTo>
                      <a:cubicBezTo>
                        <a:pt x="1323" y="3781"/>
                        <a:pt x="1323" y="4033"/>
                        <a:pt x="1229" y="4127"/>
                      </a:cubicBezTo>
                      <a:lnTo>
                        <a:pt x="725" y="4600"/>
                      </a:lnTo>
                      <a:cubicBezTo>
                        <a:pt x="630" y="4726"/>
                        <a:pt x="630" y="4978"/>
                        <a:pt x="725" y="5072"/>
                      </a:cubicBezTo>
                      <a:cubicBezTo>
                        <a:pt x="788" y="5135"/>
                        <a:pt x="882" y="5167"/>
                        <a:pt x="977" y="5167"/>
                      </a:cubicBezTo>
                      <a:cubicBezTo>
                        <a:pt x="1071" y="5167"/>
                        <a:pt x="1166" y="5135"/>
                        <a:pt x="1229" y="5072"/>
                      </a:cubicBezTo>
                      <a:lnTo>
                        <a:pt x="1701" y="4600"/>
                      </a:lnTo>
                      <a:cubicBezTo>
                        <a:pt x="1749" y="4553"/>
                        <a:pt x="1835" y="4529"/>
                        <a:pt x="1926" y="4529"/>
                      </a:cubicBezTo>
                      <a:cubicBezTo>
                        <a:pt x="2016" y="4529"/>
                        <a:pt x="2111" y="4553"/>
                        <a:pt x="2174" y="4600"/>
                      </a:cubicBezTo>
                      <a:lnTo>
                        <a:pt x="2898" y="5356"/>
                      </a:lnTo>
                      <a:lnTo>
                        <a:pt x="3371" y="4883"/>
                      </a:lnTo>
                      <a:lnTo>
                        <a:pt x="3151" y="4663"/>
                      </a:lnTo>
                      <a:cubicBezTo>
                        <a:pt x="2741" y="4253"/>
                        <a:pt x="2741" y="3592"/>
                        <a:pt x="3151" y="3214"/>
                      </a:cubicBezTo>
                      <a:cubicBezTo>
                        <a:pt x="3340" y="3009"/>
                        <a:pt x="3607" y="2906"/>
                        <a:pt x="3875" y="2906"/>
                      </a:cubicBezTo>
                      <a:cubicBezTo>
                        <a:pt x="4143" y="2906"/>
                        <a:pt x="4411" y="3009"/>
                        <a:pt x="4600" y="3214"/>
                      </a:cubicBezTo>
                      <a:lnTo>
                        <a:pt x="4852" y="3434"/>
                      </a:lnTo>
                      <a:lnTo>
                        <a:pt x="5828" y="2457"/>
                      </a:lnTo>
                      <a:lnTo>
                        <a:pt x="3623" y="284"/>
                      </a:lnTo>
                      <a:cubicBezTo>
                        <a:pt x="3450" y="95"/>
                        <a:pt x="3190" y="0"/>
                        <a:pt x="29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22" name="Google Shape;9590;p73">
                  <a:extLst>
                    <a:ext uri="{FF2B5EF4-FFF2-40B4-BE49-F238E27FC236}">
                      <a16:creationId xmlns:a16="http://schemas.microsoft.com/office/drawing/2014/main" id="{5779D0CB-FA23-772B-2228-2176DC1605EB}"/>
                    </a:ext>
                  </a:extLst>
                </p:cNvPr>
                <p:cNvSpPr/>
                <p:nvPr/>
              </p:nvSpPr>
              <p:spPr>
                <a:xfrm>
                  <a:off x="5880650" y="3309975"/>
                  <a:ext cx="137075" cy="14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3" h="5829" extrusionOk="0">
                      <a:moveTo>
                        <a:pt x="2899" y="1"/>
                      </a:moveTo>
                      <a:lnTo>
                        <a:pt x="1702" y="1229"/>
                      </a:lnTo>
                      <a:cubicBezTo>
                        <a:pt x="1639" y="1292"/>
                        <a:pt x="1544" y="1324"/>
                        <a:pt x="1450" y="1324"/>
                      </a:cubicBezTo>
                      <a:cubicBezTo>
                        <a:pt x="1355" y="1324"/>
                        <a:pt x="1261" y="1292"/>
                        <a:pt x="1198" y="1229"/>
                      </a:cubicBezTo>
                      <a:lnTo>
                        <a:pt x="725" y="757"/>
                      </a:lnTo>
                      <a:cubicBezTo>
                        <a:pt x="678" y="694"/>
                        <a:pt x="591" y="662"/>
                        <a:pt x="501" y="662"/>
                      </a:cubicBezTo>
                      <a:cubicBezTo>
                        <a:pt x="410" y="662"/>
                        <a:pt x="316" y="694"/>
                        <a:pt x="253" y="757"/>
                      </a:cubicBezTo>
                      <a:cubicBezTo>
                        <a:pt x="158" y="883"/>
                        <a:pt x="158" y="1103"/>
                        <a:pt x="253" y="1229"/>
                      </a:cubicBezTo>
                      <a:lnTo>
                        <a:pt x="725" y="1702"/>
                      </a:lnTo>
                      <a:cubicBezTo>
                        <a:pt x="851" y="1828"/>
                        <a:pt x="851" y="2048"/>
                        <a:pt x="725" y="2174"/>
                      </a:cubicBezTo>
                      <a:lnTo>
                        <a:pt x="1" y="2899"/>
                      </a:lnTo>
                      <a:lnTo>
                        <a:pt x="473" y="3372"/>
                      </a:lnTo>
                      <a:lnTo>
                        <a:pt x="694" y="3151"/>
                      </a:lnTo>
                      <a:cubicBezTo>
                        <a:pt x="898" y="2946"/>
                        <a:pt x="1166" y="2844"/>
                        <a:pt x="1434" y="2844"/>
                      </a:cubicBezTo>
                      <a:cubicBezTo>
                        <a:pt x="1702" y="2844"/>
                        <a:pt x="1970" y="2946"/>
                        <a:pt x="2174" y="3151"/>
                      </a:cubicBezTo>
                      <a:cubicBezTo>
                        <a:pt x="2552" y="3529"/>
                        <a:pt x="2552" y="4222"/>
                        <a:pt x="2174" y="4600"/>
                      </a:cubicBezTo>
                      <a:lnTo>
                        <a:pt x="1922" y="4852"/>
                      </a:lnTo>
                      <a:lnTo>
                        <a:pt x="2899" y="5829"/>
                      </a:lnTo>
                      <a:lnTo>
                        <a:pt x="5073" y="3655"/>
                      </a:lnTo>
                      <a:cubicBezTo>
                        <a:pt x="5482" y="3277"/>
                        <a:pt x="5482" y="2615"/>
                        <a:pt x="5073" y="2206"/>
                      </a:cubicBezTo>
                      <a:lnTo>
                        <a:pt x="2899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23" name="Google Shape;9591;p73">
                  <a:extLst>
                    <a:ext uri="{FF2B5EF4-FFF2-40B4-BE49-F238E27FC236}">
                      <a16:creationId xmlns:a16="http://schemas.microsoft.com/office/drawing/2014/main" id="{1C4B7C79-889F-BCBD-0AAD-E8635E196AA7}"/>
                    </a:ext>
                  </a:extLst>
                </p:cNvPr>
                <p:cNvSpPr/>
                <p:nvPr/>
              </p:nvSpPr>
              <p:spPr>
                <a:xfrm>
                  <a:off x="5794025" y="3396625"/>
                  <a:ext cx="147300" cy="13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2" h="5388" extrusionOk="0">
                      <a:moveTo>
                        <a:pt x="2993" y="0"/>
                      </a:moveTo>
                      <a:lnTo>
                        <a:pt x="2520" y="473"/>
                      </a:lnTo>
                      <a:lnTo>
                        <a:pt x="2741" y="725"/>
                      </a:lnTo>
                      <a:cubicBezTo>
                        <a:pt x="3151" y="1103"/>
                        <a:pt x="3151" y="1764"/>
                        <a:pt x="2741" y="2174"/>
                      </a:cubicBezTo>
                      <a:cubicBezTo>
                        <a:pt x="2505" y="2363"/>
                        <a:pt x="2221" y="2457"/>
                        <a:pt x="1949" y="2457"/>
                      </a:cubicBezTo>
                      <a:cubicBezTo>
                        <a:pt x="1678" y="2457"/>
                        <a:pt x="1418" y="2363"/>
                        <a:pt x="1229" y="2174"/>
                      </a:cubicBezTo>
                      <a:lnTo>
                        <a:pt x="977" y="1922"/>
                      </a:lnTo>
                      <a:lnTo>
                        <a:pt x="0" y="2930"/>
                      </a:lnTo>
                      <a:lnTo>
                        <a:pt x="2205" y="5072"/>
                      </a:lnTo>
                      <a:cubicBezTo>
                        <a:pt x="2394" y="5293"/>
                        <a:pt x="2678" y="5387"/>
                        <a:pt x="2930" y="5387"/>
                      </a:cubicBezTo>
                      <a:cubicBezTo>
                        <a:pt x="3214" y="5387"/>
                        <a:pt x="3497" y="5293"/>
                        <a:pt x="3686" y="5072"/>
                      </a:cubicBezTo>
                      <a:lnTo>
                        <a:pt x="5891" y="2930"/>
                      </a:lnTo>
                      <a:lnTo>
                        <a:pt x="4663" y="1701"/>
                      </a:lnTo>
                      <a:cubicBezTo>
                        <a:pt x="4568" y="1575"/>
                        <a:pt x="4568" y="1355"/>
                        <a:pt x="4663" y="1229"/>
                      </a:cubicBezTo>
                      <a:lnTo>
                        <a:pt x="5167" y="756"/>
                      </a:lnTo>
                      <a:cubicBezTo>
                        <a:pt x="5261" y="630"/>
                        <a:pt x="5261" y="410"/>
                        <a:pt x="5167" y="284"/>
                      </a:cubicBezTo>
                      <a:cubicBezTo>
                        <a:pt x="5104" y="221"/>
                        <a:pt x="5009" y="189"/>
                        <a:pt x="4915" y="189"/>
                      </a:cubicBezTo>
                      <a:cubicBezTo>
                        <a:pt x="4820" y="189"/>
                        <a:pt x="4726" y="221"/>
                        <a:pt x="4663" y="284"/>
                      </a:cubicBezTo>
                      <a:lnTo>
                        <a:pt x="4190" y="756"/>
                      </a:lnTo>
                      <a:cubicBezTo>
                        <a:pt x="4143" y="819"/>
                        <a:pt x="4056" y="851"/>
                        <a:pt x="3966" y="851"/>
                      </a:cubicBezTo>
                      <a:cubicBezTo>
                        <a:pt x="3875" y="851"/>
                        <a:pt x="3781" y="819"/>
                        <a:pt x="3718" y="756"/>
                      </a:cubicBezTo>
                      <a:lnTo>
                        <a:pt x="299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94" name="Google Shape;9592;p73">
                <a:extLst>
                  <a:ext uri="{FF2B5EF4-FFF2-40B4-BE49-F238E27FC236}">
                    <a16:creationId xmlns:a16="http://schemas.microsoft.com/office/drawing/2014/main" id="{590310F4-29A2-59CF-3A64-3E276F7426F8}"/>
                  </a:ext>
                </a:extLst>
              </p:cNvPr>
              <p:cNvGrpSpPr/>
              <p:nvPr/>
            </p:nvGrpSpPr>
            <p:grpSpPr>
              <a:xfrm>
                <a:off x="9661466" y="4393899"/>
                <a:ext cx="471329" cy="468667"/>
                <a:chOff x="5727850" y="3609275"/>
                <a:chExt cx="278850" cy="277275"/>
              </a:xfrm>
              <a:grpFill/>
            </p:grpSpPr>
            <p:sp>
              <p:nvSpPr>
                <p:cNvPr id="210" name="Google Shape;9593;p73">
                  <a:extLst>
                    <a:ext uri="{FF2B5EF4-FFF2-40B4-BE49-F238E27FC236}">
                      <a16:creationId xmlns:a16="http://schemas.microsoft.com/office/drawing/2014/main" id="{AB0207E7-B2D5-8098-FDEF-A06A220B1A0E}"/>
                    </a:ext>
                  </a:extLst>
                </p:cNvPr>
                <p:cNvSpPr/>
                <p:nvPr/>
              </p:nvSpPr>
              <p:spPr>
                <a:xfrm>
                  <a:off x="5884600" y="3765225"/>
                  <a:ext cx="122100" cy="12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" h="4853" extrusionOk="0">
                      <a:moveTo>
                        <a:pt x="2426" y="662"/>
                      </a:moveTo>
                      <a:cubicBezTo>
                        <a:pt x="2646" y="662"/>
                        <a:pt x="2804" y="819"/>
                        <a:pt x="2804" y="1008"/>
                      </a:cubicBezTo>
                      <a:cubicBezTo>
                        <a:pt x="2804" y="1197"/>
                        <a:pt x="2646" y="1355"/>
                        <a:pt x="2426" y="1355"/>
                      </a:cubicBezTo>
                      <a:cubicBezTo>
                        <a:pt x="2237" y="1355"/>
                        <a:pt x="2079" y="1197"/>
                        <a:pt x="2079" y="1008"/>
                      </a:cubicBezTo>
                      <a:cubicBezTo>
                        <a:pt x="2079" y="819"/>
                        <a:pt x="2237" y="662"/>
                        <a:pt x="2426" y="662"/>
                      </a:cubicBezTo>
                      <a:close/>
                      <a:moveTo>
                        <a:pt x="2426" y="1670"/>
                      </a:moveTo>
                      <a:cubicBezTo>
                        <a:pt x="2646" y="1670"/>
                        <a:pt x="2804" y="1828"/>
                        <a:pt x="2804" y="2048"/>
                      </a:cubicBezTo>
                      <a:lnTo>
                        <a:pt x="2804" y="3781"/>
                      </a:lnTo>
                      <a:cubicBezTo>
                        <a:pt x="2804" y="3970"/>
                        <a:pt x="2646" y="4127"/>
                        <a:pt x="2426" y="4127"/>
                      </a:cubicBezTo>
                      <a:cubicBezTo>
                        <a:pt x="2237" y="4127"/>
                        <a:pt x="2079" y="3970"/>
                        <a:pt x="2079" y="3781"/>
                      </a:cubicBezTo>
                      <a:lnTo>
                        <a:pt x="2079" y="2048"/>
                      </a:lnTo>
                      <a:cubicBezTo>
                        <a:pt x="2079" y="1828"/>
                        <a:pt x="2237" y="1670"/>
                        <a:pt x="2426" y="1670"/>
                      </a:cubicBezTo>
                      <a:close/>
                      <a:moveTo>
                        <a:pt x="2426" y="0"/>
                      </a:moveTo>
                      <a:cubicBezTo>
                        <a:pt x="1103" y="0"/>
                        <a:pt x="0" y="1103"/>
                        <a:pt x="0" y="2426"/>
                      </a:cubicBezTo>
                      <a:cubicBezTo>
                        <a:pt x="0" y="3749"/>
                        <a:pt x="1103" y="4852"/>
                        <a:pt x="2426" y="4852"/>
                      </a:cubicBezTo>
                      <a:cubicBezTo>
                        <a:pt x="3781" y="4852"/>
                        <a:pt x="4883" y="3749"/>
                        <a:pt x="4883" y="2426"/>
                      </a:cubicBezTo>
                      <a:cubicBezTo>
                        <a:pt x="4883" y="1040"/>
                        <a:pt x="3781" y="0"/>
                        <a:pt x="24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11" name="Google Shape;9594;p73">
                  <a:extLst>
                    <a:ext uri="{FF2B5EF4-FFF2-40B4-BE49-F238E27FC236}">
                      <a16:creationId xmlns:a16="http://schemas.microsoft.com/office/drawing/2014/main" id="{B590856B-17CD-396A-D9B1-CF93A07427AE}"/>
                    </a:ext>
                  </a:extLst>
                </p:cNvPr>
                <p:cNvSpPr/>
                <p:nvPr/>
              </p:nvSpPr>
              <p:spPr>
                <a:xfrm>
                  <a:off x="5727850" y="3669125"/>
                  <a:ext cx="35475" cy="21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8665" extrusionOk="0">
                      <a:moveTo>
                        <a:pt x="32" y="1"/>
                      </a:moveTo>
                      <a:lnTo>
                        <a:pt x="32" y="7310"/>
                      </a:lnTo>
                      <a:cubicBezTo>
                        <a:pt x="1" y="8034"/>
                        <a:pt x="631" y="8665"/>
                        <a:pt x="1418" y="8665"/>
                      </a:cubicBezTo>
                      <a:lnTo>
                        <a:pt x="1418" y="347"/>
                      </a:lnTo>
                      <a:lnTo>
                        <a:pt x="1072" y="347"/>
                      </a:lnTo>
                      <a:cubicBezTo>
                        <a:pt x="662" y="347"/>
                        <a:pt x="316" y="253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12" name="Google Shape;9595;p73">
                  <a:extLst>
                    <a:ext uri="{FF2B5EF4-FFF2-40B4-BE49-F238E27FC236}">
                      <a16:creationId xmlns:a16="http://schemas.microsoft.com/office/drawing/2014/main" id="{43FE57BD-8CE7-B5DC-E815-1B5F3A45B769}"/>
                    </a:ext>
                  </a:extLst>
                </p:cNvPr>
                <p:cNvSpPr/>
                <p:nvPr/>
              </p:nvSpPr>
              <p:spPr>
                <a:xfrm>
                  <a:off x="5779825" y="3677800"/>
                  <a:ext cx="174900" cy="2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6" h="8318" extrusionOk="0">
                      <a:moveTo>
                        <a:pt x="5262" y="693"/>
                      </a:moveTo>
                      <a:cubicBezTo>
                        <a:pt x="5451" y="693"/>
                        <a:pt x="5609" y="851"/>
                        <a:pt x="5609" y="1040"/>
                      </a:cubicBezTo>
                      <a:cubicBezTo>
                        <a:pt x="5609" y="1229"/>
                        <a:pt x="5451" y="1386"/>
                        <a:pt x="5262" y="1386"/>
                      </a:cubicBezTo>
                      <a:lnTo>
                        <a:pt x="1072" y="1386"/>
                      </a:lnTo>
                      <a:cubicBezTo>
                        <a:pt x="883" y="1386"/>
                        <a:pt x="726" y="1229"/>
                        <a:pt x="726" y="1040"/>
                      </a:cubicBezTo>
                      <a:cubicBezTo>
                        <a:pt x="726" y="851"/>
                        <a:pt x="883" y="693"/>
                        <a:pt x="1072" y="693"/>
                      </a:cubicBezTo>
                      <a:close/>
                      <a:moveTo>
                        <a:pt x="5262" y="2080"/>
                      </a:moveTo>
                      <a:cubicBezTo>
                        <a:pt x="5451" y="2080"/>
                        <a:pt x="5609" y="2237"/>
                        <a:pt x="5609" y="2426"/>
                      </a:cubicBezTo>
                      <a:cubicBezTo>
                        <a:pt x="5609" y="2615"/>
                        <a:pt x="5451" y="2773"/>
                        <a:pt x="5262" y="2773"/>
                      </a:cubicBezTo>
                      <a:lnTo>
                        <a:pt x="1072" y="2773"/>
                      </a:lnTo>
                      <a:cubicBezTo>
                        <a:pt x="883" y="2773"/>
                        <a:pt x="726" y="2615"/>
                        <a:pt x="726" y="2426"/>
                      </a:cubicBezTo>
                      <a:cubicBezTo>
                        <a:pt x="726" y="2237"/>
                        <a:pt x="883" y="2080"/>
                        <a:pt x="1072" y="2080"/>
                      </a:cubicBezTo>
                      <a:close/>
                      <a:moveTo>
                        <a:pt x="1" y="0"/>
                      </a:moveTo>
                      <a:lnTo>
                        <a:pt x="1" y="8318"/>
                      </a:lnTo>
                      <a:lnTo>
                        <a:pt x="4695" y="8318"/>
                      </a:lnTo>
                      <a:cubicBezTo>
                        <a:pt x="4002" y="7750"/>
                        <a:pt x="3498" y="6868"/>
                        <a:pt x="3498" y="5892"/>
                      </a:cubicBezTo>
                      <a:cubicBezTo>
                        <a:pt x="3498" y="5766"/>
                        <a:pt x="3561" y="5640"/>
                        <a:pt x="3561" y="5545"/>
                      </a:cubicBezTo>
                      <a:lnTo>
                        <a:pt x="1072" y="5545"/>
                      </a:lnTo>
                      <a:cubicBezTo>
                        <a:pt x="883" y="5545"/>
                        <a:pt x="726" y="5388"/>
                        <a:pt x="726" y="5167"/>
                      </a:cubicBezTo>
                      <a:lnTo>
                        <a:pt x="726" y="3812"/>
                      </a:lnTo>
                      <a:cubicBezTo>
                        <a:pt x="726" y="3592"/>
                        <a:pt x="883" y="3434"/>
                        <a:pt x="1072" y="3434"/>
                      </a:cubicBezTo>
                      <a:lnTo>
                        <a:pt x="4695" y="3434"/>
                      </a:lnTo>
                      <a:cubicBezTo>
                        <a:pt x="5199" y="3056"/>
                        <a:pt x="5861" y="2773"/>
                        <a:pt x="6617" y="2773"/>
                      </a:cubicBezTo>
                      <a:cubicBezTo>
                        <a:pt x="6743" y="2773"/>
                        <a:pt x="6869" y="2804"/>
                        <a:pt x="6995" y="2804"/>
                      </a:cubicBezTo>
                      <a:lnTo>
                        <a:pt x="699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13" name="Google Shape;9596;p73">
                  <a:extLst>
                    <a:ext uri="{FF2B5EF4-FFF2-40B4-BE49-F238E27FC236}">
                      <a16:creationId xmlns:a16="http://schemas.microsoft.com/office/drawing/2014/main" id="{A2B58CDB-2D8D-FF16-5713-F82BA0F9EDA3}"/>
                    </a:ext>
                  </a:extLst>
                </p:cNvPr>
                <p:cNvSpPr/>
                <p:nvPr/>
              </p:nvSpPr>
              <p:spPr>
                <a:xfrm>
                  <a:off x="5815275" y="3781750"/>
                  <a:ext cx="66200" cy="1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694" extrusionOk="0">
                      <a:moveTo>
                        <a:pt x="1" y="1"/>
                      </a:moveTo>
                      <a:lnTo>
                        <a:pt x="1" y="694"/>
                      </a:lnTo>
                      <a:lnTo>
                        <a:pt x="2301" y="694"/>
                      </a:lnTo>
                      <a:cubicBezTo>
                        <a:pt x="2364" y="473"/>
                        <a:pt x="2490" y="221"/>
                        <a:pt x="264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19" name="Google Shape;9597;p73">
                  <a:extLst>
                    <a:ext uri="{FF2B5EF4-FFF2-40B4-BE49-F238E27FC236}">
                      <a16:creationId xmlns:a16="http://schemas.microsoft.com/office/drawing/2014/main" id="{4EB9D4F8-0744-A53B-D6E4-8AE947889291}"/>
                    </a:ext>
                  </a:extLst>
                </p:cNvPr>
                <p:cNvSpPr/>
                <p:nvPr/>
              </p:nvSpPr>
              <p:spPr>
                <a:xfrm>
                  <a:off x="5727850" y="3609275"/>
                  <a:ext cx="226075" cy="5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3" h="2049" extrusionOk="0">
                      <a:moveTo>
                        <a:pt x="1072" y="0"/>
                      </a:moveTo>
                      <a:cubicBezTo>
                        <a:pt x="473" y="0"/>
                        <a:pt x="32" y="473"/>
                        <a:pt x="32" y="1040"/>
                      </a:cubicBezTo>
                      <a:cubicBezTo>
                        <a:pt x="1" y="1576"/>
                        <a:pt x="473" y="2048"/>
                        <a:pt x="1072" y="2048"/>
                      </a:cubicBezTo>
                      <a:lnTo>
                        <a:pt x="9043" y="2048"/>
                      </a:lnTo>
                      <a:cubicBezTo>
                        <a:pt x="8475" y="2048"/>
                        <a:pt x="8034" y="1576"/>
                        <a:pt x="8034" y="1040"/>
                      </a:cubicBezTo>
                      <a:cubicBezTo>
                        <a:pt x="8034" y="441"/>
                        <a:pt x="8507" y="0"/>
                        <a:pt x="904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95" name="Google Shape;9598;p73">
                <a:extLst>
                  <a:ext uri="{FF2B5EF4-FFF2-40B4-BE49-F238E27FC236}">
                    <a16:creationId xmlns:a16="http://schemas.microsoft.com/office/drawing/2014/main" id="{1F99D43B-E1EF-2C58-D360-579A70FCCB05}"/>
                  </a:ext>
                </a:extLst>
              </p:cNvPr>
              <p:cNvGrpSpPr/>
              <p:nvPr/>
            </p:nvGrpSpPr>
            <p:grpSpPr>
              <a:xfrm>
                <a:off x="9677461" y="4985321"/>
                <a:ext cx="439341" cy="499261"/>
                <a:chOff x="5736525" y="3963700"/>
                <a:chExt cx="259925" cy="295375"/>
              </a:xfrm>
              <a:grpFill/>
            </p:grpSpPr>
            <p:sp>
              <p:nvSpPr>
                <p:cNvPr id="203" name="Google Shape;9599;p73">
                  <a:extLst>
                    <a:ext uri="{FF2B5EF4-FFF2-40B4-BE49-F238E27FC236}">
                      <a16:creationId xmlns:a16="http://schemas.microsoft.com/office/drawing/2014/main" id="{CC95C0FD-2CAA-7F60-589B-587719179ADA}"/>
                    </a:ext>
                  </a:extLst>
                </p:cNvPr>
                <p:cNvSpPr/>
                <p:nvPr/>
              </p:nvSpPr>
              <p:spPr>
                <a:xfrm>
                  <a:off x="5736525" y="4153525"/>
                  <a:ext cx="121300" cy="10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2" h="4222" extrusionOk="0">
                      <a:moveTo>
                        <a:pt x="1733" y="0"/>
                      </a:moveTo>
                      <a:cubicBezTo>
                        <a:pt x="788" y="0"/>
                        <a:pt x="0" y="788"/>
                        <a:pt x="0" y="1733"/>
                      </a:cubicBezTo>
                      <a:lnTo>
                        <a:pt x="0" y="3875"/>
                      </a:lnTo>
                      <a:cubicBezTo>
                        <a:pt x="0" y="4064"/>
                        <a:pt x="158" y="4222"/>
                        <a:pt x="378" y="4222"/>
                      </a:cubicBezTo>
                      <a:lnTo>
                        <a:pt x="4852" y="4222"/>
                      </a:lnTo>
                      <a:lnTo>
                        <a:pt x="4852" y="2584"/>
                      </a:lnTo>
                      <a:lnTo>
                        <a:pt x="230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04" name="Google Shape;9600;p73">
                  <a:extLst>
                    <a:ext uri="{FF2B5EF4-FFF2-40B4-BE49-F238E27FC236}">
                      <a16:creationId xmlns:a16="http://schemas.microsoft.com/office/drawing/2014/main" id="{CEF62F2E-10EB-5C97-BEE3-C783CC595881}"/>
                    </a:ext>
                  </a:extLst>
                </p:cNvPr>
                <p:cNvSpPr/>
                <p:nvPr/>
              </p:nvSpPr>
              <p:spPr>
                <a:xfrm>
                  <a:off x="5833400" y="4168475"/>
                  <a:ext cx="66975" cy="3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9" h="1356" extrusionOk="0">
                      <a:moveTo>
                        <a:pt x="2678" y="1"/>
                      </a:moveTo>
                      <a:lnTo>
                        <a:pt x="2678" y="1"/>
                      </a:lnTo>
                      <a:cubicBezTo>
                        <a:pt x="2458" y="32"/>
                        <a:pt x="2237" y="127"/>
                        <a:pt x="1985" y="127"/>
                      </a:cubicBezTo>
                      <a:lnTo>
                        <a:pt x="662" y="127"/>
                      </a:lnTo>
                      <a:cubicBezTo>
                        <a:pt x="441" y="127"/>
                        <a:pt x="221" y="95"/>
                        <a:pt x="0" y="1"/>
                      </a:cubicBezTo>
                      <a:lnTo>
                        <a:pt x="0" y="1"/>
                      </a:lnTo>
                      <a:lnTo>
                        <a:pt x="1323" y="1355"/>
                      </a:lnTo>
                      <a:lnTo>
                        <a:pt x="2678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05" name="Google Shape;9601;p73">
                  <a:extLst>
                    <a:ext uri="{FF2B5EF4-FFF2-40B4-BE49-F238E27FC236}">
                      <a16:creationId xmlns:a16="http://schemas.microsoft.com/office/drawing/2014/main" id="{94FE924A-2ECE-D624-A911-060E5BB28546}"/>
                    </a:ext>
                  </a:extLst>
                </p:cNvPr>
                <p:cNvSpPr/>
                <p:nvPr/>
              </p:nvSpPr>
              <p:spPr>
                <a:xfrm>
                  <a:off x="5875925" y="4153525"/>
                  <a:ext cx="120525" cy="10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1" h="4222" extrusionOk="0">
                      <a:moveTo>
                        <a:pt x="2426" y="2048"/>
                      </a:moveTo>
                      <a:cubicBezTo>
                        <a:pt x="2615" y="2048"/>
                        <a:pt x="2773" y="2205"/>
                        <a:pt x="2773" y="2426"/>
                      </a:cubicBezTo>
                      <a:cubicBezTo>
                        <a:pt x="2773" y="2615"/>
                        <a:pt x="2615" y="2773"/>
                        <a:pt x="2426" y="2773"/>
                      </a:cubicBezTo>
                      <a:lnTo>
                        <a:pt x="1733" y="2773"/>
                      </a:lnTo>
                      <a:cubicBezTo>
                        <a:pt x="1513" y="2773"/>
                        <a:pt x="1355" y="2615"/>
                        <a:pt x="1355" y="2426"/>
                      </a:cubicBezTo>
                      <a:cubicBezTo>
                        <a:pt x="1355" y="2205"/>
                        <a:pt x="1513" y="2048"/>
                        <a:pt x="1733" y="2048"/>
                      </a:cubicBezTo>
                      <a:close/>
                      <a:moveTo>
                        <a:pt x="2552" y="0"/>
                      </a:moveTo>
                      <a:lnTo>
                        <a:pt x="1" y="2584"/>
                      </a:lnTo>
                      <a:lnTo>
                        <a:pt x="1" y="4222"/>
                      </a:lnTo>
                      <a:lnTo>
                        <a:pt x="4474" y="4222"/>
                      </a:lnTo>
                      <a:cubicBezTo>
                        <a:pt x="4663" y="4222"/>
                        <a:pt x="4821" y="4064"/>
                        <a:pt x="4821" y="3875"/>
                      </a:cubicBezTo>
                      <a:lnTo>
                        <a:pt x="4821" y="1733"/>
                      </a:lnTo>
                      <a:cubicBezTo>
                        <a:pt x="4821" y="788"/>
                        <a:pt x="4033" y="0"/>
                        <a:pt x="308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06" name="Google Shape;9602;p73">
                  <a:extLst>
                    <a:ext uri="{FF2B5EF4-FFF2-40B4-BE49-F238E27FC236}">
                      <a16:creationId xmlns:a16="http://schemas.microsoft.com/office/drawing/2014/main" id="{DA08378F-0ADB-BAC9-BC87-3D27A44AEA57}"/>
                    </a:ext>
                  </a:extLst>
                </p:cNvPr>
                <p:cNvSpPr/>
                <p:nvPr/>
              </p:nvSpPr>
              <p:spPr>
                <a:xfrm>
                  <a:off x="5754625" y="3963700"/>
                  <a:ext cx="224500" cy="15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0" h="6176" extrusionOk="0">
                      <a:moveTo>
                        <a:pt x="3120" y="1"/>
                      </a:moveTo>
                      <a:cubicBezTo>
                        <a:pt x="1387" y="1"/>
                        <a:pt x="1" y="1418"/>
                        <a:pt x="1" y="3119"/>
                      </a:cubicBezTo>
                      <a:lnTo>
                        <a:pt x="1" y="4506"/>
                      </a:lnTo>
                      <a:cubicBezTo>
                        <a:pt x="1" y="5325"/>
                        <a:pt x="568" y="6018"/>
                        <a:pt x="1355" y="6175"/>
                      </a:cubicBezTo>
                      <a:lnTo>
                        <a:pt x="1355" y="2773"/>
                      </a:lnTo>
                      <a:lnTo>
                        <a:pt x="1009" y="2773"/>
                      </a:lnTo>
                      <a:cubicBezTo>
                        <a:pt x="914" y="2773"/>
                        <a:pt x="820" y="2804"/>
                        <a:pt x="694" y="2804"/>
                      </a:cubicBezTo>
                      <a:cubicBezTo>
                        <a:pt x="851" y="1607"/>
                        <a:pt x="1860" y="662"/>
                        <a:pt x="3120" y="662"/>
                      </a:cubicBezTo>
                      <a:lnTo>
                        <a:pt x="5861" y="662"/>
                      </a:lnTo>
                      <a:cubicBezTo>
                        <a:pt x="7089" y="662"/>
                        <a:pt x="8098" y="1607"/>
                        <a:pt x="8255" y="2804"/>
                      </a:cubicBezTo>
                      <a:cubicBezTo>
                        <a:pt x="8161" y="2773"/>
                        <a:pt x="8066" y="2773"/>
                        <a:pt x="7940" y="2773"/>
                      </a:cubicBezTo>
                      <a:lnTo>
                        <a:pt x="7593" y="2773"/>
                      </a:lnTo>
                      <a:lnTo>
                        <a:pt x="7593" y="6175"/>
                      </a:lnTo>
                      <a:cubicBezTo>
                        <a:pt x="8381" y="6018"/>
                        <a:pt x="8980" y="5325"/>
                        <a:pt x="8980" y="4506"/>
                      </a:cubicBezTo>
                      <a:lnTo>
                        <a:pt x="8980" y="3119"/>
                      </a:lnTo>
                      <a:cubicBezTo>
                        <a:pt x="8980" y="1387"/>
                        <a:pt x="7562" y="1"/>
                        <a:pt x="586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07" name="Google Shape;9603;p73">
                  <a:extLst>
                    <a:ext uri="{FF2B5EF4-FFF2-40B4-BE49-F238E27FC236}">
                      <a16:creationId xmlns:a16="http://schemas.microsoft.com/office/drawing/2014/main" id="{D06A2799-E6C2-FBB5-A3F7-3ECA9C28DCC2}"/>
                    </a:ext>
                  </a:extLst>
                </p:cNvPr>
                <p:cNvSpPr/>
                <p:nvPr/>
              </p:nvSpPr>
              <p:spPr>
                <a:xfrm>
                  <a:off x="5806625" y="3998350"/>
                  <a:ext cx="69325" cy="5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3" h="2081" extrusionOk="0">
                      <a:moveTo>
                        <a:pt x="1733" y="1"/>
                      </a:moveTo>
                      <a:cubicBezTo>
                        <a:pt x="788" y="1"/>
                        <a:pt x="0" y="788"/>
                        <a:pt x="0" y="1733"/>
                      </a:cubicBezTo>
                      <a:lnTo>
                        <a:pt x="0" y="2080"/>
                      </a:lnTo>
                      <a:lnTo>
                        <a:pt x="1733" y="2080"/>
                      </a:lnTo>
                      <a:cubicBezTo>
                        <a:pt x="2300" y="2049"/>
                        <a:pt x="2773" y="1607"/>
                        <a:pt x="2773" y="1009"/>
                      </a:cubicBezTo>
                      <a:lnTo>
                        <a:pt x="2773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08" name="Google Shape;9604;p73">
                  <a:extLst>
                    <a:ext uri="{FF2B5EF4-FFF2-40B4-BE49-F238E27FC236}">
                      <a16:creationId xmlns:a16="http://schemas.microsoft.com/office/drawing/2014/main" id="{302F0DFC-1AA1-954A-7951-1E49902C16AF}"/>
                    </a:ext>
                  </a:extLst>
                </p:cNvPr>
                <p:cNvSpPr/>
                <p:nvPr/>
              </p:nvSpPr>
              <p:spPr>
                <a:xfrm>
                  <a:off x="5893250" y="3999150"/>
                  <a:ext cx="34675" cy="5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7" h="2049" extrusionOk="0">
                      <a:moveTo>
                        <a:pt x="1" y="0"/>
                      </a:moveTo>
                      <a:lnTo>
                        <a:pt x="1" y="1040"/>
                      </a:lnTo>
                      <a:cubicBezTo>
                        <a:pt x="1" y="1607"/>
                        <a:pt x="473" y="2048"/>
                        <a:pt x="1040" y="2048"/>
                      </a:cubicBezTo>
                      <a:lnTo>
                        <a:pt x="1387" y="2048"/>
                      </a:lnTo>
                      <a:lnTo>
                        <a:pt x="1387" y="1701"/>
                      </a:lnTo>
                      <a:cubicBezTo>
                        <a:pt x="1387" y="882"/>
                        <a:pt x="788" y="158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09" name="Google Shape;9605;p73">
                  <a:extLst>
                    <a:ext uri="{FF2B5EF4-FFF2-40B4-BE49-F238E27FC236}">
                      <a16:creationId xmlns:a16="http://schemas.microsoft.com/office/drawing/2014/main" id="{D4A1F93D-ACD3-017C-59C9-D041D3E0B53E}"/>
                    </a:ext>
                  </a:extLst>
                </p:cNvPr>
                <p:cNvSpPr/>
                <p:nvPr/>
              </p:nvSpPr>
              <p:spPr>
                <a:xfrm>
                  <a:off x="5806625" y="4049550"/>
                  <a:ext cx="121300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2" h="4160" extrusionOk="0">
                      <a:moveTo>
                        <a:pt x="3119" y="1"/>
                      </a:moveTo>
                      <a:cubicBezTo>
                        <a:pt x="2804" y="442"/>
                        <a:pt x="2300" y="694"/>
                        <a:pt x="1733" y="694"/>
                      </a:cubicBezTo>
                      <a:lnTo>
                        <a:pt x="0" y="694"/>
                      </a:lnTo>
                      <a:lnTo>
                        <a:pt x="0" y="2426"/>
                      </a:lnTo>
                      <a:cubicBezTo>
                        <a:pt x="0" y="3372"/>
                        <a:pt x="788" y="4159"/>
                        <a:pt x="1733" y="4159"/>
                      </a:cubicBezTo>
                      <a:lnTo>
                        <a:pt x="3119" y="4159"/>
                      </a:lnTo>
                      <a:cubicBezTo>
                        <a:pt x="4064" y="4159"/>
                        <a:pt x="4852" y="3372"/>
                        <a:pt x="4852" y="2426"/>
                      </a:cubicBezTo>
                      <a:lnTo>
                        <a:pt x="4852" y="694"/>
                      </a:lnTo>
                      <a:lnTo>
                        <a:pt x="4505" y="694"/>
                      </a:lnTo>
                      <a:cubicBezTo>
                        <a:pt x="3938" y="694"/>
                        <a:pt x="3434" y="442"/>
                        <a:pt x="31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96" name="Google Shape;9606;p73">
                <a:extLst>
                  <a:ext uri="{FF2B5EF4-FFF2-40B4-BE49-F238E27FC236}">
                    <a16:creationId xmlns:a16="http://schemas.microsoft.com/office/drawing/2014/main" id="{CAD86A38-7B71-79A1-8332-07AD365E77B3}"/>
                  </a:ext>
                </a:extLst>
              </p:cNvPr>
              <p:cNvGrpSpPr/>
              <p:nvPr/>
            </p:nvGrpSpPr>
            <p:grpSpPr>
              <a:xfrm>
                <a:off x="10925482" y="4377925"/>
                <a:ext cx="501965" cy="500612"/>
                <a:chOff x="6553275" y="3604550"/>
                <a:chExt cx="296975" cy="296175"/>
              </a:xfrm>
              <a:grpFill/>
            </p:grpSpPr>
            <p:sp>
              <p:nvSpPr>
                <p:cNvPr id="197" name="Google Shape;9607;p73">
                  <a:extLst>
                    <a:ext uri="{FF2B5EF4-FFF2-40B4-BE49-F238E27FC236}">
                      <a16:creationId xmlns:a16="http://schemas.microsoft.com/office/drawing/2014/main" id="{1733F7A6-6FCD-F5F5-47FC-051C6B69EE21}"/>
                    </a:ext>
                  </a:extLst>
                </p:cNvPr>
                <p:cNvSpPr/>
                <p:nvPr/>
              </p:nvSpPr>
              <p:spPr>
                <a:xfrm>
                  <a:off x="6657250" y="3604550"/>
                  <a:ext cx="86650" cy="8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3466" extrusionOk="0">
                      <a:moveTo>
                        <a:pt x="1733" y="0"/>
                      </a:moveTo>
                      <a:cubicBezTo>
                        <a:pt x="788" y="0"/>
                        <a:pt x="0" y="788"/>
                        <a:pt x="0" y="1733"/>
                      </a:cubicBezTo>
                      <a:cubicBezTo>
                        <a:pt x="0" y="2678"/>
                        <a:pt x="788" y="3466"/>
                        <a:pt x="1733" y="3466"/>
                      </a:cubicBezTo>
                      <a:cubicBezTo>
                        <a:pt x="2678" y="3466"/>
                        <a:pt x="3466" y="2678"/>
                        <a:pt x="3466" y="1733"/>
                      </a:cubicBezTo>
                      <a:cubicBezTo>
                        <a:pt x="3466" y="788"/>
                        <a:pt x="2678" y="0"/>
                        <a:pt x="173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98" name="Google Shape;9608;p73">
                  <a:extLst>
                    <a:ext uri="{FF2B5EF4-FFF2-40B4-BE49-F238E27FC236}">
                      <a16:creationId xmlns:a16="http://schemas.microsoft.com/office/drawing/2014/main" id="{0B1A0D9C-6DC1-E7B4-3048-2E6F8C741E4C}"/>
                    </a:ext>
                  </a:extLst>
                </p:cNvPr>
                <p:cNvSpPr/>
                <p:nvPr/>
              </p:nvSpPr>
              <p:spPr>
                <a:xfrm>
                  <a:off x="6553275" y="3777825"/>
                  <a:ext cx="296975" cy="1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9" h="4916" extrusionOk="0">
                      <a:moveTo>
                        <a:pt x="694" y="0"/>
                      </a:moveTo>
                      <a:cubicBezTo>
                        <a:pt x="316" y="0"/>
                        <a:pt x="1" y="315"/>
                        <a:pt x="1" y="693"/>
                      </a:cubicBezTo>
                      <a:cubicBezTo>
                        <a:pt x="1" y="1103"/>
                        <a:pt x="316" y="1418"/>
                        <a:pt x="694" y="1418"/>
                      </a:cubicBezTo>
                      <a:lnTo>
                        <a:pt x="694" y="4569"/>
                      </a:lnTo>
                      <a:cubicBezTo>
                        <a:pt x="694" y="4758"/>
                        <a:pt x="851" y="4915"/>
                        <a:pt x="1040" y="4915"/>
                      </a:cubicBezTo>
                      <a:lnTo>
                        <a:pt x="10807" y="4915"/>
                      </a:lnTo>
                      <a:cubicBezTo>
                        <a:pt x="11028" y="4915"/>
                        <a:pt x="11185" y="4758"/>
                        <a:pt x="11185" y="4569"/>
                      </a:cubicBezTo>
                      <a:lnTo>
                        <a:pt x="11185" y="1418"/>
                      </a:lnTo>
                      <a:cubicBezTo>
                        <a:pt x="11563" y="1418"/>
                        <a:pt x="11878" y="1103"/>
                        <a:pt x="11878" y="693"/>
                      </a:cubicBezTo>
                      <a:cubicBezTo>
                        <a:pt x="11815" y="315"/>
                        <a:pt x="11500" y="0"/>
                        <a:pt x="1112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99" name="Google Shape;9609;p73">
                  <a:extLst>
                    <a:ext uri="{FF2B5EF4-FFF2-40B4-BE49-F238E27FC236}">
                      <a16:creationId xmlns:a16="http://schemas.microsoft.com/office/drawing/2014/main" id="{0B1165AD-2D3D-5173-601A-0859F79D0659}"/>
                    </a:ext>
                  </a:extLst>
                </p:cNvPr>
                <p:cNvSpPr/>
                <p:nvPr/>
              </p:nvSpPr>
              <p:spPr>
                <a:xfrm>
                  <a:off x="6755700" y="3640000"/>
                  <a:ext cx="74850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4852" extrusionOk="0">
                      <a:moveTo>
                        <a:pt x="190" y="0"/>
                      </a:moveTo>
                      <a:cubicBezTo>
                        <a:pt x="190" y="126"/>
                        <a:pt x="253" y="221"/>
                        <a:pt x="253" y="347"/>
                      </a:cubicBezTo>
                      <a:cubicBezTo>
                        <a:pt x="253" y="693"/>
                        <a:pt x="158" y="1071"/>
                        <a:pt x="1" y="1386"/>
                      </a:cubicBezTo>
                      <a:cubicBezTo>
                        <a:pt x="977" y="2079"/>
                        <a:pt x="1607" y="3182"/>
                        <a:pt x="1607" y="4474"/>
                      </a:cubicBezTo>
                      <a:lnTo>
                        <a:pt x="1607" y="4852"/>
                      </a:lnTo>
                      <a:lnTo>
                        <a:pt x="2994" y="4852"/>
                      </a:lnTo>
                      <a:lnTo>
                        <a:pt x="2489" y="756"/>
                      </a:lnTo>
                      <a:cubicBezTo>
                        <a:pt x="2363" y="315"/>
                        <a:pt x="1922" y="0"/>
                        <a:pt x="145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00" name="Google Shape;9610;p73">
                  <a:extLst>
                    <a:ext uri="{FF2B5EF4-FFF2-40B4-BE49-F238E27FC236}">
                      <a16:creationId xmlns:a16="http://schemas.microsoft.com/office/drawing/2014/main" id="{1949162F-FA86-A66F-A5F1-71DE55439AA9}"/>
                    </a:ext>
                  </a:extLst>
                </p:cNvPr>
                <p:cNvSpPr/>
                <p:nvPr/>
              </p:nvSpPr>
              <p:spPr>
                <a:xfrm>
                  <a:off x="6570600" y="3640000"/>
                  <a:ext cx="74850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4852" extrusionOk="0">
                      <a:moveTo>
                        <a:pt x="1545" y="0"/>
                      </a:moveTo>
                      <a:cubicBezTo>
                        <a:pt x="1072" y="0"/>
                        <a:pt x="663" y="315"/>
                        <a:pt x="505" y="788"/>
                      </a:cubicBezTo>
                      <a:lnTo>
                        <a:pt x="1" y="4852"/>
                      </a:lnTo>
                      <a:lnTo>
                        <a:pt x="1356" y="4852"/>
                      </a:lnTo>
                      <a:lnTo>
                        <a:pt x="1356" y="4474"/>
                      </a:lnTo>
                      <a:lnTo>
                        <a:pt x="1387" y="4474"/>
                      </a:lnTo>
                      <a:cubicBezTo>
                        <a:pt x="1387" y="3182"/>
                        <a:pt x="2017" y="2048"/>
                        <a:pt x="2994" y="1386"/>
                      </a:cubicBezTo>
                      <a:cubicBezTo>
                        <a:pt x="2836" y="1071"/>
                        <a:pt x="2773" y="693"/>
                        <a:pt x="2773" y="347"/>
                      </a:cubicBezTo>
                      <a:cubicBezTo>
                        <a:pt x="2773" y="221"/>
                        <a:pt x="2773" y="95"/>
                        <a:pt x="280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01" name="Google Shape;9611;p73">
                  <a:extLst>
                    <a:ext uri="{FF2B5EF4-FFF2-40B4-BE49-F238E27FC236}">
                      <a16:creationId xmlns:a16="http://schemas.microsoft.com/office/drawing/2014/main" id="{E5EA8356-CF01-6645-B9EC-DD0A793EEF50}"/>
                    </a:ext>
                  </a:extLst>
                </p:cNvPr>
                <p:cNvSpPr/>
                <p:nvPr/>
              </p:nvSpPr>
              <p:spPr>
                <a:xfrm>
                  <a:off x="6707650" y="3688025"/>
                  <a:ext cx="70925" cy="70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7" h="2837" extrusionOk="0">
                      <a:moveTo>
                        <a:pt x="1482" y="1"/>
                      </a:moveTo>
                      <a:cubicBezTo>
                        <a:pt x="1450" y="32"/>
                        <a:pt x="1418" y="64"/>
                        <a:pt x="1324" y="127"/>
                      </a:cubicBezTo>
                      <a:cubicBezTo>
                        <a:pt x="1324" y="190"/>
                        <a:pt x="1292" y="253"/>
                        <a:pt x="1261" y="284"/>
                      </a:cubicBezTo>
                      <a:lnTo>
                        <a:pt x="1" y="1923"/>
                      </a:lnTo>
                      <a:lnTo>
                        <a:pt x="1" y="2836"/>
                      </a:lnTo>
                      <a:lnTo>
                        <a:pt x="2742" y="2836"/>
                      </a:lnTo>
                      <a:lnTo>
                        <a:pt x="2742" y="2553"/>
                      </a:lnTo>
                      <a:lnTo>
                        <a:pt x="2836" y="2553"/>
                      </a:lnTo>
                      <a:cubicBezTo>
                        <a:pt x="2836" y="1513"/>
                        <a:pt x="2332" y="599"/>
                        <a:pt x="148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02" name="Google Shape;9612;p73">
                  <a:extLst>
                    <a:ext uri="{FF2B5EF4-FFF2-40B4-BE49-F238E27FC236}">
                      <a16:creationId xmlns:a16="http://schemas.microsoft.com/office/drawing/2014/main" id="{5A40A9B1-4C2F-3FE3-F31D-6155E10222B3}"/>
                    </a:ext>
                  </a:extLst>
                </p:cNvPr>
                <p:cNvSpPr/>
                <p:nvPr/>
              </p:nvSpPr>
              <p:spPr>
                <a:xfrm>
                  <a:off x="6621025" y="3688825"/>
                  <a:ext cx="70900" cy="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6" h="2931" extrusionOk="0">
                      <a:moveTo>
                        <a:pt x="1323" y="0"/>
                      </a:moveTo>
                      <a:cubicBezTo>
                        <a:pt x="536" y="567"/>
                        <a:pt x="0" y="1513"/>
                        <a:pt x="0" y="2584"/>
                      </a:cubicBezTo>
                      <a:lnTo>
                        <a:pt x="0" y="2930"/>
                      </a:lnTo>
                      <a:lnTo>
                        <a:pt x="2741" y="2930"/>
                      </a:lnTo>
                      <a:lnTo>
                        <a:pt x="2741" y="1922"/>
                      </a:lnTo>
                      <a:lnTo>
                        <a:pt x="2836" y="1922"/>
                      </a:lnTo>
                      <a:lnTo>
                        <a:pt x="1575" y="284"/>
                      </a:lnTo>
                      <a:cubicBezTo>
                        <a:pt x="1512" y="252"/>
                        <a:pt x="1512" y="158"/>
                        <a:pt x="1481" y="126"/>
                      </a:cubicBezTo>
                      <a:cubicBezTo>
                        <a:pt x="1449" y="95"/>
                        <a:pt x="1355" y="63"/>
                        <a:pt x="13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</p:grpSp>
      </p:grpSp>
      <p:sp>
        <p:nvSpPr>
          <p:cNvPr id="17834" name="TextBox 17833">
            <a:extLst>
              <a:ext uri="{FF2B5EF4-FFF2-40B4-BE49-F238E27FC236}">
                <a16:creationId xmlns:a16="http://schemas.microsoft.com/office/drawing/2014/main" id="{C2D33961-80B6-A009-7B65-FD5B6CB3820D}"/>
              </a:ext>
            </a:extLst>
          </p:cNvPr>
          <p:cNvSpPr txBox="1"/>
          <p:nvPr/>
        </p:nvSpPr>
        <p:spPr>
          <a:xfrm>
            <a:off x="0" y="603783"/>
            <a:ext cx="12192000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Georgia" panose="02040502050405020303" pitchFamily="18" charset="0"/>
                <a:ea typeface="Cambria" panose="02040503050406030204" pitchFamily="18" charset="0"/>
                <a:cs typeface="B Nazanin" panose="00000700000000000000" pitchFamily="2" charset="-78"/>
              </a:rPr>
              <a:t>نمادها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Georgia" panose="02040502050405020303" pitchFamily="18" charset="0"/>
              <a:ea typeface="Cambria" panose="02040503050406030204" pitchFamily="18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810132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5AEFDBA-AAC3-DC2D-71E3-26ADE0BF8B39}"/>
              </a:ext>
            </a:extLst>
          </p:cNvPr>
          <p:cNvGrpSpPr/>
          <p:nvPr/>
        </p:nvGrpSpPr>
        <p:grpSpPr>
          <a:xfrm>
            <a:off x="0" y="540479"/>
            <a:ext cx="12192000" cy="5777042"/>
            <a:chOff x="0" y="313639"/>
            <a:chExt cx="12192000" cy="5777042"/>
          </a:xfrm>
          <a:solidFill>
            <a:schemeClr val="bg1"/>
          </a:solidFill>
        </p:grpSpPr>
        <p:sp>
          <p:nvSpPr>
            <p:cNvPr id="17834" name="TextBox 17833">
              <a:extLst>
                <a:ext uri="{FF2B5EF4-FFF2-40B4-BE49-F238E27FC236}">
                  <a16:creationId xmlns:a16="http://schemas.microsoft.com/office/drawing/2014/main" id="{C2D33961-80B6-A009-7B65-FD5B6CB3820D}"/>
                </a:ext>
              </a:extLst>
            </p:cNvPr>
            <p:cNvSpPr txBox="1"/>
            <p:nvPr/>
          </p:nvSpPr>
          <p:spPr>
            <a:xfrm>
              <a:off x="0" y="313639"/>
              <a:ext cx="12192000" cy="70788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a-IR" sz="40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5"/>
                  </a:solidFill>
                  <a:effectLst/>
                  <a:uLnTx/>
                  <a:uFillTx/>
                  <a:latin typeface="Georgia" panose="02040502050405020303" pitchFamily="18" charset="0"/>
                  <a:ea typeface="Cambria" panose="02040503050406030204" pitchFamily="18" charset="0"/>
                  <a:cs typeface="B Nazanin" panose="00000700000000000000" pitchFamily="2" charset="-78"/>
                </a:rPr>
                <a:t>نمادها</a:t>
              </a: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Georgia" panose="02040502050405020303" pitchFamily="18" charset="0"/>
                <a:ea typeface="Cambria" panose="02040503050406030204" pitchFamily="18" charset="0"/>
                <a:cs typeface="B Nazanin" panose="00000700000000000000" pitchFamily="2" charset="-78"/>
              </a:endParaRP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E5E0D878-C180-3421-6E4C-EC4403F50108}"/>
                </a:ext>
              </a:extLst>
            </p:cNvPr>
            <p:cNvGrpSpPr/>
            <p:nvPr/>
          </p:nvGrpSpPr>
          <p:grpSpPr>
            <a:xfrm>
              <a:off x="397192" y="1476392"/>
              <a:ext cx="11397616" cy="4614289"/>
              <a:chOff x="397192" y="1548962"/>
              <a:chExt cx="11397616" cy="4614289"/>
            </a:xfrm>
            <a:grpFill/>
          </p:grpSpPr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262BF839-C42C-F9C7-25E5-5E23EB9145DD}"/>
                  </a:ext>
                </a:extLst>
              </p:cNvPr>
              <p:cNvGrpSpPr/>
              <p:nvPr/>
            </p:nvGrpSpPr>
            <p:grpSpPr>
              <a:xfrm>
                <a:off x="420547" y="3548838"/>
                <a:ext cx="11373408" cy="644982"/>
                <a:chOff x="420547" y="3453239"/>
                <a:chExt cx="11373408" cy="644982"/>
              </a:xfrm>
              <a:grpFill/>
            </p:grpSpPr>
            <p:sp>
              <p:nvSpPr>
                <p:cNvPr id="18004" name="Google Shape;12426;p89">
                  <a:extLst>
                    <a:ext uri="{FF2B5EF4-FFF2-40B4-BE49-F238E27FC236}">
                      <a16:creationId xmlns:a16="http://schemas.microsoft.com/office/drawing/2014/main" id="{FBAD5839-800F-CD81-60D8-F557E27D74B8}"/>
                    </a:ext>
                  </a:extLst>
                </p:cNvPr>
                <p:cNvSpPr/>
                <p:nvPr/>
              </p:nvSpPr>
              <p:spPr>
                <a:xfrm>
                  <a:off x="420547" y="3454119"/>
                  <a:ext cx="649979" cy="642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6" h="11689" extrusionOk="0">
                      <a:moveTo>
                        <a:pt x="7026" y="757"/>
                      </a:moveTo>
                      <a:lnTo>
                        <a:pt x="7026" y="2710"/>
                      </a:lnTo>
                      <a:lnTo>
                        <a:pt x="5829" y="2710"/>
                      </a:lnTo>
                      <a:cubicBezTo>
                        <a:pt x="5924" y="2332"/>
                        <a:pt x="6081" y="1954"/>
                        <a:pt x="6176" y="1702"/>
                      </a:cubicBezTo>
                      <a:cubicBezTo>
                        <a:pt x="6428" y="1229"/>
                        <a:pt x="6711" y="914"/>
                        <a:pt x="7026" y="757"/>
                      </a:cubicBezTo>
                      <a:close/>
                      <a:moveTo>
                        <a:pt x="7688" y="757"/>
                      </a:moveTo>
                      <a:cubicBezTo>
                        <a:pt x="8003" y="914"/>
                        <a:pt x="8287" y="1229"/>
                        <a:pt x="8507" y="1702"/>
                      </a:cubicBezTo>
                      <a:cubicBezTo>
                        <a:pt x="8665" y="2017"/>
                        <a:pt x="8791" y="2364"/>
                        <a:pt x="8854" y="2710"/>
                      </a:cubicBezTo>
                      <a:lnTo>
                        <a:pt x="7688" y="2710"/>
                      </a:lnTo>
                      <a:lnTo>
                        <a:pt x="7688" y="757"/>
                      </a:lnTo>
                      <a:close/>
                      <a:moveTo>
                        <a:pt x="8917" y="977"/>
                      </a:moveTo>
                      <a:cubicBezTo>
                        <a:pt x="9704" y="1387"/>
                        <a:pt x="10334" y="1954"/>
                        <a:pt x="10712" y="2710"/>
                      </a:cubicBezTo>
                      <a:lnTo>
                        <a:pt x="9578" y="2710"/>
                      </a:lnTo>
                      <a:cubicBezTo>
                        <a:pt x="9452" y="2206"/>
                        <a:pt x="9295" y="1765"/>
                        <a:pt x="9106" y="1387"/>
                      </a:cubicBezTo>
                      <a:cubicBezTo>
                        <a:pt x="9011" y="1261"/>
                        <a:pt x="8948" y="1103"/>
                        <a:pt x="8917" y="977"/>
                      </a:cubicBezTo>
                      <a:close/>
                      <a:moveTo>
                        <a:pt x="5798" y="1009"/>
                      </a:moveTo>
                      <a:lnTo>
                        <a:pt x="5798" y="1009"/>
                      </a:lnTo>
                      <a:cubicBezTo>
                        <a:pt x="5703" y="1135"/>
                        <a:pt x="5640" y="1261"/>
                        <a:pt x="5609" y="1418"/>
                      </a:cubicBezTo>
                      <a:cubicBezTo>
                        <a:pt x="5388" y="1796"/>
                        <a:pt x="5231" y="2269"/>
                        <a:pt x="5136" y="2742"/>
                      </a:cubicBezTo>
                      <a:lnTo>
                        <a:pt x="3970" y="2742"/>
                      </a:lnTo>
                      <a:cubicBezTo>
                        <a:pt x="4380" y="1954"/>
                        <a:pt x="5042" y="1387"/>
                        <a:pt x="5798" y="1009"/>
                      </a:cubicBezTo>
                      <a:close/>
                      <a:moveTo>
                        <a:pt x="5010" y="3435"/>
                      </a:moveTo>
                      <a:cubicBezTo>
                        <a:pt x="4978" y="3750"/>
                        <a:pt x="4915" y="4096"/>
                        <a:pt x="4915" y="4443"/>
                      </a:cubicBezTo>
                      <a:cubicBezTo>
                        <a:pt x="4978" y="4789"/>
                        <a:pt x="4978" y="5167"/>
                        <a:pt x="5010" y="5482"/>
                      </a:cubicBezTo>
                      <a:lnTo>
                        <a:pt x="3718" y="5482"/>
                      </a:lnTo>
                      <a:cubicBezTo>
                        <a:pt x="3624" y="5167"/>
                        <a:pt x="3561" y="4789"/>
                        <a:pt x="3561" y="4443"/>
                      </a:cubicBezTo>
                      <a:cubicBezTo>
                        <a:pt x="3561" y="4096"/>
                        <a:pt x="3592" y="3750"/>
                        <a:pt x="3718" y="3435"/>
                      </a:cubicBezTo>
                      <a:close/>
                      <a:moveTo>
                        <a:pt x="7026" y="3435"/>
                      </a:moveTo>
                      <a:lnTo>
                        <a:pt x="7026" y="5482"/>
                      </a:lnTo>
                      <a:lnTo>
                        <a:pt x="5703" y="5482"/>
                      </a:lnTo>
                      <a:cubicBezTo>
                        <a:pt x="5672" y="5136"/>
                        <a:pt x="5640" y="4789"/>
                        <a:pt x="5640" y="4443"/>
                      </a:cubicBezTo>
                      <a:cubicBezTo>
                        <a:pt x="5640" y="4096"/>
                        <a:pt x="5672" y="3718"/>
                        <a:pt x="5703" y="3435"/>
                      </a:cubicBezTo>
                      <a:close/>
                      <a:moveTo>
                        <a:pt x="8980" y="3435"/>
                      </a:moveTo>
                      <a:cubicBezTo>
                        <a:pt x="9011" y="3750"/>
                        <a:pt x="9074" y="4096"/>
                        <a:pt x="9074" y="4443"/>
                      </a:cubicBezTo>
                      <a:cubicBezTo>
                        <a:pt x="9074" y="4789"/>
                        <a:pt x="9011" y="5167"/>
                        <a:pt x="8980" y="5482"/>
                      </a:cubicBezTo>
                      <a:lnTo>
                        <a:pt x="7688" y="5482"/>
                      </a:lnTo>
                      <a:lnTo>
                        <a:pt x="7688" y="3435"/>
                      </a:lnTo>
                      <a:close/>
                      <a:moveTo>
                        <a:pt x="10996" y="3435"/>
                      </a:moveTo>
                      <a:cubicBezTo>
                        <a:pt x="11059" y="3750"/>
                        <a:pt x="11153" y="4096"/>
                        <a:pt x="11153" y="4443"/>
                      </a:cubicBezTo>
                      <a:cubicBezTo>
                        <a:pt x="11153" y="4789"/>
                        <a:pt x="11122" y="5167"/>
                        <a:pt x="10996" y="5482"/>
                      </a:cubicBezTo>
                      <a:lnTo>
                        <a:pt x="9704" y="5482"/>
                      </a:lnTo>
                      <a:cubicBezTo>
                        <a:pt x="9736" y="5136"/>
                        <a:pt x="9767" y="4789"/>
                        <a:pt x="9767" y="4443"/>
                      </a:cubicBezTo>
                      <a:cubicBezTo>
                        <a:pt x="9736" y="4096"/>
                        <a:pt x="9736" y="3750"/>
                        <a:pt x="9704" y="3435"/>
                      </a:cubicBezTo>
                      <a:close/>
                      <a:moveTo>
                        <a:pt x="5136" y="6144"/>
                      </a:moveTo>
                      <a:cubicBezTo>
                        <a:pt x="5231" y="6648"/>
                        <a:pt x="5388" y="7089"/>
                        <a:pt x="5609" y="7467"/>
                      </a:cubicBezTo>
                      <a:cubicBezTo>
                        <a:pt x="5672" y="7593"/>
                        <a:pt x="5766" y="7751"/>
                        <a:pt x="5798" y="7877"/>
                      </a:cubicBezTo>
                      <a:cubicBezTo>
                        <a:pt x="5042" y="7530"/>
                        <a:pt x="4380" y="6932"/>
                        <a:pt x="3970" y="6144"/>
                      </a:cubicBezTo>
                      <a:close/>
                      <a:moveTo>
                        <a:pt x="10712" y="6144"/>
                      </a:moveTo>
                      <a:cubicBezTo>
                        <a:pt x="10334" y="6932"/>
                        <a:pt x="9704" y="7530"/>
                        <a:pt x="8917" y="7877"/>
                      </a:cubicBezTo>
                      <a:cubicBezTo>
                        <a:pt x="8980" y="7751"/>
                        <a:pt x="9074" y="7625"/>
                        <a:pt x="9106" y="7467"/>
                      </a:cubicBezTo>
                      <a:cubicBezTo>
                        <a:pt x="9295" y="7089"/>
                        <a:pt x="9452" y="6617"/>
                        <a:pt x="9578" y="6144"/>
                      </a:cubicBezTo>
                      <a:close/>
                      <a:moveTo>
                        <a:pt x="7026" y="6144"/>
                      </a:moveTo>
                      <a:lnTo>
                        <a:pt x="7026" y="8097"/>
                      </a:lnTo>
                      <a:cubicBezTo>
                        <a:pt x="6743" y="7940"/>
                        <a:pt x="6428" y="7625"/>
                        <a:pt x="6239" y="7152"/>
                      </a:cubicBezTo>
                      <a:cubicBezTo>
                        <a:pt x="6081" y="6837"/>
                        <a:pt x="5955" y="6491"/>
                        <a:pt x="5861" y="6144"/>
                      </a:cubicBezTo>
                      <a:close/>
                      <a:moveTo>
                        <a:pt x="8854" y="6144"/>
                      </a:moveTo>
                      <a:cubicBezTo>
                        <a:pt x="8791" y="6522"/>
                        <a:pt x="8633" y="6900"/>
                        <a:pt x="8507" y="7152"/>
                      </a:cubicBezTo>
                      <a:cubicBezTo>
                        <a:pt x="8287" y="7688"/>
                        <a:pt x="8003" y="8003"/>
                        <a:pt x="7688" y="8097"/>
                      </a:cubicBezTo>
                      <a:lnTo>
                        <a:pt x="7688" y="6144"/>
                      </a:lnTo>
                      <a:close/>
                      <a:moveTo>
                        <a:pt x="2726" y="8759"/>
                      </a:moveTo>
                      <a:cubicBezTo>
                        <a:pt x="2813" y="8759"/>
                        <a:pt x="2899" y="8790"/>
                        <a:pt x="2962" y="8853"/>
                      </a:cubicBezTo>
                      <a:cubicBezTo>
                        <a:pt x="3088" y="8980"/>
                        <a:pt x="3088" y="9169"/>
                        <a:pt x="2962" y="9326"/>
                      </a:cubicBezTo>
                      <a:lnTo>
                        <a:pt x="1387" y="10901"/>
                      </a:lnTo>
                      <a:cubicBezTo>
                        <a:pt x="1324" y="10964"/>
                        <a:pt x="1237" y="10996"/>
                        <a:pt x="1151" y="10996"/>
                      </a:cubicBezTo>
                      <a:cubicBezTo>
                        <a:pt x="1064" y="10996"/>
                        <a:pt x="977" y="10964"/>
                        <a:pt x="914" y="10901"/>
                      </a:cubicBezTo>
                      <a:cubicBezTo>
                        <a:pt x="788" y="10775"/>
                        <a:pt x="788" y="10555"/>
                        <a:pt x="914" y="10429"/>
                      </a:cubicBezTo>
                      <a:lnTo>
                        <a:pt x="2490" y="8853"/>
                      </a:lnTo>
                      <a:cubicBezTo>
                        <a:pt x="2553" y="8790"/>
                        <a:pt x="2639" y="8759"/>
                        <a:pt x="2726" y="8759"/>
                      </a:cubicBezTo>
                      <a:close/>
                      <a:moveTo>
                        <a:pt x="7373" y="1"/>
                      </a:moveTo>
                      <a:cubicBezTo>
                        <a:pt x="4915" y="1"/>
                        <a:pt x="2931" y="1985"/>
                        <a:pt x="2931" y="4443"/>
                      </a:cubicBezTo>
                      <a:cubicBezTo>
                        <a:pt x="2931" y="5514"/>
                        <a:pt x="3309" y="6522"/>
                        <a:pt x="4002" y="7310"/>
                      </a:cubicBezTo>
                      <a:lnTo>
                        <a:pt x="3151" y="8160"/>
                      </a:lnTo>
                      <a:cubicBezTo>
                        <a:pt x="3011" y="8079"/>
                        <a:pt x="2858" y="8040"/>
                        <a:pt x="2705" y="8040"/>
                      </a:cubicBezTo>
                      <a:cubicBezTo>
                        <a:pt x="2445" y="8040"/>
                        <a:pt x="2184" y="8151"/>
                        <a:pt x="1986" y="8349"/>
                      </a:cubicBezTo>
                      <a:lnTo>
                        <a:pt x="410" y="9925"/>
                      </a:lnTo>
                      <a:cubicBezTo>
                        <a:pt x="1" y="10303"/>
                        <a:pt x="1" y="10996"/>
                        <a:pt x="410" y="11374"/>
                      </a:cubicBezTo>
                      <a:cubicBezTo>
                        <a:pt x="599" y="11563"/>
                        <a:pt x="883" y="11689"/>
                        <a:pt x="1103" y="11689"/>
                      </a:cubicBezTo>
                      <a:cubicBezTo>
                        <a:pt x="1387" y="11689"/>
                        <a:pt x="1607" y="11563"/>
                        <a:pt x="1828" y="11374"/>
                      </a:cubicBezTo>
                      <a:lnTo>
                        <a:pt x="3403" y="9799"/>
                      </a:lnTo>
                      <a:cubicBezTo>
                        <a:pt x="3718" y="9484"/>
                        <a:pt x="3781" y="9011"/>
                        <a:pt x="3592" y="8633"/>
                      </a:cubicBezTo>
                      <a:lnTo>
                        <a:pt x="4411" y="7782"/>
                      </a:lnTo>
                      <a:cubicBezTo>
                        <a:pt x="5199" y="8444"/>
                        <a:pt x="6207" y="8853"/>
                        <a:pt x="7278" y="8853"/>
                      </a:cubicBezTo>
                      <a:cubicBezTo>
                        <a:pt x="7298" y="8854"/>
                        <a:pt x="7318" y="8854"/>
                        <a:pt x="7338" y="8854"/>
                      </a:cubicBezTo>
                      <a:cubicBezTo>
                        <a:pt x="9830" y="8854"/>
                        <a:pt x="11815" y="6881"/>
                        <a:pt x="11815" y="4443"/>
                      </a:cubicBezTo>
                      <a:cubicBezTo>
                        <a:pt x="11815" y="2017"/>
                        <a:pt x="9799" y="1"/>
                        <a:pt x="73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18005" name="Google Shape;12431;p89">
                  <a:extLst>
                    <a:ext uri="{FF2B5EF4-FFF2-40B4-BE49-F238E27FC236}">
                      <a16:creationId xmlns:a16="http://schemas.microsoft.com/office/drawing/2014/main" id="{9A10DD3B-8A4D-509F-3013-8E9D74CCF30A}"/>
                    </a:ext>
                  </a:extLst>
                </p:cNvPr>
                <p:cNvGrpSpPr/>
                <p:nvPr/>
              </p:nvGrpSpPr>
              <p:grpSpPr>
                <a:xfrm>
                  <a:off x="4541947" y="3455229"/>
                  <a:ext cx="644752" cy="641288"/>
                  <a:chOff x="-4931075" y="2765725"/>
                  <a:chExt cx="293025" cy="291450"/>
                </a:xfrm>
                <a:grpFill/>
              </p:grpSpPr>
              <p:sp>
                <p:nvSpPr>
                  <p:cNvPr id="18060" name="Google Shape;12432;p89">
                    <a:extLst>
                      <a:ext uri="{FF2B5EF4-FFF2-40B4-BE49-F238E27FC236}">
                        <a16:creationId xmlns:a16="http://schemas.microsoft.com/office/drawing/2014/main" id="{3C460379-0A0F-3010-87EF-518B9514B6AC}"/>
                      </a:ext>
                    </a:extLst>
                  </p:cNvPr>
                  <p:cNvSpPr/>
                  <p:nvPr/>
                </p:nvSpPr>
                <p:spPr>
                  <a:xfrm>
                    <a:off x="-4810550" y="2884650"/>
                    <a:ext cx="51225" cy="51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9" h="2049" extrusionOk="0">
                        <a:moveTo>
                          <a:pt x="1008" y="663"/>
                        </a:moveTo>
                        <a:cubicBezTo>
                          <a:pt x="1229" y="663"/>
                          <a:pt x="1386" y="820"/>
                          <a:pt x="1386" y="1041"/>
                        </a:cubicBezTo>
                        <a:cubicBezTo>
                          <a:pt x="1386" y="1230"/>
                          <a:pt x="1229" y="1387"/>
                          <a:pt x="1008" y="1387"/>
                        </a:cubicBezTo>
                        <a:cubicBezTo>
                          <a:pt x="819" y="1387"/>
                          <a:pt x="662" y="1230"/>
                          <a:pt x="662" y="1041"/>
                        </a:cubicBezTo>
                        <a:cubicBezTo>
                          <a:pt x="662" y="820"/>
                          <a:pt x="819" y="663"/>
                          <a:pt x="1008" y="663"/>
                        </a:cubicBezTo>
                        <a:close/>
                        <a:moveTo>
                          <a:pt x="1008" y="1"/>
                        </a:moveTo>
                        <a:cubicBezTo>
                          <a:pt x="473" y="1"/>
                          <a:pt x="0" y="473"/>
                          <a:pt x="0" y="1041"/>
                        </a:cubicBezTo>
                        <a:cubicBezTo>
                          <a:pt x="0" y="1576"/>
                          <a:pt x="473" y="2049"/>
                          <a:pt x="1040" y="2049"/>
                        </a:cubicBezTo>
                        <a:cubicBezTo>
                          <a:pt x="1575" y="2049"/>
                          <a:pt x="2048" y="1576"/>
                          <a:pt x="2048" y="1041"/>
                        </a:cubicBezTo>
                        <a:cubicBezTo>
                          <a:pt x="2048" y="473"/>
                          <a:pt x="1607" y="1"/>
                          <a:pt x="1008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61" name="Google Shape;12433;p89">
                    <a:extLst>
                      <a:ext uri="{FF2B5EF4-FFF2-40B4-BE49-F238E27FC236}">
                        <a16:creationId xmlns:a16="http://schemas.microsoft.com/office/drawing/2014/main" id="{57172864-8473-2BA2-5B77-C3C364C81FE7}"/>
                      </a:ext>
                    </a:extLst>
                  </p:cNvPr>
                  <p:cNvSpPr/>
                  <p:nvPr/>
                </p:nvSpPr>
                <p:spPr>
                  <a:xfrm>
                    <a:off x="-4931075" y="2765725"/>
                    <a:ext cx="293025" cy="29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21" h="11658" extrusionOk="0">
                        <a:moveTo>
                          <a:pt x="3214" y="1387"/>
                        </a:moveTo>
                        <a:lnTo>
                          <a:pt x="4475" y="3844"/>
                        </a:lnTo>
                        <a:cubicBezTo>
                          <a:pt x="4223" y="4002"/>
                          <a:pt x="4034" y="4222"/>
                          <a:pt x="3876" y="4443"/>
                        </a:cubicBezTo>
                        <a:lnTo>
                          <a:pt x="1356" y="3214"/>
                        </a:lnTo>
                        <a:cubicBezTo>
                          <a:pt x="1828" y="2427"/>
                          <a:pt x="2458" y="1796"/>
                          <a:pt x="3214" y="1387"/>
                        </a:cubicBezTo>
                        <a:close/>
                        <a:moveTo>
                          <a:pt x="5829" y="4128"/>
                        </a:moveTo>
                        <a:cubicBezTo>
                          <a:pt x="6775" y="4128"/>
                          <a:pt x="7531" y="4884"/>
                          <a:pt x="7531" y="5829"/>
                        </a:cubicBezTo>
                        <a:cubicBezTo>
                          <a:pt x="7562" y="6743"/>
                          <a:pt x="6775" y="7530"/>
                          <a:pt x="5829" y="7530"/>
                        </a:cubicBezTo>
                        <a:cubicBezTo>
                          <a:pt x="4884" y="7530"/>
                          <a:pt x="4160" y="6774"/>
                          <a:pt x="4160" y="5829"/>
                        </a:cubicBezTo>
                        <a:cubicBezTo>
                          <a:pt x="4160" y="4884"/>
                          <a:pt x="4884" y="4128"/>
                          <a:pt x="5829" y="4128"/>
                        </a:cubicBezTo>
                        <a:close/>
                        <a:moveTo>
                          <a:pt x="5798" y="662"/>
                        </a:moveTo>
                        <a:cubicBezTo>
                          <a:pt x="8665" y="662"/>
                          <a:pt x="10996" y="2994"/>
                          <a:pt x="10996" y="5861"/>
                        </a:cubicBezTo>
                        <a:cubicBezTo>
                          <a:pt x="10996" y="6585"/>
                          <a:pt x="10839" y="7247"/>
                          <a:pt x="10618" y="7845"/>
                        </a:cubicBezTo>
                        <a:lnTo>
                          <a:pt x="8129" y="6585"/>
                        </a:lnTo>
                        <a:cubicBezTo>
                          <a:pt x="8192" y="6333"/>
                          <a:pt x="8255" y="6050"/>
                          <a:pt x="8255" y="5829"/>
                        </a:cubicBezTo>
                        <a:cubicBezTo>
                          <a:pt x="8255" y="4474"/>
                          <a:pt x="7184" y="3435"/>
                          <a:pt x="5829" y="3435"/>
                        </a:cubicBezTo>
                        <a:cubicBezTo>
                          <a:pt x="5577" y="3435"/>
                          <a:pt x="5325" y="3466"/>
                          <a:pt x="5105" y="3529"/>
                        </a:cubicBezTo>
                        <a:lnTo>
                          <a:pt x="3845" y="1072"/>
                        </a:lnTo>
                        <a:cubicBezTo>
                          <a:pt x="4412" y="820"/>
                          <a:pt x="5105" y="662"/>
                          <a:pt x="5798" y="662"/>
                        </a:cubicBezTo>
                        <a:close/>
                        <a:moveTo>
                          <a:pt x="7814" y="7152"/>
                        </a:moveTo>
                        <a:lnTo>
                          <a:pt x="10303" y="8412"/>
                        </a:lnTo>
                        <a:cubicBezTo>
                          <a:pt x="9862" y="9200"/>
                          <a:pt x="9232" y="9830"/>
                          <a:pt x="8444" y="10271"/>
                        </a:cubicBezTo>
                        <a:lnTo>
                          <a:pt x="7216" y="7751"/>
                        </a:lnTo>
                        <a:cubicBezTo>
                          <a:pt x="7468" y="7593"/>
                          <a:pt x="7657" y="7404"/>
                          <a:pt x="7814" y="7152"/>
                        </a:cubicBezTo>
                        <a:close/>
                        <a:moveTo>
                          <a:pt x="1072" y="3844"/>
                        </a:moveTo>
                        <a:lnTo>
                          <a:pt x="3593" y="5073"/>
                        </a:lnTo>
                        <a:cubicBezTo>
                          <a:pt x="3530" y="5325"/>
                          <a:pt x="3498" y="5546"/>
                          <a:pt x="3498" y="5829"/>
                        </a:cubicBezTo>
                        <a:cubicBezTo>
                          <a:pt x="3498" y="7152"/>
                          <a:pt x="4538" y="8223"/>
                          <a:pt x="5892" y="8223"/>
                        </a:cubicBezTo>
                        <a:cubicBezTo>
                          <a:pt x="6176" y="8223"/>
                          <a:pt x="6396" y="8192"/>
                          <a:pt x="6648" y="8097"/>
                        </a:cubicBezTo>
                        <a:lnTo>
                          <a:pt x="7846" y="10618"/>
                        </a:lnTo>
                        <a:cubicBezTo>
                          <a:pt x="7216" y="10901"/>
                          <a:pt x="6554" y="11027"/>
                          <a:pt x="5892" y="11027"/>
                        </a:cubicBezTo>
                        <a:cubicBezTo>
                          <a:pt x="2994" y="10996"/>
                          <a:pt x="694" y="8665"/>
                          <a:pt x="694" y="5829"/>
                        </a:cubicBezTo>
                        <a:cubicBezTo>
                          <a:pt x="694" y="5104"/>
                          <a:pt x="852" y="4443"/>
                          <a:pt x="1072" y="3844"/>
                        </a:cubicBezTo>
                        <a:close/>
                        <a:moveTo>
                          <a:pt x="5798" y="1"/>
                        </a:moveTo>
                        <a:cubicBezTo>
                          <a:pt x="4254" y="1"/>
                          <a:pt x="2773" y="599"/>
                          <a:pt x="1702" y="1702"/>
                        </a:cubicBezTo>
                        <a:cubicBezTo>
                          <a:pt x="600" y="2805"/>
                          <a:pt x="1" y="4254"/>
                          <a:pt x="1" y="5798"/>
                        </a:cubicBezTo>
                        <a:cubicBezTo>
                          <a:pt x="1" y="8980"/>
                          <a:pt x="2647" y="11657"/>
                          <a:pt x="5892" y="11657"/>
                        </a:cubicBezTo>
                        <a:cubicBezTo>
                          <a:pt x="9106" y="11657"/>
                          <a:pt x="11721" y="9043"/>
                          <a:pt x="11721" y="5829"/>
                        </a:cubicBezTo>
                        <a:cubicBezTo>
                          <a:pt x="11658" y="2647"/>
                          <a:pt x="9043" y="1"/>
                          <a:pt x="5798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8006" name="Google Shape;12444;p89">
                  <a:extLst>
                    <a:ext uri="{FF2B5EF4-FFF2-40B4-BE49-F238E27FC236}">
                      <a16:creationId xmlns:a16="http://schemas.microsoft.com/office/drawing/2014/main" id="{C53AC2AF-4780-868E-88CF-1A8DBED798E5}"/>
                    </a:ext>
                  </a:extLst>
                </p:cNvPr>
                <p:cNvGrpSpPr/>
                <p:nvPr/>
              </p:nvGrpSpPr>
              <p:grpSpPr>
                <a:xfrm>
                  <a:off x="8683385" y="3492498"/>
                  <a:ext cx="641288" cy="566751"/>
                  <a:chOff x="-3137650" y="2787000"/>
                  <a:chExt cx="291450" cy="257575"/>
                </a:xfrm>
                <a:grpFill/>
              </p:grpSpPr>
              <p:sp>
                <p:nvSpPr>
                  <p:cNvPr id="18052" name="Google Shape;12445;p89">
                    <a:extLst>
                      <a:ext uri="{FF2B5EF4-FFF2-40B4-BE49-F238E27FC236}">
                        <a16:creationId xmlns:a16="http://schemas.microsoft.com/office/drawing/2014/main" id="{6F3FED06-EE94-94F5-01D1-7B077FEF1B7B}"/>
                      </a:ext>
                    </a:extLst>
                  </p:cNvPr>
                  <p:cNvSpPr/>
                  <p:nvPr/>
                </p:nvSpPr>
                <p:spPr>
                  <a:xfrm>
                    <a:off x="-3137650" y="2787000"/>
                    <a:ext cx="291450" cy="25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58" h="10303" extrusionOk="0">
                        <a:moveTo>
                          <a:pt x="10618" y="693"/>
                        </a:moveTo>
                        <a:cubicBezTo>
                          <a:pt x="10807" y="693"/>
                          <a:pt x="10964" y="851"/>
                          <a:pt x="10964" y="1040"/>
                        </a:cubicBezTo>
                        <a:lnTo>
                          <a:pt x="10964" y="2741"/>
                        </a:lnTo>
                        <a:lnTo>
                          <a:pt x="662" y="2741"/>
                        </a:lnTo>
                        <a:lnTo>
                          <a:pt x="662" y="1040"/>
                        </a:lnTo>
                        <a:cubicBezTo>
                          <a:pt x="662" y="851"/>
                          <a:pt x="820" y="693"/>
                          <a:pt x="1009" y="693"/>
                        </a:cubicBezTo>
                        <a:close/>
                        <a:moveTo>
                          <a:pt x="10996" y="3403"/>
                        </a:moveTo>
                        <a:lnTo>
                          <a:pt x="10996" y="9231"/>
                        </a:lnTo>
                        <a:cubicBezTo>
                          <a:pt x="10964" y="9420"/>
                          <a:pt x="10838" y="9578"/>
                          <a:pt x="10618" y="9578"/>
                        </a:cubicBezTo>
                        <a:lnTo>
                          <a:pt x="1009" y="9578"/>
                        </a:lnTo>
                        <a:cubicBezTo>
                          <a:pt x="820" y="9578"/>
                          <a:pt x="662" y="9420"/>
                          <a:pt x="662" y="9231"/>
                        </a:cubicBezTo>
                        <a:lnTo>
                          <a:pt x="662" y="3403"/>
                        </a:lnTo>
                        <a:close/>
                        <a:moveTo>
                          <a:pt x="1009" y="0"/>
                        </a:moveTo>
                        <a:cubicBezTo>
                          <a:pt x="473" y="0"/>
                          <a:pt x="1" y="473"/>
                          <a:pt x="1" y="1040"/>
                        </a:cubicBezTo>
                        <a:lnTo>
                          <a:pt x="1" y="9263"/>
                        </a:lnTo>
                        <a:cubicBezTo>
                          <a:pt x="1" y="9830"/>
                          <a:pt x="473" y="10302"/>
                          <a:pt x="1009" y="10302"/>
                        </a:cubicBezTo>
                        <a:lnTo>
                          <a:pt x="10618" y="10302"/>
                        </a:lnTo>
                        <a:cubicBezTo>
                          <a:pt x="11185" y="10302"/>
                          <a:pt x="11658" y="9830"/>
                          <a:pt x="11658" y="9263"/>
                        </a:cubicBezTo>
                        <a:lnTo>
                          <a:pt x="11658" y="1040"/>
                        </a:lnTo>
                        <a:cubicBezTo>
                          <a:pt x="11658" y="441"/>
                          <a:pt x="11217" y="0"/>
                          <a:pt x="10618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53" name="Google Shape;12446;p89">
                    <a:extLst>
                      <a:ext uri="{FF2B5EF4-FFF2-40B4-BE49-F238E27FC236}">
                        <a16:creationId xmlns:a16="http://schemas.microsoft.com/office/drawing/2014/main" id="{8913422F-594D-A2DA-B4C7-1611B5349B23}"/>
                      </a:ext>
                    </a:extLst>
                  </p:cNvPr>
                  <p:cNvSpPr/>
                  <p:nvPr/>
                </p:nvSpPr>
                <p:spPr>
                  <a:xfrm>
                    <a:off x="-3104575" y="2820875"/>
                    <a:ext cx="18150" cy="17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694" extrusionOk="0">
                        <a:moveTo>
                          <a:pt x="348" y="0"/>
                        </a:moveTo>
                        <a:cubicBezTo>
                          <a:pt x="158" y="0"/>
                          <a:pt x="1" y="158"/>
                          <a:pt x="1" y="347"/>
                        </a:cubicBezTo>
                        <a:cubicBezTo>
                          <a:pt x="1" y="536"/>
                          <a:pt x="158" y="693"/>
                          <a:pt x="348" y="693"/>
                        </a:cubicBezTo>
                        <a:cubicBezTo>
                          <a:pt x="568" y="693"/>
                          <a:pt x="726" y="536"/>
                          <a:pt x="726" y="347"/>
                        </a:cubicBezTo>
                        <a:cubicBezTo>
                          <a:pt x="726" y="158"/>
                          <a:pt x="568" y="0"/>
                          <a:pt x="348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54" name="Google Shape;12447;p89">
                    <a:extLst>
                      <a:ext uri="{FF2B5EF4-FFF2-40B4-BE49-F238E27FC236}">
                        <a16:creationId xmlns:a16="http://schemas.microsoft.com/office/drawing/2014/main" id="{F2502AD4-6DCB-1DF0-22AE-7D07D27BBA39}"/>
                      </a:ext>
                    </a:extLst>
                  </p:cNvPr>
                  <p:cNvSpPr/>
                  <p:nvPr/>
                </p:nvSpPr>
                <p:spPr>
                  <a:xfrm>
                    <a:off x="-3069900" y="2820875"/>
                    <a:ext cx="17350" cy="17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4" h="694" extrusionOk="0">
                        <a:moveTo>
                          <a:pt x="347" y="0"/>
                        </a:moveTo>
                        <a:cubicBezTo>
                          <a:pt x="158" y="0"/>
                          <a:pt x="0" y="158"/>
                          <a:pt x="0" y="347"/>
                        </a:cubicBezTo>
                        <a:cubicBezTo>
                          <a:pt x="0" y="536"/>
                          <a:pt x="158" y="693"/>
                          <a:pt x="347" y="693"/>
                        </a:cubicBezTo>
                        <a:cubicBezTo>
                          <a:pt x="536" y="693"/>
                          <a:pt x="693" y="536"/>
                          <a:pt x="693" y="347"/>
                        </a:cubicBezTo>
                        <a:cubicBezTo>
                          <a:pt x="693" y="158"/>
                          <a:pt x="536" y="0"/>
                          <a:pt x="347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55" name="Google Shape;12448;p89">
                    <a:extLst>
                      <a:ext uri="{FF2B5EF4-FFF2-40B4-BE49-F238E27FC236}">
                        <a16:creationId xmlns:a16="http://schemas.microsoft.com/office/drawing/2014/main" id="{B994D15C-5A30-89E5-763C-1A63EAC789E9}"/>
                      </a:ext>
                    </a:extLst>
                  </p:cNvPr>
                  <p:cNvSpPr/>
                  <p:nvPr/>
                </p:nvSpPr>
                <p:spPr>
                  <a:xfrm>
                    <a:off x="-3035250" y="2820875"/>
                    <a:ext cx="17350" cy="17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4" h="694" extrusionOk="0">
                        <a:moveTo>
                          <a:pt x="347" y="0"/>
                        </a:moveTo>
                        <a:cubicBezTo>
                          <a:pt x="158" y="0"/>
                          <a:pt x="0" y="158"/>
                          <a:pt x="0" y="347"/>
                        </a:cubicBezTo>
                        <a:cubicBezTo>
                          <a:pt x="0" y="536"/>
                          <a:pt x="158" y="693"/>
                          <a:pt x="347" y="693"/>
                        </a:cubicBezTo>
                        <a:cubicBezTo>
                          <a:pt x="536" y="693"/>
                          <a:pt x="693" y="536"/>
                          <a:pt x="693" y="347"/>
                        </a:cubicBezTo>
                        <a:cubicBezTo>
                          <a:pt x="693" y="158"/>
                          <a:pt x="536" y="0"/>
                          <a:pt x="347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56" name="Google Shape;12449;p89">
                    <a:extLst>
                      <a:ext uri="{FF2B5EF4-FFF2-40B4-BE49-F238E27FC236}">
                        <a16:creationId xmlns:a16="http://schemas.microsoft.com/office/drawing/2014/main" id="{6268C75C-C03C-84C7-67C5-60357EE7A949}"/>
                      </a:ext>
                    </a:extLst>
                  </p:cNvPr>
                  <p:cNvSpPr/>
                  <p:nvPr/>
                </p:nvSpPr>
                <p:spPr>
                  <a:xfrm>
                    <a:off x="-3002175" y="2820875"/>
                    <a:ext cx="121325" cy="17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53" h="694" extrusionOk="0">
                        <a:moveTo>
                          <a:pt x="347" y="0"/>
                        </a:moveTo>
                        <a:cubicBezTo>
                          <a:pt x="158" y="0"/>
                          <a:pt x="1" y="158"/>
                          <a:pt x="1" y="347"/>
                        </a:cubicBezTo>
                        <a:cubicBezTo>
                          <a:pt x="32" y="536"/>
                          <a:pt x="190" y="693"/>
                          <a:pt x="347" y="693"/>
                        </a:cubicBezTo>
                        <a:lnTo>
                          <a:pt x="4506" y="693"/>
                        </a:lnTo>
                        <a:cubicBezTo>
                          <a:pt x="4695" y="693"/>
                          <a:pt x="4852" y="536"/>
                          <a:pt x="4852" y="347"/>
                        </a:cubicBezTo>
                        <a:cubicBezTo>
                          <a:pt x="4852" y="158"/>
                          <a:pt x="4695" y="0"/>
                          <a:pt x="4506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57" name="Google Shape;12450;p89">
                    <a:extLst>
                      <a:ext uri="{FF2B5EF4-FFF2-40B4-BE49-F238E27FC236}">
                        <a16:creationId xmlns:a16="http://schemas.microsoft.com/office/drawing/2014/main" id="{78C49049-4CBB-B176-7676-FABEE681C75A}"/>
                      </a:ext>
                    </a:extLst>
                  </p:cNvPr>
                  <p:cNvSpPr/>
                  <p:nvPr/>
                </p:nvSpPr>
                <p:spPr>
                  <a:xfrm>
                    <a:off x="-2948625" y="2907300"/>
                    <a:ext cx="52025" cy="85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1" h="3412" extrusionOk="0">
                        <a:moveTo>
                          <a:pt x="347" y="1"/>
                        </a:moveTo>
                        <a:cubicBezTo>
                          <a:pt x="261" y="1"/>
                          <a:pt x="174" y="24"/>
                          <a:pt x="127" y="72"/>
                        </a:cubicBezTo>
                        <a:cubicBezTo>
                          <a:pt x="1" y="198"/>
                          <a:pt x="1" y="450"/>
                          <a:pt x="127" y="544"/>
                        </a:cubicBezTo>
                        <a:lnTo>
                          <a:pt x="1261" y="1710"/>
                        </a:lnTo>
                        <a:lnTo>
                          <a:pt x="127" y="2844"/>
                        </a:lnTo>
                        <a:cubicBezTo>
                          <a:pt x="1" y="2970"/>
                          <a:pt x="1" y="3191"/>
                          <a:pt x="127" y="3317"/>
                        </a:cubicBezTo>
                        <a:cubicBezTo>
                          <a:pt x="174" y="3380"/>
                          <a:pt x="261" y="3411"/>
                          <a:pt x="347" y="3411"/>
                        </a:cubicBezTo>
                        <a:cubicBezTo>
                          <a:pt x="434" y="3411"/>
                          <a:pt x="521" y="3380"/>
                          <a:pt x="568" y="3317"/>
                        </a:cubicBezTo>
                        <a:lnTo>
                          <a:pt x="1954" y="1930"/>
                        </a:lnTo>
                        <a:cubicBezTo>
                          <a:pt x="2080" y="1804"/>
                          <a:pt x="2080" y="1584"/>
                          <a:pt x="1954" y="1458"/>
                        </a:cubicBezTo>
                        <a:lnTo>
                          <a:pt x="568" y="72"/>
                        </a:lnTo>
                        <a:cubicBezTo>
                          <a:pt x="521" y="24"/>
                          <a:pt x="434" y="1"/>
                          <a:pt x="347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58" name="Google Shape;12451;p89">
                    <a:extLst>
                      <a:ext uri="{FF2B5EF4-FFF2-40B4-BE49-F238E27FC236}">
                        <a16:creationId xmlns:a16="http://schemas.microsoft.com/office/drawing/2014/main" id="{B5E5D2EF-362E-36D2-0121-A36426AD26AD}"/>
                      </a:ext>
                    </a:extLst>
                  </p:cNvPr>
                  <p:cNvSpPr/>
                  <p:nvPr/>
                </p:nvSpPr>
                <p:spPr>
                  <a:xfrm>
                    <a:off x="-3088025" y="2907300"/>
                    <a:ext cx="53575" cy="85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3" h="3412" extrusionOk="0">
                        <a:moveTo>
                          <a:pt x="1749" y="1"/>
                        </a:moveTo>
                        <a:cubicBezTo>
                          <a:pt x="1662" y="1"/>
                          <a:pt x="1576" y="24"/>
                          <a:pt x="1513" y="72"/>
                        </a:cubicBezTo>
                        <a:lnTo>
                          <a:pt x="127" y="1458"/>
                        </a:lnTo>
                        <a:cubicBezTo>
                          <a:pt x="1" y="1584"/>
                          <a:pt x="1" y="1804"/>
                          <a:pt x="127" y="1930"/>
                        </a:cubicBezTo>
                        <a:lnTo>
                          <a:pt x="1513" y="3317"/>
                        </a:lnTo>
                        <a:cubicBezTo>
                          <a:pt x="1576" y="3380"/>
                          <a:pt x="1662" y="3411"/>
                          <a:pt x="1749" y="3411"/>
                        </a:cubicBezTo>
                        <a:cubicBezTo>
                          <a:pt x="1836" y="3411"/>
                          <a:pt x="1922" y="3380"/>
                          <a:pt x="1985" y="3317"/>
                        </a:cubicBezTo>
                        <a:cubicBezTo>
                          <a:pt x="2111" y="3191"/>
                          <a:pt x="2111" y="2970"/>
                          <a:pt x="1985" y="2844"/>
                        </a:cubicBezTo>
                        <a:lnTo>
                          <a:pt x="851" y="1710"/>
                        </a:lnTo>
                        <a:lnTo>
                          <a:pt x="1985" y="544"/>
                        </a:lnTo>
                        <a:cubicBezTo>
                          <a:pt x="2143" y="450"/>
                          <a:pt x="2143" y="198"/>
                          <a:pt x="1985" y="72"/>
                        </a:cubicBezTo>
                        <a:cubicBezTo>
                          <a:pt x="1922" y="24"/>
                          <a:pt x="1836" y="1"/>
                          <a:pt x="1749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59" name="Google Shape;12452;p89">
                    <a:extLst>
                      <a:ext uri="{FF2B5EF4-FFF2-40B4-BE49-F238E27FC236}">
                        <a16:creationId xmlns:a16="http://schemas.microsoft.com/office/drawing/2014/main" id="{03D027CD-0572-70F8-BD7A-2EA28AC61116}"/>
                      </a:ext>
                    </a:extLst>
                  </p:cNvPr>
                  <p:cNvSpPr/>
                  <p:nvPr/>
                </p:nvSpPr>
                <p:spPr>
                  <a:xfrm>
                    <a:off x="-3019500" y="2888975"/>
                    <a:ext cx="54375" cy="119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75" h="4776" extrusionOk="0">
                        <a:moveTo>
                          <a:pt x="1778" y="0"/>
                        </a:moveTo>
                        <a:cubicBezTo>
                          <a:pt x="1617" y="0"/>
                          <a:pt x="1501" y="108"/>
                          <a:pt x="1450" y="237"/>
                        </a:cubicBezTo>
                        <a:lnTo>
                          <a:pt x="63" y="4333"/>
                        </a:lnTo>
                        <a:cubicBezTo>
                          <a:pt x="0" y="4522"/>
                          <a:pt x="95" y="4680"/>
                          <a:pt x="253" y="4743"/>
                        </a:cubicBezTo>
                        <a:cubicBezTo>
                          <a:pt x="305" y="4765"/>
                          <a:pt x="354" y="4775"/>
                          <a:pt x="399" y="4775"/>
                        </a:cubicBezTo>
                        <a:cubicBezTo>
                          <a:pt x="543" y="4775"/>
                          <a:pt x="646" y="4674"/>
                          <a:pt x="694" y="4554"/>
                        </a:cubicBezTo>
                        <a:lnTo>
                          <a:pt x="2080" y="458"/>
                        </a:lnTo>
                        <a:cubicBezTo>
                          <a:pt x="2174" y="300"/>
                          <a:pt x="2048" y="111"/>
                          <a:pt x="1891" y="17"/>
                        </a:cubicBezTo>
                        <a:cubicBezTo>
                          <a:pt x="1851" y="6"/>
                          <a:pt x="1813" y="0"/>
                          <a:pt x="1778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8007" name="Google Shape;12456;p89">
                  <a:extLst>
                    <a:ext uri="{FF2B5EF4-FFF2-40B4-BE49-F238E27FC236}">
                      <a16:creationId xmlns:a16="http://schemas.microsoft.com/office/drawing/2014/main" id="{801ACCAD-EB53-3406-C169-7BBC07AC642B}"/>
                    </a:ext>
                  </a:extLst>
                </p:cNvPr>
                <p:cNvGrpSpPr/>
                <p:nvPr/>
              </p:nvGrpSpPr>
              <p:grpSpPr>
                <a:xfrm>
                  <a:off x="1243541" y="3454375"/>
                  <a:ext cx="642992" cy="642992"/>
                  <a:chOff x="-6354300" y="2757075"/>
                  <a:chExt cx="292225" cy="292225"/>
                </a:xfrm>
                <a:grpFill/>
              </p:grpSpPr>
              <p:sp>
                <p:nvSpPr>
                  <p:cNvPr id="18048" name="Google Shape;12457;p89">
                    <a:extLst>
                      <a:ext uri="{FF2B5EF4-FFF2-40B4-BE49-F238E27FC236}">
                        <a16:creationId xmlns:a16="http://schemas.microsoft.com/office/drawing/2014/main" id="{AE141DBC-F85C-578E-BC6C-2B17768125DF}"/>
                      </a:ext>
                    </a:extLst>
                  </p:cNvPr>
                  <p:cNvSpPr/>
                  <p:nvPr/>
                </p:nvSpPr>
                <p:spPr>
                  <a:xfrm>
                    <a:off x="-6354300" y="2757075"/>
                    <a:ext cx="292225" cy="292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89" h="11689" extrusionOk="0">
                        <a:moveTo>
                          <a:pt x="10681" y="4159"/>
                        </a:moveTo>
                        <a:cubicBezTo>
                          <a:pt x="10870" y="4159"/>
                          <a:pt x="11027" y="4316"/>
                          <a:pt x="11027" y="4505"/>
                        </a:cubicBezTo>
                        <a:lnTo>
                          <a:pt x="11027" y="4915"/>
                        </a:lnTo>
                        <a:cubicBezTo>
                          <a:pt x="10901" y="4883"/>
                          <a:pt x="10775" y="4883"/>
                          <a:pt x="10681" y="4883"/>
                        </a:cubicBezTo>
                        <a:lnTo>
                          <a:pt x="9609" y="4883"/>
                        </a:lnTo>
                        <a:lnTo>
                          <a:pt x="9609" y="4190"/>
                        </a:lnTo>
                        <a:lnTo>
                          <a:pt x="10681" y="4190"/>
                        </a:lnTo>
                        <a:lnTo>
                          <a:pt x="10681" y="4159"/>
                        </a:lnTo>
                        <a:close/>
                        <a:moveTo>
                          <a:pt x="2048" y="2773"/>
                        </a:moveTo>
                        <a:lnTo>
                          <a:pt x="2048" y="6207"/>
                        </a:lnTo>
                        <a:lnTo>
                          <a:pt x="662" y="6207"/>
                        </a:lnTo>
                        <a:lnTo>
                          <a:pt x="662" y="3151"/>
                        </a:lnTo>
                        <a:cubicBezTo>
                          <a:pt x="694" y="2930"/>
                          <a:pt x="851" y="2773"/>
                          <a:pt x="1009" y="2773"/>
                        </a:cubicBezTo>
                        <a:close/>
                        <a:moveTo>
                          <a:pt x="8885" y="693"/>
                        </a:moveTo>
                        <a:lnTo>
                          <a:pt x="8885" y="4883"/>
                        </a:lnTo>
                        <a:cubicBezTo>
                          <a:pt x="8538" y="4915"/>
                          <a:pt x="8223" y="5104"/>
                          <a:pt x="8066" y="5419"/>
                        </a:cubicBezTo>
                        <a:lnTo>
                          <a:pt x="7751" y="6049"/>
                        </a:lnTo>
                        <a:cubicBezTo>
                          <a:pt x="7719" y="6175"/>
                          <a:pt x="7593" y="6238"/>
                          <a:pt x="7436" y="6238"/>
                        </a:cubicBezTo>
                        <a:lnTo>
                          <a:pt x="2710" y="6238"/>
                        </a:lnTo>
                        <a:lnTo>
                          <a:pt x="2710" y="693"/>
                        </a:lnTo>
                        <a:close/>
                        <a:moveTo>
                          <a:pt x="10681" y="5513"/>
                        </a:moveTo>
                        <a:cubicBezTo>
                          <a:pt x="10870" y="5513"/>
                          <a:pt x="11027" y="5671"/>
                          <a:pt x="11027" y="5860"/>
                        </a:cubicBezTo>
                        <a:lnTo>
                          <a:pt x="11027" y="10649"/>
                        </a:lnTo>
                        <a:cubicBezTo>
                          <a:pt x="11027" y="10869"/>
                          <a:pt x="10870" y="11027"/>
                          <a:pt x="10681" y="11027"/>
                        </a:cubicBezTo>
                        <a:lnTo>
                          <a:pt x="1009" y="11027"/>
                        </a:lnTo>
                        <a:cubicBezTo>
                          <a:pt x="820" y="11027"/>
                          <a:pt x="662" y="10869"/>
                          <a:pt x="662" y="10649"/>
                        </a:cubicBezTo>
                        <a:lnTo>
                          <a:pt x="662" y="6868"/>
                        </a:lnTo>
                        <a:lnTo>
                          <a:pt x="7436" y="6868"/>
                        </a:lnTo>
                        <a:cubicBezTo>
                          <a:pt x="7845" y="6868"/>
                          <a:pt x="8192" y="6648"/>
                          <a:pt x="8349" y="6333"/>
                        </a:cubicBezTo>
                        <a:lnTo>
                          <a:pt x="8664" y="5703"/>
                        </a:lnTo>
                        <a:cubicBezTo>
                          <a:pt x="8696" y="5576"/>
                          <a:pt x="8822" y="5513"/>
                          <a:pt x="8979" y="5513"/>
                        </a:cubicBezTo>
                        <a:close/>
                        <a:moveTo>
                          <a:pt x="2395" y="0"/>
                        </a:moveTo>
                        <a:cubicBezTo>
                          <a:pt x="2206" y="0"/>
                          <a:pt x="2048" y="158"/>
                          <a:pt x="2048" y="347"/>
                        </a:cubicBezTo>
                        <a:lnTo>
                          <a:pt x="2048" y="2111"/>
                        </a:lnTo>
                        <a:lnTo>
                          <a:pt x="1009" y="2111"/>
                        </a:lnTo>
                        <a:cubicBezTo>
                          <a:pt x="473" y="2111"/>
                          <a:pt x="0" y="2584"/>
                          <a:pt x="0" y="3151"/>
                        </a:cubicBezTo>
                        <a:lnTo>
                          <a:pt x="0" y="10649"/>
                        </a:lnTo>
                        <a:cubicBezTo>
                          <a:pt x="0" y="11216"/>
                          <a:pt x="473" y="11688"/>
                          <a:pt x="1009" y="11688"/>
                        </a:cubicBezTo>
                        <a:lnTo>
                          <a:pt x="10618" y="11688"/>
                        </a:lnTo>
                        <a:cubicBezTo>
                          <a:pt x="11185" y="11688"/>
                          <a:pt x="11657" y="11216"/>
                          <a:pt x="11657" y="10649"/>
                        </a:cubicBezTo>
                        <a:lnTo>
                          <a:pt x="11657" y="4505"/>
                        </a:lnTo>
                        <a:cubicBezTo>
                          <a:pt x="11689" y="3938"/>
                          <a:pt x="11216" y="3466"/>
                          <a:pt x="10681" y="3466"/>
                        </a:cubicBezTo>
                        <a:lnTo>
                          <a:pt x="9609" y="3466"/>
                        </a:lnTo>
                        <a:lnTo>
                          <a:pt x="9609" y="347"/>
                        </a:lnTo>
                        <a:cubicBezTo>
                          <a:pt x="9609" y="158"/>
                          <a:pt x="9452" y="0"/>
                          <a:pt x="926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49" name="Google Shape;12458;p89">
                    <a:extLst>
                      <a:ext uri="{FF2B5EF4-FFF2-40B4-BE49-F238E27FC236}">
                        <a16:creationId xmlns:a16="http://schemas.microsoft.com/office/drawing/2014/main" id="{DF2AF500-55D4-D5AD-ED02-0F94CA73037F}"/>
                      </a:ext>
                    </a:extLst>
                  </p:cNvPr>
                  <p:cNvSpPr/>
                  <p:nvPr/>
                </p:nvSpPr>
                <p:spPr>
                  <a:xfrm>
                    <a:off x="-6268450" y="2790150"/>
                    <a:ext cx="1197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90" h="725" extrusionOk="0">
                        <a:moveTo>
                          <a:pt x="347" y="0"/>
                        </a:moveTo>
                        <a:cubicBezTo>
                          <a:pt x="158" y="0"/>
                          <a:pt x="1" y="158"/>
                          <a:pt x="1" y="347"/>
                        </a:cubicBezTo>
                        <a:cubicBezTo>
                          <a:pt x="1" y="599"/>
                          <a:pt x="158" y="725"/>
                          <a:pt x="347" y="725"/>
                        </a:cubicBezTo>
                        <a:lnTo>
                          <a:pt x="4443" y="725"/>
                        </a:lnTo>
                        <a:cubicBezTo>
                          <a:pt x="4632" y="725"/>
                          <a:pt x="4789" y="567"/>
                          <a:pt x="4789" y="347"/>
                        </a:cubicBezTo>
                        <a:cubicBezTo>
                          <a:pt x="4789" y="158"/>
                          <a:pt x="4632" y="0"/>
                          <a:pt x="444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50" name="Google Shape;12459;p89">
                    <a:extLst>
                      <a:ext uri="{FF2B5EF4-FFF2-40B4-BE49-F238E27FC236}">
                        <a16:creationId xmlns:a16="http://schemas.microsoft.com/office/drawing/2014/main" id="{D685856E-AE70-CCFC-0028-F8307B1CA3D4}"/>
                      </a:ext>
                    </a:extLst>
                  </p:cNvPr>
                  <p:cNvSpPr/>
                  <p:nvPr/>
                </p:nvSpPr>
                <p:spPr>
                  <a:xfrm>
                    <a:off x="-6268450" y="2825600"/>
                    <a:ext cx="1197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90" h="725" extrusionOk="0">
                        <a:moveTo>
                          <a:pt x="347" y="0"/>
                        </a:moveTo>
                        <a:cubicBezTo>
                          <a:pt x="158" y="0"/>
                          <a:pt x="1" y="158"/>
                          <a:pt x="1" y="347"/>
                        </a:cubicBezTo>
                        <a:cubicBezTo>
                          <a:pt x="1" y="599"/>
                          <a:pt x="158" y="725"/>
                          <a:pt x="347" y="725"/>
                        </a:cubicBezTo>
                        <a:lnTo>
                          <a:pt x="4443" y="725"/>
                        </a:lnTo>
                        <a:cubicBezTo>
                          <a:pt x="4632" y="725"/>
                          <a:pt x="4789" y="567"/>
                          <a:pt x="4789" y="347"/>
                        </a:cubicBezTo>
                        <a:cubicBezTo>
                          <a:pt x="4789" y="158"/>
                          <a:pt x="4632" y="0"/>
                          <a:pt x="444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51" name="Google Shape;12460;p89">
                    <a:extLst>
                      <a:ext uri="{FF2B5EF4-FFF2-40B4-BE49-F238E27FC236}">
                        <a16:creationId xmlns:a16="http://schemas.microsoft.com/office/drawing/2014/main" id="{CE0EC2FB-2FBD-7E82-653B-319554437645}"/>
                      </a:ext>
                    </a:extLst>
                  </p:cNvPr>
                  <p:cNvSpPr/>
                  <p:nvPr/>
                </p:nvSpPr>
                <p:spPr>
                  <a:xfrm>
                    <a:off x="-6268450" y="2860250"/>
                    <a:ext cx="119750" cy="17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90" h="694" extrusionOk="0">
                        <a:moveTo>
                          <a:pt x="347" y="0"/>
                        </a:moveTo>
                        <a:cubicBezTo>
                          <a:pt x="158" y="0"/>
                          <a:pt x="1" y="158"/>
                          <a:pt x="1" y="347"/>
                        </a:cubicBezTo>
                        <a:cubicBezTo>
                          <a:pt x="1" y="536"/>
                          <a:pt x="158" y="693"/>
                          <a:pt x="347" y="693"/>
                        </a:cubicBezTo>
                        <a:lnTo>
                          <a:pt x="4443" y="693"/>
                        </a:lnTo>
                        <a:cubicBezTo>
                          <a:pt x="4632" y="693"/>
                          <a:pt x="4789" y="536"/>
                          <a:pt x="4789" y="347"/>
                        </a:cubicBezTo>
                        <a:cubicBezTo>
                          <a:pt x="4789" y="158"/>
                          <a:pt x="4632" y="0"/>
                          <a:pt x="444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8008" name="Google Shape;12467;p89">
                  <a:extLst>
                    <a:ext uri="{FF2B5EF4-FFF2-40B4-BE49-F238E27FC236}">
                      <a16:creationId xmlns:a16="http://schemas.microsoft.com/office/drawing/2014/main" id="{D287448A-74BE-5165-203B-B1DB25E98BEE}"/>
                    </a:ext>
                  </a:extLst>
                </p:cNvPr>
                <p:cNvGrpSpPr/>
                <p:nvPr/>
              </p:nvGrpSpPr>
              <p:grpSpPr>
                <a:xfrm>
                  <a:off x="5368208" y="3453523"/>
                  <a:ext cx="644752" cy="644698"/>
                  <a:chOff x="-4572700" y="2764950"/>
                  <a:chExt cx="293025" cy="293000"/>
                </a:xfrm>
                <a:grpFill/>
              </p:grpSpPr>
              <p:sp>
                <p:nvSpPr>
                  <p:cNvPr id="18043" name="Google Shape;12468;p89">
                    <a:extLst>
                      <a:ext uri="{FF2B5EF4-FFF2-40B4-BE49-F238E27FC236}">
                        <a16:creationId xmlns:a16="http://schemas.microsoft.com/office/drawing/2014/main" id="{9776A23D-2068-894F-3343-18F6CF1A1C13}"/>
                      </a:ext>
                    </a:extLst>
                  </p:cNvPr>
                  <p:cNvSpPr/>
                  <p:nvPr/>
                </p:nvSpPr>
                <p:spPr>
                  <a:xfrm>
                    <a:off x="-4572700" y="2764950"/>
                    <a:ext cx="293025" cy="293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21" h="11720" extrusionOk="0">
                        <a:moveTo>
                          <a:pt x="10681" y="2048"/>
                        </a:moveTo>
                        <a:cubicBezTo>
                          <a:pt x="10870" y="2048"/>
                          <a:pt x="11027" y="2206"/>
                          <a:pt x="11027" y="2395"/>
                        </a:cubicBezTo>
                        <a:lnTo>
                          <a:pt x="11027" y="7246"/>
                        </a:lnTo>
                        <a:cubicBezTo>
                          <a:pt x="11027" y="7435"/>
                          <a:pt x="10870" y="7593"/>
                          <a:pt x="10681" y="7593"/>
                        </a:cubicBezTo>
                        <a:lnTo>
                          <a:pt x="1072" y="7593"/>
                        </a:lnTo>
                        <a:cubicBezTo>
                          <a:pt x="883" y="7593"/>
                          <a:pt x="725" y="7435"/>
                          <a:pt x="725" y="7246"/>
                        </a:cubicBezTo>
                        <a:lnTo>
                          <a:pt x="725" y="2395"/>
                        </a:lnTo>
                        <a:cubicBezTo>
                          <a:pt x="725" y="2206"/>
                          <a:pt x="883" y="2048"/>
                          <a:pt x="1072" y="2048"/>
                        </a:cubicBezTo>
                        <a:close/>
                        <a:moveTo>
                          <a:pt x="4821" y="8286"/>
                        </a:moveTo>
                        <a:lnTo>
                          <a:pt x="4821" y="8979"/>
                        </a:lnTo>
                        <a:lnTo>
                          <a:pt x="3435" y="8979"/>
                        </a:lnTo>
                        <a:lnTo>
                          <a:pt x="3435" y="8286"/>
                        </a:lnTo>
                        <a:close/>
                        <a:moveTo>
                          <a:pt x="8287" y="8286"/>
                        </a:moveTo>
                        <a:lnTo>
                          <a:pt x="8287" y="8979"/>
                        </a:lnTo>
                        <a:lnTo>
                          <a:pt x="6869" y="8979"/>
                        </a:lnTo>
                        <a:lnTo>
                          <a:pt x="6869" y="8286"/>
                        </a:lnTo>
                        <a:close/>
                        <a:moveTo>
                          <a:pt x="6207" y="8254"/>
                        </a:moveTo>
                        <a:lnTo>
                          <a:pt x="6207" y="11027"/>
                        </a:lnTo>
                        <a:lnTo>
                          <a:pt x="5514" y="11027"/>
                        </a:lnTo>
                        <a:lnTo>
                          <a:pt x="5514" y="8254"/>
                        </a:lnTo>
                        <a:close/>
                        <a:moveTo>
                          <a:pt x="1733" y="0"/>
                        </a:moveTo>
                        <a:cubicBezTo>
                          <a:pt x="1544" y="0"/>
                          <a:pt x="1387" y="158"/>
                          <a:pt x="1387" y="347"/>
                        </a:cubicBezTo>
                        <a:cubicBezTo>
                          <a:pt x="1387" y="536"/>
                          <a:pt x="1544" y="693"/>
                          <a:pt x="1733" y="693"/>
                        </a:cubicBezTo>
                        <a:lnTo>
                          <a:pt x="2112" y="693"/>
                        </a:lnTo>
                        <a:lnTo>
                          <a:pt x="2112" y="1355"/>
                        </a:lnTo>
                        <a:lnTo>
                          <a:pt x="1072" y="1355"/>
                        </a:lnTo>
                        <a:cubicBezTo>
                          <a:pt x="536" y="1355"/>
                          <a:pt x="64" y="1827"/>
                          <a:pt x="64" y="2395"/>
                        </a:cubicBezTo>
                        <a:lnTo>
                          <a:pt x="64" y="7246"/>
                        </a:lnTo>
                        <a:cubicBezTo>
                          <a:pt x="64" y="7782"/>
                          <a:pt x="536" y="8254"/>
                          <a:pt x="1072" y="8254"/>
                        </a:cubicBezTo>
                        <a:lnTo>
                          <a:pt x="2773" y="8254"/>
                        </a:lnTo>
                        <a:lnTo>
                          <a:pt x="2773" y="8916"/>
                        </a:lnTo>
                        <a:lnTo>
                          <a:pt x="1733" y="8916"/>
                        </a:lnTo>
                        <a:cubicBezTo>
                          <a:pt x="1544" y="8916"/>
                          <a:pt x="1387" y="9074"/>
                          <a:pt x="1387" y="9294"/>
                        </a:cubicBezTo>
                        <a:cubicBezTo>
                          <a:pt x="1387" y="9483"/>
                          <a:pt x="1544" y="9641"/>
                          <a:pt x="1733" y="9641"/>
                        </a:cubicBezTo>
                        <a:lnTo>
                          <a:pt x="4821" y="9641"/>
                        </a:lnTo>
                        <a:lnTo>
                          <a:pt x="4821" y="11027"/>
                        </a:lnTo>
                        <a:lnTo>
                          <a:pt x="379" y="11027"/>
                        </a:lnTo>
                        <a:cubicBezTo>
                          <a:pt x="158" y="11027"/>
                          <a:pt x="1" y="11184"/>
                          <a:pt x="1" y="11373"/>
                        </a:cubicBezTo>
                        <a:cubicBezTo>
                          <a:pt x="1" y="11562"/>
                          <a:pt x="158" y="11720"/>
                          <a:pt x="379" y="11720"/>
                        </a:cubicBezTo>
                        <a:lnTo>
                          <a:pt x="11342" y="11720"/>
                        </a:lnTo>
                        <a:cubicBezTo>
                          <a:pt x="11563" y="11720"/>
                          <a:pt x="11721" y="11562"/>
                          <a:pt x="11721" y="11373"/>
                        </a:cubicBezTo>
                        <a:cubicBezTo>
                          <a:pt x="11721" y="11184"/>
                          <a:pt x="11563" y="11027"/>
                          <a:pt x="11342" y="11027"/>
                        </a:cubicBezTo>
                        <a:lnTo>
                          <a:pt x="6869" y="11027"/>
                        </a:lnTo>
                        <a:lnTo>
                          <a:pt x="6869" y="9641"/>
                        </a:lnTo>
                        <a:lnTo>
                          <a:pt x="9988" y="9641"/>
                        </a:lnTo>
                        <a:cubicBezTo>
                          <a:pt x="10177" y="9641"/>
                          <a:pt x="10334" y="9483"/>
                          <a:pt x="10334" y="9294"/>
                        </a:cubicBezTo>
                        <a:cubicBezTo>
                          <a:pt x="10334" y="9074"/>
                          <a:pt x="10177" y="8916"/>
                          <a:pt x="9988" y="8916"/>
                        </a:cubicBezTo>
                        <a:lnTo>
                          <a:pt x="8948" y="8916"/>
                        </a:lnTo>
                        <a:lnTo>
                          <a:pt x="8948" y="8254"/>
                        </a:lnTo>
                        <a:lnTo>
                          <a:pt x="10681" y="8254"/>
                        </a:lnTo>
                        <a:cubicBezTo>
                          <a:pt x="11248" y="8254"/>
                          <a:pt x="11721" y="7782"/>
                          <a:pt x="11721" y="7246"/>
                        </a:cubicBezTo>
                        <a:lnTo>
                          <a:pt x="11721" y="2395"/>
                        </a:lnTo>
                        <a:cubicBezTo>
                          <a:pt x="11721" y="1827"/>
                          <a:pt x="11248" y="1355"/>
                          <a:pt x="10681" y="1355"/>
                        </a:cubicBezTo>
                        <a:lnTo>
                          <a:pt x="9673" y="1355"/>
                        </a:lnTo>
                        <a:lnTo>
                          <a:pt x="9673" y="693"/>
                        </a:lnTo>
                        <a:lnTo>
                          <a:pt x="10019" y="693"/>
                        </a:lnTo>
                        <a:cubicBezTo>
                          <a:pt x="10208" y="693"/>
                          <a:pt x="10366" y="536"/>
                          <a:pt x="10366" y="347"/>
                        </a:cubicBezTo>
                        <a:cubicBezTo>
                          <a:pt x="10366" y="158"/>
                          <a:pt x="10208" y="0"/>
                          <a:pt x="10019" y="0"/>
                        </a:cubicBezTo>
                        <a:lnTo>
                          <a:pt x="8633" y="0"/>
                        </a:lnTo>
                        <a:cubicBezTo>
                          <a:pt x="8444" y="0"/>
                          <a:pt x="8287" y="158"/>
                          <a:pt x="8287" y="347"/>
                        </a:cubicBezTo>
                        <a:cubicBezTo>
                          <a:pt x="8287" y="536"/>
                          <a:pt x="8444" y="693"/>
                          <a:pt x="8633" y="693"/>
                        </a:cubicBezTo>
                        <a:lnTo>
                          <a:pt x="8980" y="693"/>
                        </a:lnTo>
                        <a:lnTo>
                          <a:pt x="8980" y="1355"/>
                        </a:lnTo>
                        <a:lnTo>
                          <a:pt x="6207" y="1355"/>
                        </a:lnTo>
                        <a:lnTo>
                          <a:pt x="6207" y="693"/>
                        </a:lnTo>
                        <a:lnTo>
                          <a:pt x="6554" y="693"/>
                        </a:lnTo>
                        <a:cubicBezTo>
                          <a:pt x="6743" y="693"/>
                          <a:pt x="6900" y="536"/>
                          <a:pt x="6900" y="347"/>
                        </a:cubicBezTo>
                        <a:cubicBezTo>
                          <a:pt x="6900" y="158"/>
                          <a:pt x="6743" y="0"/>
                          <a:pt x="6554" y="0"/>
                        </a:cubicBezTo>
                        <a:lnTo>
                          <a:pt x="5168" y="0"/>
                        </a:lnTo>
                        <a:cubicBezTo>
                          <a:pt x="4978" y="0"/>
                          <a:pt x="4821" y="158"/>
                          <a:pt x="4821" y="347"/>
                        </a:cubicBezTo>
                        <a:cubicBezTo>
                          <a:pt x="4821" y="536"/>
                          <a:pt x="4978" y="693"/>
                          <a:pt x="5168" y="693"/>
                        </a:cubicBezTo>
                        <a:lnTo>
                          <a:pt x="5514" y="693"/>
                        </a:lnTo>
                        <a:lnTo>
                          <a:pt x="5514" y="1355"/>
                        </a:lnTo>
                        <a:lnTo>
                          <a:pt x="2773" y="1355"/>
                        </a:lnTo>
                        <a:lnTo>
                          <a:pt x="2773" y="693"/>
                        </a:lnTo>
                        <a:lnTo>
                          <a:pt x="3120" y="693"/>
                        </a:lnTo>
                        <a:cubicBezTo>
                          <a:pt x="3309" y="693"/>
                          <a:pt x="3466" y="536"/>
                          <a:pt x="3466" y="347"/>
                        </a:cubicBezTo>
                        <a:cubicBezTo>
                          <a:pt x="3466" y="158"/>
                          <a:pt x="3309" y="0"/>
                          <a:pt x="312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44" name="Google Shape;12469;p89">
                    <a:extLst>
                      <a:ext uri="{FF2B5EF4-FFF2-40B4-BE49-F238E27FC236}">
                        <a16:creationId xmlns:a16="http://schemas.microsoft.com/office/drawing/2014/main" id="{58777053-5600-3A2E-120B-EE5A72C71E96}"/>
                      </a:ext>
                    </a:extLst>
                  </p:cNvPr>
                  <p:cNvSpPr/>
                  <p:nvPr/>
                </p:nvSpPr>
                <p:spPr>
                  <a:xfrm>
                    <a:off x="-4538825" y="2833475"/>
                    <a:ext cx="86650" cy="104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66" h="4191" extrusionOk="0">
                        <a:moveTo>
                          <a:pt x="2804" y="662"/>
                        </a:moveTo>
                        <a:lnTo>
                          <a:pt x="2804" y="3466"/>
                        </a:lnTo>
                        <a:lnTo>
                          <a:pt x="757" y="3466"/>
                        </a:lnTo>
                        <a:lnTo>
                          <a:pt x="757" y="662"/>
                        </a:lnTo>
                        <a:close/>
                        <a:moveTo>
                          <a:pt x="347" y="0"/>
                        </a:moveTo>
                        <a:cubicBezTo>
                          <a:pt x="158" y="0"/>
                          <a:pt x="0" y="158"/>
                          <a:pt x="0" y="347"/>
                        </a:cubicBezTo>
                        <a:lnTo>
                          <a:pt x="0" y="3812"/>
                        </a:lnTo>
                        <a:cubicBezTo>
                          <a:pt x="0" y="4033"/>
                          <a:pt x="158" y="4190"/>
                          <a:pt x="347" y="4190"/>
                        </a:cubicBezTo>
                        <a:lnTo>
                          <a:pt x="3119" y="4190"/>
                        </a:lnTo>
                        <a:cubicBezTo>
                          <a:pt x="3308" y="4190"/>
                          <a:pt x="3466" y="4033"/>
                          <a:pt x="3466" y="3812"/>
                        </a:cubicBezTo>
                        <a:lnTo>
                          <a:pt x="3466" y="347"/>
                        </a:lnTo>
                        <a:cubicBezTo>
                          <a:pt x="3466" y="158"/>
                          <a:pt x="3308" y="0"/>
                          <a:pt x="3119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45" name="Google Shape;12470;p89">
                    <a:extLst>
                      <a:ext uri="{FF2B5EF4-FFF2-40B4-BE49-F238E27FC236}">
                        <a16:creationId xmlns:a16="http://schemas.microsoft.com/office/drawing/2014/main" id="{FBC17679-609A-DC03-17FB-CC73E7CCF477}"/>
                      </a:ext>
                    </a:extLst>
                  </p:cNvPr>
                  <p:cNvSpPr/>
                  <p:nvPr/>
                </p:nvSpPr>
                <p:spPr>
                  <a:xfrm>
                    <a:off x="-4435650" y="2902775"/>
                    <a:ext cx="121325" cy="17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53" h="694" extrusionOk="0">
                        <a:moveTo>
                          <a:pt x="347" y="1"/>
                        </a:moveTo>
                        <a:cubicBezTo>
                          <a:pt x="158" y="1"/>
                          <a:pt x="1" y="158"/>
                          <a:pt x="1" y="347"/>
                        </a:cubicBezTo>
                        <a:cubicBezTo>
                          <a:pt x="32" y="536"/>
                          <a:pt x="158" y="694"/>
                          <a:pt x="347" y="694"/>
                        </a:cubicBezTo>
                        <a:lnTo>
                          <a:pt x="4506" y="694"/>
                        </a:lnTo>
                        <a:cubicBezTo>
                          <a:pt x="4695" y="694"/>
                          <a:pt x="4852" y="536"/>
                          <a:pt x="4852" y="347"/>
                        </a:cubicBezTo>
                        <a:cubicBezTo>
                          <a:pt x="4852" y="158"/>
                          <a:pt x="4695" y="1"/>
                          <a:pt x="4506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46" name="Google Shape;12471;p89">
                    <a:extLst>
                      <a:ext uri="{FF2B5EF4-FFF2-40B4-BE49-F238E27FC236}">
                        <a16:creationId xmlns:a16="http://schemas.microsoft.com/office/drawing/2014/main" id="{6F440B8C-F614-C982-DB0B-C5198D83DA81}"/>
                      </a:ext>
                    </a:extLst>
                  </p:cNvPr>
                  <p:cNvSpPr/>
                  <p:nvPr/>
                </p:nvSpPr>
                <p:spPr>
                  <a:xfrm>
                    <a:off x="-4435650" y="2867325"/>
                    <a:ext cx="121325" cy="17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53" h="694" extrusionOk="0">
                        <a:moveTo>
                          <a:pt x="347" y="1"/>
                        </a:moveTo>
                        <a:cubicBezTo>
                          <a:pt x="158" y="1"/>
                          <a:pt x="1" y="158"/>
                          <a:pt x="1" y="347"/>
                        </a:cubicBezTo>
                        <a:cubicBezTo>
                          <a:pt x="32" y="568"/>
                          <a:pt x="158" y="694"/>
                          <a:pt x="347" y="694"/>
                        </a:cubicBezTo>
                        <a:lnTo>
                          <a:pt x="4506" y="694"/>
                        </a:lnTo>
                        <a:cubicBezTo>
                          <a:pt x="4695" y="694"/>
                          <a:pt x="4852" y="536"/>
                          <a:pt x="4852" y="347"/>
                        </a:cubicBezTo>
                        <a:cubicBezTo>
                          <a:pt x="4852" y="158"/>
                          <a:pt x="4695" y="1"/>
                          <a:pt x="4506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47" name="Google Shape;12472;p89">
                    <a:extLst>
                      <a:ext uri="{FF2B5EF4-FFF2-40B4-BE49-F238E27FC236}">
                        <a16:creationId xmlns:a16="http://schemas.microsoft.com/office/drawing/2014/main" id="{D29FB425-102A-9DB2-47F1-006A0316FA0E}"/>
                      </a:ext>
                    </a:extLst>
                  </p:cNvPr>
                  <p:cNvSpPr/>
                  <p:nvPr/>
                </p:nvSpPr>
                <p:spPr>
                  <a:xfrm>
                    <a:off x="-4435650" y="2833475"/>
                    <a:ext cx="12132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53" h="725" extrusionOk="0">
                        <a:moveTo>
                          <a:pt x="347" y="0"/>
                        </a:moveTo>
                        <a:cubicBezTo>
                          <a:pt x="158" y="0"/>
                          <a:pt x="1" y="158"/>
                          <a:pt x="1" y="347"/>
                        </a:cubicBezTo>
                        <a:cubicBezTo>
                          <a:pt x="32" y="567"/>
                          <a:pt x="158" y="725"/>
                          <a:pt x="347" y="725"/>
                        </a:cubicBezTo>
                        <a:lnTo>
                          <a:pt x="4506" y="725"/>
                        </a:lnTo>
                        <a:cubicBezTo>
                          <a:pt x="4695" y="725"/>
                          <a:pt x="4852" y="567"/>
                          <a:pt x="4852" y="347"/>
                        </a:cubicBezTo>
                        <a:cubicBezTo>
                          <a:pt x="4852" y="158"/>
                          <a:pt x="4695" y="0"/>
                          <a:pt x="4506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8009" name="Google Shape;12485;p89">
                  <a:extLst>
                    <a:ext uri="{FF2B5EF4-FFF2-40B4-BE49-F238E27FC236}">
                      <a16:creationId xmlns:a16="http://schemas.microsoft.com/office/drawing/2014/main" id="{FA955663-D422-DBAF-0C48-79115B7285D5}"/>
                    </a:ext>
                  </a:extLst>
                </p:cNvPr>
                <p:cNvGrpSpPr/>
                <p:nvPr/>
              </p:nvGrpSpPr>
              <p:grpSpPr>
                <a:xfrm>
                  <a:off x="9506180" y="3456108"/>
                  <a:ext cx="642992" cy="639527"/>
                  <a:chOff x="-2571737" y="2764550"/>
                  <a:chExt cx="292225" cy="290650"/>
                </a:xfrm>
                <a:grpFill/>
              </p:grpSpPr>
              <p:sp>
                <p:nvSpPr>
                  <p:cNvPr id="18040" name="Google Shape;12486;p89">
                    <a:extLst>
                      <a:ext uri="{FF2B5EF4-FFF2-40B4-BE49-F238E27FC236}">
                        <a16:creationId xmlns:a16="http://schemas.microsoft.com/office/drawing/2014/main" id="{60D4B959-9272-E25D-9C72-35AE47A17A9A}"/>
                      </a:ext>
                    </a:extLst>
                  </p:cNvPr>
                  <p:cNvSpPr/>
                  <p:nvPr/>
                </p:nvSpPr>
                <p:spPr>
                  <a:xfrm>
                    <a:off x="-2496085" y="3009100"/>
                    <a:ext cx="17350" cy="17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4" h="694" extrusionOk="0">
                        <a:moveTo>
                          <a:pt x="347" y="1"/>
                        </a:moveTo>
                        <a:cubicBezTo>
                          <a:pt x="127" y="1"/>
                          <a:pt x="0" y="158"/>
                          <a:pt x="0" y="347"/>
                        </a:cubicBezTo>
                        <a:cubicBezTo>
                          <a:pt x="0" y="536"/>
                          <a:pt x="127" y="694"/>
                          <a:pt x="347" y="694"/>
                        </a:cubicBezTo>
                        <a:cubicBezTo>
                          <a:pt x="536" y="694"/>
                          <a:pt x="694" y="536"/>
                          <a:pt x="694" y="347"/>
                        </a:cubicBezTo>
                        <a:cubicBezTo>
                          <a:pt x="662" y="158"/>
                          <a:pt x="505" y="1"/>
                          <a:pt x="347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41" name="Google Shape;12487;p89">
                    <a:extLst>
                      <a:ext uri="{FF2B5EF4-FFF2-40B4-BE49-F238E27FC236}">
                        <a16:creationId xmlns:a16="http://schemas.microsoft.com/office/drawing/2014/main" id="{539E9D48-4215-75B5-E23B-E133CAF03E22}"/>
                      </a:ext>
                    </a:extLst>
                  </p:cNvPr>
                  <p:cNvSpPr/>
                  <p:nvPr/>
                </p:nvSpPr>
                <p:spPr>
                  <a:xfrm>
                    <a:off x="-2398548" y="2800375"/>
                    <a:ext cx="52000" cy="120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0" h="4821" extrusionOk="0">
                        <a:moveTo>
                          <a:pt x="1008" y="0"/>
                        </a:moveTo>
                        <a:cubicBezTo>
                          <a:pt x="819" y="0"/>
                          <a:pt x="662" y="158"/>
                          <a:pt x="662" y="378"/>
                        </a:cubicBezTo>
                        <a:lnTo>
                          <a:pt x="662" y="757"/>
                        </a:lnTo>
                        <a:cubicBezTo>
                          <a:pt x="252" y="914"/>
                          <a:pt x="0" y="1261"/>
                          <a:pt x="0" y="1733"/>
                        </a:cubicBezTo>
                        <a:cubicBezTo>
                          <a:pt x="0" y="2300"/>
                          <a:pt x="473" y="2773"/>
                          <a:pt x="1008" y="2773"/>
                        </a:cubicBezTo>
                        <a:cubicBezTo>
                          <a:pt x="1323" y="2773"/>
                          <a:pt x="1481" y="3119"/>
                          <a:pt x="1260" y="3371"/>
                        </a:cubicBezTo>
                        <a:cubicBezTo>
                          <a:pt x="1197" y="3419"/>
                          <a:pt x="1103" y="3442"/>
                          <a:pt x="1012" y="3442"/>
                        </a:cubicBezTo>
                        <a:cubicBezTo>
                          <a:pt x="922" y="3442"/>
                          <a:pt x="835" y="3419"/>
                          <a:pt x="788" y="3371"/>
                        </a:cubicBezTo>
                        <a:cubicBezTo>
                          <a:pt x="725" y="3308"/>
                          <a:pt x="630" y="3277"/>
                          <a:pt x="540" y="3277"/>
                        </a:cubicBezTo>
                        <a:cubicBezTo>
                          <a:pt x="449" y="3277"/>
                          <a:pt x="362" y="3308"/>
                          <a:pt x="315" y="3371"/>
                        </a:cubicBezTo>
                        <a:cubicBezTo>
                          <a:pt x="189" y="3466"/>
                          <a:pt x="189" y="3718"/>
                          <a:pt x="315" y="3844"/>
                        </a:cubicBezTo>
                        <a:cubicBezTo>
                          <a:pt x="410" y="3939"/>
                          <a:pt x="536" y="4033"/>
                          <a:pt x="693" y="4065"/>
                        </a:cubicBezTo>
                        <a:lnTo>
                          <a:pt x="693" y="4474"/>
                        </a:lnTo>
                        <a:cubicBezTo>
                          <a:pt x="693" y="4663"/>
                          <a:pt x="851" y="4821"/>
                          <a:pt x="1040" y="4821"/>
                        </a:cubicBezTo>
                        <a:cubicBezTo>
                          <a:pt x="1260" y="4821"/>
                          <a:pt x="1418" y="4663"/>
                          <a:pt x="1418" y="4474"/>
                        </a:cubicBezTo>
                        <a:lnTo>
                          <a:pt x="1418" y="4065"/>
                        </a:lnTo>
                        <a:cubicBezTo>
                          <a:pt x="1796" y="3907"/>
                          <a:pt x="2079" y="3560"/>
                          <a:pt x="2079" y="3088"/>
                        </a:cubicBezTo>
                        <a:cubicBezTo>
                          <a:pt x="2079" y="2521"/>
                          <a:pt x="1607" y="2048"/>
                          <a:pt x="1040" y="2048"/>
                        </a:cubicBezTo>
                        <a:cubicBezTo>
                          <a:pt x="851" y="2048"/>
                          <a:pt x="693" y="1891"/>
                          <a:pt x="693" y="1702"/>
                        </a:cubicBezTo>
                        <a:cubicBezTo>
                          <a:pt x="693" y="1495"/>
                          <a:pt x="842" y="1356"/>
                          <a:pt x="1016" y="1356"/>
                        </a:cubicBezTo>
                        <a:cubicBezTo>
                          <a:pt x="1107" y="1356"/>
                          <a:pt x="1205" y="1394"/>
                          <a:pt x="1292" y="1481"/>
                        </a:cubicBezTo>
                        <a:cubicBezTo>
                          <a:pt x="1355" y="1528"/>
                          <a:pt x="1441" y="1552"/>
                          <a:pt x="1528" y="1552"/>
                        </a:cubicBezTo>
                        <a:cubicBezTo>
                          <a:pt x="1615" y="1552"/>
                          <a:pt x="1701" y="1528"/>
                          <a:pt x="1764" y="1481"/>
                        </a:cubicBezTo>
                        <a:cubicBezTo>
                          <a:pt x="1859" y="1355"/>
                          <a:pt x="1859" y="1103"/>
                          <a:pt x="1764" y="1009"/>
                        </a:cubicBezTo>
                        <a:cubicBezTo>
                          <a:pt x="1638" y="883"/>
                          <a:pt x="1512" y="788"/>
                          <a:pt x="1355" y="757"/>
                        </a:cubicBezTo>
                        <a:lnTo>
                          <a:pt x="1355" y="378"/>
                        </a:lnTo>
                        <a:cubicBezTo>
                          <a:pt x="1355" y="158"/>
                          <a:pt x="1197" y="0"/>
                          <a:pt x="1008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42" name="Google Shape;12488;p89">
                    <a:extLst>
                      <a:ext uri="{FF2B5EF4-FFF2-40B4-BE49-F238E27FC236}">
                        <a16:creationId xmlns:a16="http://schemas.microsoft.com/office/drawing/2014/main" id="{1D1EB8A5-30D3-344C-7C04-DF53DF5EA338}"/>
                      </a:ext>
                    </a:extLst>
                  </p:cNvPr>
                  <p:cNvSpPr/>
                  <p:nvPr/>
                </p:nvSpPr>
                <p:spPr>
                  <a:xfrm>
                    <a:off x="-2571737" y="2764550"/>
                    <a:ext cx="292225" cy="29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89" h="11626" extrusionOk="0">
                        <a:moveTo>
                          <a:pt x="5009" y="1355"/>
                        </a:moveTo>
                        <a:cubicBezTo>
                          <a:pt x="4789" y="1576"/>
                          <a:pt x="4694" y="1796"/>
                          <a:pt x="4537" y="2049"/>
                        </a:cubicBezTo>
                        <a:lnTo>
                          <a:pt x="662" y="2049"/>
                        </a:lnTo>
                        <a:lnTo>
                          <a:pt x="662" y="1670"/>
                        </a:lnTo>
                        <a:cubicBezTo>
                          <a:pt x="662" y="1513"/>
                          <a:pt x="819" y="1355"/>
                          <a:pt x="1008" y="1355"/>
                        </a:cubicBezTo>
                        <a:close/>
                        <a:moveTo>
                          <a:pt x="7908" y="694"/>
                        </a:moveTo>
                        <a:cubicBezTo>
                          <a:pt x="9609" y="694"/>
                          <a:pt x="10995" y="2080"/>
                          <a:pt x="10995" y="3781"/>
                        </a:cubicBezTo>
                        <a:cubicBezTo>
                          <a:pt x="10995" y="5451"/>
                          <a:pt x="9609" y="6837"/>
                          <a:pt x="7908" y="6837"/>
                        </a:cubicBezTo>
                        <a:cubicBezTo>
                          <a:pt x="7309" y="6837"/>
                          <a:pt x="6679" y="6680"/>
                          <a:pt x="6206" y="6365"/>
                        </a:cubicBezTo>
                        <a:cubicBezTo>
                          <a:pt x="6162" y="6342"/>
                          <a:pt x="6086" y="6320"/>
                          <a:pt x="6023" y="6320"/>
                        </a:cubicBezTo>
                        <a:cubicBezTo>
                          <a:pt x="5997" y="6320"/>
                          <a:pt x="5973" y="6324"/>
                          <a:pt x="5954" y="6333"/>
                        </a:cubicBezTo>
                        <a:cubicBezTo>
                          <a:pt x="5671" y="6396"/>
                          <a:pt x="5324" y="6522"/>
                          <a:pt x="5009" y="6648"/>
                        </a:cubicBezTo>
                        <a:lnTo>
                          <a:pt x="5324" y="5703"/>
                        </a:lnTo>
                        <a:cubicBezTo>
                          <a:pt x="5356" y="5609"/>
                          <a:pt x="5324" y="5514"/>
                          <a:pt x="5261" y="5420"/>
                        </a:cubicBezTo>
                        <a:cubicBezTo>
                          <a:pt x="4946" y="4947"/>
                          <a:pt x="4789" y="4348"/>
                          <a:pt x="4789" y="3781"/>
                        </a:cubicBezTo>
                        <a:cubicBezTo>
                          <a:pt x="4789" y="2080"/>
                          <a:pt x="6238" y="694"/>
                          <a:pt x="7908" y="694"/>
                        </a:cubicBezTo>
                        <a:close/>
                        <a:moveTo>
                          <a:pt x="4253" y="2710"/>
                        </a:moveTo>
                        <a:cubicBezTo>
                          <a:pt x="4190" y="3025"/>
                          <a:pt x="4096" y="3372"/>
                          <a:pt x="4096" y="3718"/>
                        </a:cubicBezTo>
                        <a:cubicBezTo>
                          <a:pt x="4096" y="4411"/>
                          <a:pt x="4253" y="5041"/>
                          <a:pt x="4600" y="5609"/>
                        </a:cubicBezTo>
                        <a:lnTo>
                          <a:pt x="4127" y="7089"/>
                        </a:lnTo>
                        <a:cubicBezTo>
                          <a:pt x="4096" y="7184"/>
                          <a:pt x="4127" y="7341"/>
                          <a:pt x="4222" y="7436"/>
                        </a:cubicBezTo>
                        <a:cubicBezTo>
                          <a:pt x="4266" y="7480"/>
                          <a:pt x="4358" y="7525"/>
                          <a:pt x="4453" y="7525"/>
                        </a:cubicBezTo>
                        <a:cubicBezTo>
                          <a:pt x="4492" y="7525"/>
                          <a:pt x="4531" y="7517"/>
                          <a:pt x="4568" y="7499"/>
                        </a:cubicBezTo>
                        <a:cubicBezTo>
                          <a:pt x="4568" y="7499"/>
                          <a:pt x="5387" y="7247"/>
                          <a:pt x="6017" y="7026"/>
                        </a:cubicBezTo>
                        <a:cubicBezTo>
                          <a:pt x="6080" y="7089"/>
                          <a:pt x="6143" y="7089"/>
                          <a:pt x="6175" y="7121"/>
                        </a:cubicBezTo>
                        <a:lnTo>
                          <a:pt x="6175" y="8223"/>
                        </a:lnTo>
                        <a:lnTo>
                          <a:pt x="662" y="8223"/>
                        </a:lnTo>
                        <a:lnTo>
                          <a:pt x="662" y="2710"/>
                        </a:lnTo>
                        <a:close/>
                        <a:moveTo>
                          <a:pt x="6112" y="8885"/>
                        </a:moveTo>
                        <a:lnTo>
                          <a:pt x="6112" y="10618"/>
                        </a:lnTo>
                        <a:cubicBezTo>
                          <a:pt x="6143" y="10807"/>
                          <a:pt x="5986" y="10964"/>
                          <a:pt x="5797" y="10964"/>
                        </a:cubicBezTo>
                        <a:lnTo>
                          <a:pt x="977" y="10964"/>
                        </a:lnTo>
                        <a:cubicBezTo>
                          <a:pt x="788" y="10964"/>
                          <a:pt x="630" y="10807"/>
                          <a:pt x="630" y="10618"/>
                        </a:cubicBezTo>
                        <a:lnTo>
                          <a:pt x="630" y="8885"/>
                        </a:lnTo>
                        <a:close/>
                        <a:moveTo>
                          <a:pt x="7908" y="1"/>
                        </a:moveTo>
                        <a:cubicBezTo>
                          <a:pt x="7120" y="1"/>
                          <a:pt x="6364" y="221"/>
                          <a:pt x="5734" y="662"/>
                        </a:cubicBezTo>
                        <a:lnTo>
                          <a:pt x="1008" y="662"/>
                        </a:lnTo>
                        <a:cubicBezTo>
                          <a:pt x="473" y="662"/>
                          <a:pt x="0" y="1135"/>
                          <a:pt x="0" y="1670"/>
                        </a:cubicBezTo>
                        <a:lnTo>
                          <a:pt x="0" y="10618"/>
                        </a:lnTo>
                        <a:cubicBezTo>
                          <a:pt x="0" y="11153"/>
                          <a:pt x="473" y="11626"/>
                          <a:pt x="1008" y="11626"/>
                        </a:cubicBezTo>
                        <a:lnTo>
                          <a:pt x="5828" y="11626"/>
                        </a:lnTo>
                        <a:cubicBezTo>
                          <a:pt x="6364" y="11626"/>
                          <a:pt x="6837" y="11153"/>
                          <a:pt x="6837" y="10618"/>
                        </a:cubicBezTo>
                        <a:lnTo>
                          <a:pt x="6837" y="7341"/>
                        </a:lnTo>
                        <a:cubicBezTo>
                          <a:pt x="7215" y="7436"/>
                          <a:pt x="7561" y="7499"/>
                          <a:pt x="7908" y="7499"/>
                        </a:cubicBezTo>
                        <a:cubicBezTo>
                          <a:pt x="9987" y="7499"/>
                          <a:pt x="11688" y="5798"/>
                          <a:pt x="11688" y="3718"/>
                        </a:cubicBezTo>
                        <a:cubicBezTo>
                          <a:pt x="11657" y="1670"/>
                          <a:pt x="9956" y="1"/>
                          <a:pt x="7908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8010" name="Google Shape;12498;p89">
                  <a:extLst>
                    <a:ext uri="{FF2B5EF4-FFF2-40B4-BE49-F238E27FC236}">
                      <a16:creationId xmlns:a16="http://schemas.microsoft.com/office/drawing/2014/main" id="{AFCD1A12-D626-50C1-528E-795ECDB2B04F}"/>
                    </a:ext>
                  </a:extLst>
                </p:cNvPr>
                <p:cNvGrpSpPr/>
                <p:nvPr/>
              </p:nvGrpSpPr>
              <p:grpSpPr>
                <a:xfrm>
                  <a:off x="2088889" y="3454375"/>
                  <a:ext cx="606578" cy="642992"/>
                  <a:chOff x="-5995925" y="2757850"/>
                  <a:chExt cx="275675" cy="292225"/>
                </a:xfrm>
                <a:grpFill/>
              </p:grpSpPr>
              <p:sp>
                <p:nvSpPr>
                  <p:cNvPr id="18031" name="Google Shape;12499;p89">
                    <a:extLst>
                      <a:ext uri="{FF2B5EF4-FFF2-40B4-BE49-F238E27FC236}">
                        <a16:creationId xmlns:a16="http://schemas.microsoft.com/office/drawing/2014/main" id="{3792EEF3-2849-B1C6-51E4-CCEB3E68A020}"/>
                      </a:ext>
                    </a:extLst>
                  </p:cNvPr>
                  <p:cNvSpPr/>
                  <p:nvPr/>
                </p:nvSpPr>
                <p:spPr>
                  <a:xfrm>
                    <a:off x="-5995925" y="2757850"/>
                    <a:ext cx="275675" cy="292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7" h="11689" extrusionOk="0">
                        <a:moveTo>
                          <a:pt x="9924" y="1324"/>
                        </a:moveTo>
                        <a:cubicBezTo>
                          <a:pt x="10113" y="1324"/>
                          <a:pt x="10271" y="1481"/>
                          <a:pt x="10271" y="1702"/>
                        </a:cubicBezTo>
                        <a:lnTo>
                          <a:pt x="10271" y="9263"/>
                        </a:lnTo>
                        <a:lnTo>
                          <a:pt x="10302" y="9263"/>
                        </a:lnTo>
                        <a:cubicBezTo>
                          <a:pt x="10302" y="9452"/>
                          <a:pt x="10145" y="9610"/>
                          <a:pt x="9956" y="9610"/>
                        </a:cubicBezTo>
                        <a:lnTo>
                          <a:pt x="9609" y="9610"/>
                        </a:lnTo>
                        <a:lnTo>
                          <a:pt x="9609" y="8570"/>
                        </a:lnTo>
                        <a:cubicBezTo>
                          <a:pt x="9609" y="8381"/>
                          <a:pt x="9452" y="8223"/>
                          <a:pt x="9263" y="8223"/>
                        </a:cubicBezTo>
                        <a:lnTo>
                          <a:pt x="4442" y="8223"/>
                        </a:lnTo>
                        <a:cubicBezTo>
                          <a:pt x="4253" y="8223"/>
                          <a:pt x="4096" y="8381"/>
                          <a:pt x="4096" y="8570"/>
                        </a:cubicBezTo>
                        <a:lnTo>
                          <a:pt x="4096" y="9610"/>
                        </a:lnTo>
                        <a:lnTo>
                          <a:pt x="3434" y="9610"/>
                        </a:lnTo>
                        <a:lnTo>
                          <a:pt x="3434" y="1324"/>
                        </a:lnTo>
                        <a:close/>
                        <a:moveTo>
                          <a:pt x="2426" y="631"/>
                        </a:moveTo>
                        <a:cubicBezTo>
                          <a:pt x="2647" y="631"/>
                          <a:pt x="2804" y="788"/>
                          <a:pt x="2804" y="977"/>
                        </a:cubicBezTo>
                        <a:lnTo>
                          <a:pt x="2804" y="9925"/>
                        </a:lnTo>
                        <a:cubicBezTo>
                          <a:pt x="2804" y="10114"/>
                          <a:pt x="2647" y="10271"/>
                          <a:pt x="2426" y="10271"/>
                        </a:cubicBezTo>
                        <a:lnTo>
                          <a:pt x="1071" y="10271"/>
                        </a:lnTo>
                        <a:cubicBezTo>
                          <a:pt x="851" y="10271"/>
                          <a:pt x="693" y="10114"/>
                          <a:pt x="693" y="9925"/>
                        </a:cubicBezTo>
                        <a:lnTo>
                          <a:pt x="693" y="977"/>
                        </a:lnTo>
                        <a:cubicBezTo>
                          <a:pt x="693" y="788"/>
                          <a:pt x="851" y="631"/>
                          <a:pt x="1071" y="631"/>
                        </a:cubicBezTo>
                        <a:close/>
                        <a:moveTo>
                          <a:pt x="8948" y="8948"/>
                        </a:moveTo>
                        <a:lnTo>
                          <a:pt x="8948" y="10996"/>
                        </a:lnTo>
                        <a:lnTo>
                          <a:pt x="4852" y="10996"/>
                        </a:lnTo>
                        <a:lnTo>
                          <a:pt x="4852" y="8948"/>
                        </a:lnTo>
                        <a:close/>
                        <a:moveTo>
                          <a:pt x="1008" y="1"/>
                        </a:moveTo>
                        <a:cubicBezTo>
                          <a:pt x="473" y="1"/>
                          <a:pt x="0" y="473"/>
                          <a:pt x="0" y="1009"/>
                        </a:cubicBezTo>
                        <a:lnTo>
                          <a:pt x="0" y="9956"/>
                        </a:lnTo>
                        <a:cubicBezTo>
                          <a:pt x="0" y="10523"/>
                          <a:pt x="473" y="10996"/>
                          <a:pt x="1008" y="10996"/>
                        </a:cubicBezTo>
                        <a:lnTo>
                          <a:pt x="2395" y="10996"/>
                        </a:lnTo>
                        <a:cubicBezTo>
                          <a:pt x="2836" y="10996"/>
                          <a:pt x="3214" y="10712"/>
                          <a:pt x="3371" y="10303"/>
                        </a:cubicBezTo>
                        <a:lnTo>
                          <a:pt x="4127" y="10303"/>
                        </a:lnTo>
                        <a:lnTo>
                          <a:pt x="4127" y="11342"/>
                        </a:lnTo>
                        <a:cubicBezTo>
                          <a:pt x="4127" y="11531"/>
                          <a:pt x="4285" y="11689"/>
                          <a:pt x="4474" y="11689"/>
                        </a:cubicBezTo>
                        <a:lnTo>
                          <a:pt x="9294" y="11689"/>
                        </a:lnTo>
                        <a:cubicBezTo>
                          <a:pt x="9483" y="11689"/>
                          <a:pt x="9641" y="11531"/>
                          <a:pt x="9641" y="11342"/>
                        </a:cubicBezTo>
                        <a:lnTo>
                          <a:pt x="9641" y="10271"/>
                        </a:lnTo>
                        <a:lnTo>
                          <a:pt x="9987" y="10271"/>
                        </a:lnTo>
                        <a:cubicBezTo>
                          <a:pt x="10554" y="10271"/>
                          <a:pt x="11027" y="9799"/>
                          <a:pt x="11027" y="9263"/>
                        </a:cubicBezTo>
                        <a:lnTo>
                          <a:pt x="11027" y="1702"/>
                        </a:lnTo>
                        <a:cubicBezTo>
                          <a:pt x="10995" y="1103"/>
                          <a:pt x="10554" y="662"/>
                          <a:pt x="9956" y="662"/>
                        </a:cubicBezTo>
                        <a:lnTo>
                          <a:pt x="3371" y="662"/>
                        </a:lnTo>
                        <a:cubicBezTo>
                          <a:pt x="3214" y="284"/>
                          <a:pt x="2867" y="1"/>
                          <a:pt x="2395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32" name="Google Shape;12500;p89">
                    <a:extLst>
                      <a:ext uri="{FF2B5EF4-FFF2-40B4-BE49-F238E27FC236}">
                        <a16:creationId xmlns:a16="http://schemas.microsoft.com/office/drawing/2014/main" id="{CD8D84CF-462D-0188-E38C-B86686965D81}"/>
                      </a:ext>
                    </a:extLst>
                  </p:cNvPr>
                  <p:cNvSpPr/>
                  <p:nvPr/>
                </p:nvSpPr>
                <p:spPr>
                  <a:xfrm>
                    <a:off x="-5892750" y="2808250"/>
                    <a:ext cx="137850" cy="6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14" h="2774" extrusionOk="0">
                        <a:moveTo>
                          <a:pt x="4821" y="694"/>
                        </a:moveTo>
                        <a:lnTo>
                          <a:pt x="4821" y="2112"/>
                        </a:lnTo>
                        <a:lnTo>
                          <a:pt x="725" y="2112"/>
                        </a:lnTo>
                        <a:lnTo>
                          <a:pt x="725" y="694"/>
                        </a:lnTo>
                        <a:close/>
                        <a:moveTo>
                          <a:pt x="347" y="1"/>
                        </a:moveTo>
                        <a:cubicBezTo>
                          <a:pt x="158" y="1"/>
                          <a:pt x="0" y="158"/>
                          <a:pt x="0" y="348"/>
                        </a:cubicBezTo>
                        <a:lnTo>
                          <a:pt x="0" y="2427"/>
                        </a:lnTo>
                        <a:cubicBezTo>
                          <a:pt x="0" y="2616"/>
                          <a:pt x="158" y="2773"/>
                          <a:pt x="347" y="2773"/>
                        </a:cubicBezTo>
                        <a:lnTo>
                          <a:pt x="5167" y="2773"/>
                        </a:lnTo>
                        <a:cubicBezTo>
                          <a:pt x="5356" y="2773"/>
                          <a:pt x="5514" y="2616"/>
                          <a:pt x="5514" y="2427"/>
                        </a:cubicBezTo>
                        <a:lnTo>
                          <a:pt x="5514" y="348"/>
                        </a:lnTo>
                        <a:cubicBezTo>
                          <a:pt x="5514" y="158"/>
                          <a:pt x="5356" y="1"/>
                          <a:pt x="5167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33" name="Google Shape;12501;p89">
                    <a:extLst>
                      <a:ext uri="{FF2B5EF4-FFF2-40B4-BE49-F238E27FC236}">
                        <a16:creationId xmlns:a16="http://schemas.microsoft.com/office/drawing/2014/main" id="{909693CD-86AA-98EB-279C-8F91C672EE31}"/>
                      </a:ext>
                    </a:extLst>
                  </p:cNvPr>
                  <p:cNvSpPr/>
                  <p:nvPr/>
                </p:nvSpPr>
                <p:spPr>
                  <a:xfrm>
                    <a:off x="-5891975" y="2895675"/>
                    <a:ext cx="34700" cy="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8" h="695" extrusionOk="0">
                        <a:moveTo>
                          <a:pt x="379" y="1"/>
                        </a:moveTo>
                        <a:cubicBezTo>
                          <a:pt x="158" y="1"/>
                          <a:pt x="1" y="159"/>
                          <a:pt x="1" y="348"/>
                        </a:cubicBezTo>
                        <a:cubicBezTo>
                          <a:pt x="1" y="537"/>
                          <a:pt x="158" y="694"/>
                          <a:pt x="379" y="694"/>
                        </a:cubicBezTo>
                        <a:lnTo>
                          <a:pt x="1041" y="694"/>
                        </a:lnTo>
                        <a:cubicBezTo>
                          <a:pt x="1230" y="694"/>
                          <a:pt x="1387" y="537"/>
                          <a:pt x="1387" y="348"/>
                        </a:cubicBezTo>
                        <a:cubicBezTo>
                          <a:pt x="1356" y="127"/>
                          <a:pt x="1198" y="1"/>
                          <a:pt x="104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34" name="Google Shape;12502;p89">
                    <a:extLst>
                      <a:ext uri="{FF2B5EF4-FFF2-40B4-BE49-F238E27FC236}">
                        <a16:creationId xmlns:a16="http://schemas.microsoft.com/office/drawing/2014/main" id="{F4D0850F-0F60-DFAB-4AF4-A1EE3208ABF5}"/>
                      </a:ext>
                    </a:extLst>
                  </p:cNvPr>
                  <p:cNvSpPr/>
                  <p:nvPr/>
                </p:nvSpPr>
                <p:spPr>
                  <a:xfrm>
                    <a:off x="-5891975" y="2928775"/>
                    <a:ext cx="3470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8" h="725" extrusionOk="0">
                        <a:moveTo>
                          <a:pt x="379" y="0"/>
                        </a:moveTo>
                        <a:cubicBezTo>
                          <a:pt x="158" y="0"/>
                          <a:pt x="1" y="158"/>
                          <a:pt x="1" y="378"/>
                        </a:cubicBezTo>
                        <a:cubicBezTo>
                          <a:pt x="1" y="567"/>
                          <a:pt x="158" y="725"/>
                          <a:pt x="379" y="725"/>
                        </a:cubicBezTo>
                        <a:lnTo>
                          <a:pt x="1041" y="725"/>
                        </a:lnTo>
                        <a:cubicBezTo>
                          <a:pt x="1230" y="725"/>
                          <a:pt x="1387" y="567"/>
                          <a:pt x="1387" y="378"/>
                        </a:cubicBezTo>
                        <a:cubicBezTo>
                          <a:pt x="1356" y="158"/>
                          <a:pt x="1198" y="0"/>
                          <a:pt x="104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35" name="Google Shape;12503;p89">
                    <a:extLst>
                      <a:ext uri="{FF2B5EF4-FFF2-40B4-BE49-F238E27FC236}">
                        <a16:creationId xmlns:a16="http://schemas.microsoft.com/office/drawing/2014/main" id="{B3E39510-F5A5-EE71-8894-6299105B0920}"/>
                      </a:ext>
                    </a:extLst>
                  </p:cNvPr>
                  <p:cNvSpPr/>
                  <p:nvPr/>
                </p:nvSpPr>
                <p:spPr>
                  <a:xfrm>
                    <a:off x="-5840775" y="2928775"/>
                    <a:ext cx="346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7" h="725" extrusionOk="0">
                        <a:moveTo>
                          <a:pt x="379" y="0"/>
                        </a:moveTo>
                        <a:cubicBezTo>
                          <a:pt x="158" y="0"/>
                          <a:pt x="1" y="158"/>
                          <a:pt x="1" y="378"/>
                        </a:cubicBezTo>
                        <a:cubicBezTo>
                          <a:pt x="1" y="567"/>
                          <a:pt x="158" y="725"/>
                          <a:pt x="379" y="725"/>
                        </a:cubicBezTo>
                        <a:lnTo>
                          <a:pt x="1040" y="725"/>
                        </a:lnTo>
                        <a:cubicBezTo>
                          <a:pt x="1229" y="725"/>
                          <a:pt x="1387" y="567"/>
                          <a:pt x="1387" y="378"/>
                        </a:cubicBezTo>
                        <a:cubicBezTo>
                          <a:pt x="1387" y="158"/>
                          <a:pt x="1229" y="0"/>
                          <a:pt x="104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36" name="Google Shape;12504;p89">
                    <a:extLst>
                      <a:ext uri="{FF2B5EF4-FFF2-40B4-BE49-F238E27FC236}">
                        <a16:creationId xmlns:a16="http://schemas.microsoft.com/office/drawing/2014/main" id="{29EB52F9-D6B8-4868-5191-EEF30E6FE417}"/>
                      </a:ext>
                    </a:extLst>
                  </p:cNvPr>
                  <p:cNvSpPr/>
                  <p:nvPr/>
                </p:nvSpPr>
                <p:spPr>
                  <a:xfrm>
                    <a:off x="-5840775" y="2895675"/>
                    <a:ext cx="34675" cy="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7" h="695" extrusionOk="0">
                        <a:moveTo>
                          <a:pt x="379" y="1"/>
                        </a:moveTo>
                        <a:cubicBezTo>
                          <a:pt x="158" y="1"/>
                          <a:pt x="1" y="159"/>
                          <a:pt x="1" y="348"/>
                        </a:cubicBezTo>
                        <a:cubicBezTo>
                          <a:pt x="1" y="537"/>
                          <a:pt x="158" y="694"/>
                          <a:pt x="379" y="694"/>
                        </a:cubicBezTo>
                        <a:lnTo>
                          <a:pt x="1040" y="694"/>
                        </a:lnTo>
                        <a:cubicBezTo>
                          <a:pt x="1229" y="694"/>
                          <a:pt x="1387" y="537"/>
                          <a:pt x="1387" y="348"/>
                        </a:cubicBezTo>
                        <a:cubicBezTo>
                          <a:pt x="1387" y="127"/>
                          <a:pt x="1229" y="1"/>
                          <a:pt x="104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37" name="Google Shape;12505;p89">
                    <a:extLst>
                      <a:ext uri="{FF2B5EF4-FFF2-40B4-BE49-F238E27FC236}">
                        <a16:creationId xmlns:a16="http://schemas.microsoft.com/office/drawing/2014/main" id="{5A44455B-D8C5-E459-65DD-C7DB9A3086FC}"/>
                      </a:ext>
                    </a:extLst>
                  </p:cNvPr>
                  <p:cNvSpPr/>
                  <p:nvPr/>
                </p:nvSpPr>
                <p:spPr>
                  <a:xfrm>
                    <a:off x="-5789575" y="2895675"/>
                    <a:ext cx="34675" cy="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7" h="695" extrusionOk="0">
                        <a:moveTo>
                          <a:pt x="379" y="1"/>
                        </a:moveTo>
                        <a:cubicBezTo>
                          <a:pt x="158" y="1"/>
                          <a:pt x="1" y="159"/>
                          <a:pt x="1" y="348"/>
                        </a:cubicBezTo>
                        <a:cubicBezTo>
                          <a:pt x="1" y="537"/>
                          <a:pt x="158" y="694"/>
                          <a:pt x="379" y="694"/>
                        </a:cubicBezTo>
                        <a:lnTo>
                          <a:pt x="1040" y="694"/>
                        </a:lnTo>
                        <a:cubicBezTo>
                          <a:pt x="1229" y="694"/>
                          <a:pt x="1387" y="537"/>
                          <a:pt x="1387" y="348"/>
                        </a:cubicBezTo>
                        <a:cubicBezTo>
                          <a:pt x="1387" y="127"/>
                          <a:pt x="1229" y="1"/>
                          <a:pt x="104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38" name="Google Shape;12506;p89">
                    <a:extLst>
                      <a:ext uri="{FF2B5EF4-FFF2-40B4-BE49-F238E27FC236}">
                        <a16:creationId xmlns:a16="http://schemas.microsoft.com/office/drawing/2014/main" id="{C1936708-2D20-2659-A105-E74DC17EF46F}"/>
                      </a:ext>
                    </a:extLst>
                  </p:cNvPr>
                  <p:cNvSpPr/>
                  <p:nvPr/>
                </p:nvSpPr>
                <p:spPr>
                  <a:xfrm>
                    <a:off x="-5789575" y="2928775"/>
                    <a:ext cx="346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7" h="725" extrusionOk="0">
                        <a:moveTo>
                          <a:pt x="379" y="0"/>
                        </a:moveTo>
                        <a:cubicBezTo>
                          <a:pt x="158" y="0"/>
                          <a:pt x="1" y="158"/>
                          <a:pt x="1" y="378"/>
                        </a:cubicBezTo>
                        <a:cubicBezTo>
                          <a:pt x="1" y="567"/>
                          <a:pt x="158" y="725"/>
                          <a:pt x="379" y="725"/>
                        </a:cubicBezTo>
                        <a:lnTo>
                          <a:pt x="1040" y="725"/>
                        </a:lnTo>
                        <a:cubicBezTo>
                          <a:pt x="1229" y="725"/>
                          <a:pt x="1387" y="567"/>
                          <a:pt x="1387" y="378"/>
                        </a:cubicBezTo>
                        <a:cubicBezTo>
                          <a:pt x="1387" y="158"/>
                          <a:pt x="1229" y="0"/>
                          <a:pt x="104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39" name="Google Shape;12507;p89">
                    <a:extLst>
                      <a:ext uri="{FF2B5EF4-FFF2-40B4-BE49-F238E27FC236}">
                        <a16:creationId xmlns:a16="http://schemas.microsoft.com/office/drawing/2014/main" id="{E05FB2D4-AEC3-5DBD-64AC-CF59865DABCC}"/>
                      </a:ext>
                    </a:extLst>
                  </p:cNvPr>
                  <p:cNvSpPr/>
                  <p:nvPr/>
                </p:nvSpPr>
                <p:spPr>
                  <a:xfrm>
                    <a:off x="-5858100" y="2998075"/>
                    <a:ext cx="68550" cy="17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2" h="694" extrusionOk="0">
                        <a:moveTo>
                          <a:pt x="347" y="1"/>
                        </a:moveTo>
                        <a:cubicBezTo>
                          <a:pt x="158" y="1"/>
                          <a:pt x="1" y="158"/>
                          <a:pt x="1" y="347"/>
                        </a:cubicBezTo>
                        <a:cubicBezTo>
                          <a:pt x="1" y="536"/>
                          <a:pt x="158" y="694"/>
                          <a:pt x="347" y="694"/>
                        </a:cubicBezTo>
                        <a:lnTo>
                          <a:pt x="2395" y="694"/>
                        </a:lnTo>
                        <a:cubicBezTo>
                          <a:pt x="2584" y="694"/>
                          <a:pt x="2742" y="536"/>
                          <a:pt x="2742" y="347"/>
                        </a:cubicBezTo>
                        <a:cubicBezTo>
                          <a:pt x="2742" y="158"/>
                          <a:pt x="2584" y="1"/>
                          <a:pt x="2395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8011" name="Google Shape;12515;p89">
                  <a:extLst>
                    <a:ext uri="{FF2B5EF4-FFF2-40B4-BE49-F238E27FC236}">
                      <a16:creationId xmlns:a16="http://schemas.microsoft.com/office/drawing/2014/main" id="{1C444CAD-E63B-C194-63DE-DC0AAB211E2F}"/>
                    </a:ext>
                  </a:extLst>
                </p:cNvPr>
                <p:cNvGrpSpPr/>
                <p:nvPr/>
              </p:nvGrpSpPr>
              <p:grpSpPr>
                <a:xfrm>
                  <a:off x="6192681" y="3474318"/>
                  <a:ext cx="641288" cy="603112"/>
                  <a:chOff x="-4211975" y="2783850"/>
                  <a:chExt cx="291450" cy="274100"/>
                </a:xfrm>
                <a:grpFill/>
              </p:grpSpPr>
              <p:sp>
                <p:nvSpPr>
                  <p:cNvPr id="18028" name="Google Shape;12516;p89">
                    <a:extLst>
                      <a:ext uri="{FF2B5EF4-FFF2-40B4-BE49-F238E27FC236}">
                        <a16:creationId xmlns:a16="http://schemas.microsoft.com/office/drawing/2014/main" id="{69B44957-36EC-DD9C-283E-67A1B4588940}"/>
                      </a:ext>
                    </a:extLst>
                  </p:cNvPr>
                  <p:cNvSpPr/>
                  <p:nvPr/>
                </p:nvSpPr>
                <p:spPr>
                  <a:xfrm>
                    <a:off x="-4211975" y="2937125"/>
                    <a:ext cx="291450" cy="120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58" h="4833" extrusionOk="0">
                        <a:moveTo>
                          <a:pt x="978" y="706"/>
                        </a:moveTo>
                        <a:cubicBezTo>
                          <a:pt x="1167" y="706"/>
                          <a:pt x="1324" y="863"/>
                          <a:pt x="1324" y="1052"/>
                        </a:cubicBezTo>
                        <a:lnTo>
                          <a:pt x="1324" y="3762"/>
                        </a:lnTo>
                        <a:cubicBezTo>
                          <a:pt x="1324" y="3982"/>
                          <a:pt x="1167" y="4140"/>
                          <a:pt x="978" y="4140"/>
                        </a:cubicBezTo>
                        <a:lnTo>
                          <a:pt x="631" y="4140"/>
                        </a:lnTo>
                        <a:lnTo>
                          <a:pt x="631" y="706"/>
                        </a:lnTo>
                        <a:close/>
                        <a:moveTo>
                          <a:pt x="3866" y="717"/>
                        </a:moveTo>
                        <a:cubicBezTo>
                          <a:pt x="4374" y="717"/>
                          <a:pt x="4886" y="859"/>
                          <a:pt x="5325" y="1147"/>
                        </a:cubicBezTo>
                        <a:cubicBezTo>
                          <a:pt x="5672" y="1367"/>
                          <a:pt x="5703" y="1399"/>
                          <a:pt x="5829" y="1399"/>
                        </a:cubicBezTo>
                        <a:lnTo>
                          <a:pt x="7247" y="1399"/>
                        </a:lnTo>
                        <a:cubicBezTo>
                          <a:pt x="7436" y="1399"/>
                          <a:pt x="7594" y="1556"/>
                          <a:pt x="7594" y="1777"/>
                        </a:cubicBezTo>
                        <a:cubicBezTo>
                          <a:pt x="7594" y="1966"/>
                          <a:pt x="7436" y="2124"/>
                          <a:pt x="7247" y="2124"/>
                        </a:cubicBezTo>
                        <a:lnTo>
                          <a:pt x="4758" y="2124"/>
                        </a:lnTo>
                        <a:cubicBezTo>
                          <a:pt x="4380" y="2124"/>
                          <a:pt x="4034" y="2344"/>
                          <a:pt x="3845" y="2659"/>
                        </a:cubicBezTo>
                        <a:cubicBezTo>
                          <a:pt x="3782" y="2817"/>
                          <a:pt x="3845" y="3069"/>
                          <a:pt x="4002" y="3132"/>
                        </a:cubicBezTo>
                        <a:cubicBezTo>
                          <a:pt x="4045" y="3158"/>
                          <a:pt x="4096" y="3169"/>
                          <a:pt x="4148" y="3169"/>
                        </a:cubicBezTo>
                        <a:cubicBezTo>
                          <a:pt x="4284" y="3169"/>
                          <a:pt x="4429" y="3088"/>
                          <a:pt x="4475" y="2974"/>
                        </a:cubicBezTo>
                        <a:cubicBezTo>
                          <a:pt x="4538" y="2848"/>
                          <a:pt x="4632" y="2785"/>
                          <a:pt x="4790" y="2785"/>
                        </a:cubicBezTo>
                        <a:lnTo>
                          <a:pt x="7562" y="2785"/>
                        </a:lnTo>
                        <a:cubicBezTo>
                          <a:pt x="7783" y="2785"/>
                          <a:pt x="8003" y="2722"/>
                          <a:pt x="8192" y="2596"/>
                        </a:cubicBezTo>
                        <a:lnTo>
                          <a:pt x="10555" y="769"/>
                        </a:lnTo>
                        <a:cubicBezTo>
                          <a:pt x="10603" y="747"/>
                          <a:pt x="10649" y="737"/>
                          <a:pt x="10693" y="737"/>
                        </a:cubicBezTo>
                        <a:cubicBezTo>
                          <a:pt x="10969" y="737"/>
                          <a:pt x="11146" y="1123"/>
                          <a:pt x="10902" y="1367"/>
                        </a:cubicBezTo>
                        <a:cubicBezTo>
                          <a:pt x="10844" y="1406"/>
                          <a:pt x="10817" y="1419"/>
                          <a:pt x="10805" y="1419"/>
                        </a:cubicBezTo>
                        <a:cubicBezTo>
                          <a:pt x="10780" y="1419"/>
                          <a:pt x="10836" y="1354"/>
                          <a:pt x="10826" y="1354"/>
                        </a:cubicBezTo>
                        <a:cubicBezTo>
                          <a:pt x="10804" y="1354"/>
                          <a:pt x="10447" y="1686"/>
                          <a:pt x="8066" y="3856"/>
                        </a:cubicBezTo>
                        <a:cubicBezTo>
                          <a:pt x="7877" y="4014"/>
                          <a:pt x="7625" y="4140"/>
                          <a:pt x="7373" y="4140"/>
                        </a:cubicBezTo>
                        <a:lnTo>
                          <a:pt x="3435" y="4140"/>
                        </a:lnTo>
                        <a:cubicBezTo>
                          <a:pt x="2962" y="4140"/>
                          <a:pt x="2490" y="4014"/>
                          <a:pt x="2049" y="3825"/>
                        </a:cubicBezTo>
                        <a:lnTo>
                          <a:pt x="2049" y="1399"/>
                        </a:lnTo>
                        <a:lnTo>
                          <a:pt x="2332" y="1210"/>
                        </a:lnTo>
                        <a:cubicBezTo>
                          <a:pt x="2774" y="883"/>
                          <a:pt x="3318" y="717"/>
                          <a:pt x="3866" y="717"/>
                        </a:cubicBezTo>
                        <a:close/>
                        <a:moveTo>
                          <a:pt x="3817" y="0"/>
                        </a:moveTo>
                        <a:cubicBezTo>
                          <a:pt x="3151" y="0"/>
                          <a:pt x="2491" y="205"/>
                          <a:pt x="1923" y="611"/>
                        </a:cubicBezTo>
                        <a:cubicBezTo>
                          <a:pt x="1765" y="265"/>
                          <a:pt x="1419" y="13"/>
                          <a:pt x="1009" y="13"/>
                        </a:cubicBezTo>
                        <a:lnTo>
                          <a:pt x="348" y="13"/>
                        </a:lnTo>
                        <a:cubicBezTo>
                          <a:pt x="159" y="13"/>
                          <a:pt x="1" y="170"/>
                          <a:pt x="1" y="391"/>
                        </a:cubicBezTo>
                        <a:lnTo>
                          <a:pt x="1" y="4486"/>
                        </a:lnTo>
                        <a:cubicBezTo>
                          <a:pt x="1" y="4675"/>
                          <a:pt x="159" y="4833"/>
                          <a:pt x="348" y="4833"/>
                        </a:cubicBezTo>
                        <a:lnTo>
                          <a:pt x="1009" y="4833"/>
                        </a:lnTo>
                        <a:cubicBezTo>
                          <a:pt x="1324" y="4833"/>
                          <a:pt x="1608" y="4675"/>
                          <a:pt x="1797" y="4486"/>
                        </a:cubicBezTo>
                        <a:cubicBezTo>
                          <a:pt x="2332" y="4707"/>
                          <a:pt x="2868" y="4833"/>
                          <a:pt x="3435" y="4833"/>
                        </a:cubicBezTo>
                        <a:lnTo>
                          <a:pt x="7373" y="4833"/>
                        </a:lnTo>
                        <a:cubicBezTo>
                          <a:pt x="7783" y="4833"/>
                          <a:pt x="8192" y="4675"/>
                          <a:pt x="8507" y="4392"/>
                        </a:cubicBezTo>
                        <a:cubicBezTo>
                          <a:pt x="8539" y="4392"/>
                          <a:pt x="11217" y="1903"/>
                          <a:pt x="11248" y="1872"/>
                        </a:cubicBezTo>
                        <a:cubicBezTo>
                          <a:pt x="11406" y="1809"/>
                          <a:pt x="11658" y="1493"/>
                          <a:pt x="11658" y="1084"/>
                        </a:cubicBezTo>
                        <a:cubicBezTo>
                          <a:pt x="11658" y="454"/>
                          <a:pt x="11185" y="44"/>
                          <a:pt x="10618" y="44"/>
                        </a:cubicBezTo>
                        <a:cubicBezTo>
                          <a:pt x="10303" y="44"/>
                          <a:pt x="10051" y="202"/>
                          <a:pt x="9925" y="296"/>
                        </a:cubicBezTo>
                        <a:lnTo>
                          <a:pt x="8192" y="1619"/>
                        </a:lnTo>
                        <a:cubicBezTo>
                          <a:pt x="8098" y="1084"/>
                          <a:pt x="7688" y="706"/>
                          <a:pt x="7153" y="706"/>
                        </a:cubicBezTo>
                        <a:lnTo>
                          <a:pt x="5861" y="706"/>
                        </a:lnTo>
                        <a:lnTo>
                          <a:pt x="5640" y="548"/>
                        </a:lnTo>
                        <a:cubicBezTo>
                          <a:pt x="5075" y="182"/>
                          <a:pt x="4444" y="0"/>
                          <a:pt x="3817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29" name="Google Shape;12517;p89">
                    <a:extLst>
                      <a:ext uri="{FF2B5EF4-FFF2-40B4-BE49-F238E27FC236}">
                        <a16:creationId xmlns:a16="http://schemas.microsoft.com/office/drawing/2014/main" id="{E01AB9F0-2FD3-297B-CE41-28D9EF7472BF}"/>
                      </a:ext>
                    </a:extLst>
                  </p:cNvPr>
                  <p:cNvSpPr/>
                  <p:nvPr/>
                </p:nvSpPr>
                <p:spPr>
                  <a:xfrm>
                    <a:off x="-4109575" y="2783850"/>
                    <a:ext cx="153625" cy="15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45" h="6176" extrusionOk="0">
                        <a:moveTo>
                          <a:pt x="3057" y="693"/>
                        </a:moveTo>
                        <a:cubicBezTo>
                          <a:pt x="4411" y="693"/>
                          <a:pt x="5482" y="1765"/>
                          <a:pt x="5482" y="3088"/>
                        </a:cubicBezTo>
                        <a:cubicBezTo>
                          <a:pt x="5482" y="4442"/>
                          <a:pt x="4411" y="5482"/>
                          <a:pt x="3057" y="5482"/>
                        </a:cubicBezTo>
                        <a:cubicBezTo>
                          <a:pt x="1733" y="5482"/>
                          <a:pt x="662" y="4442"/>
                          <a:pt x="662" y="3088"/>
                        </a:cubicBezTo>
                        <a:cubicBezTo>
                          <a:pt x="662" y="1765"/>
                          <a:pt x="1733" y="693"/>
                          <a:pt x="3057" y="693"/>
                        </a:cubicBezTo>
                        <a:close/>
                        <a:moveTo>
                          <a:pt x="3057" y="0"/>
                        </a:moveTo>
                        <a:cubicBezTo>
                          <a:pt x="1387" y="0"/>
                          <a:pt x="1" y="1387"/>
                          <a:pt x="1" y="3088"/>
                        </a:cubicBezTo>
                        <a:cubicBezTo>
                          <a:pt x="1" y="4789"/>
                          <a:pt x="1387" y="6175"/>
                          <a:pt x="3057" y="6175"/>
                        </a:cubicBezTo>
                        <a:cubicBezTo>
                          <a:pt x="4758" y="6175"/>
                          <a:pt x="6144" y="4789"/>
                          <a:pt x="6144" y="3088"/>
                        </a:cubicBezTo>
                        <a:cubicBezTo>
                          <a:pt x="6144" y="1387"/>
                          <a:pt x="4758" y="0"/>
                          <a:pt x="3057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30" name="Google Shape;12518;p89">
                    <a:extLst>
                      <a:ext uri="{FF2B5EF4-FFF2-40B4-BE49-F238E27FC236}">
                        <a16:creationId xmlns:a16="http://schemas.microsoft.com/office/drawing/2014/main" id="{B49803BC-F25E-640E-4A53-CCD6CEDDAB9E}"/>
                      </a:ext>
                    </a:extLst>
                  </p:cNvPr>
                  <p:cNvSpPr/>
                  <p:nvPr/>
                </p:nvSpPr>
                <p:spPr>
                  <a:xfrm>
                    <a:off x="-4074925" y="2818500"/>
                    <a:ext cx="84300" cy="85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404" extrusionOk="0">
                        <a:moveTo>
                          <a:pt x="1671" y="631"/>
                        </a:moveTo>
                        <a:cubicBezTo>
                          <a:pt x="2238" y="631"/>
                          <a:pt x="2710" y="1103"/>
                          <a:pt x="2710" y="1670"/>
                        </a:cubicBezTo>
                        <a:cubicBezTo>
                          <a:pt x="2710" y="2206"/>
                          <a:pt x="2238" y="2678"/>
                          <a:pt x="1671" y="2678"/>
                        </a:cubicBezTo>
                        <a:cubicBezTo>
                          <a:pt x="1135" y="2678"/>
                          <a:pt x="662" y="2206"/>
                          <a:pt x="662" y="1670"/>
                        </a:cubicBezTo>
                        <a:cubicBezTo>
                          <a:pt x="662" y="1103"/>
                          <a:pt x="1135" y="631"/>
                          <a:pt x="1671" y="631"/>
                        </a:cubicBezTo>
                        <a:close/>
                        <a:moveTo>
                          <a:pt x="1671" y="1"/>
                        </a:moveTo>
                        <a:cubicBezTo>
                          <a:pt x="725" y="1"/>
                          <a:pt x="1" y="757"/>
                          <a:pt x="1" y="1702"/>
                        </a:cubicBezTo>
                        <a:cubicBezTo>
                          <a:pt x="1" y="2647"/>
                          <a:pt x="725" y="3403"/>
                          <a:pt x="1671" y="3403"/>
                        </a:cubicBezTo>
                        <a:cubicBezTo>
                          <a:pt x="2616" y="3403"/>
                          <a:pt x="3372" y="2647"/>
                          <a:pt x="3372" y="1702"/>
                        </a:cubicBezTo>
                        <a:cubicBezTo>
                          <a:pt x="3372" y="757"/>
                          <a:pt x="2616" y="1"/>
                          <a:pt x="167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18012" name="Google Shape;12528;p89">
                  <a:extLst>
                    <a:ext uri="{FF2B5EF4-FFF2-40B4-BE49-F238E27FC236}">
                      <a16:creationId xmlns:a16="http://schemas.microsoft.com/office/drawing/2014/main" id="{530A5EDA-2D6C-09EE-C247-952E050EA086}"/>
                    </a:ext>
                  </a:extLst>
                </p:cNvPr>
                <p:cNvSpPr/>
                <p:nvPr/>
              </p:nvSpPr>
              <p:spPr>
                <a:xfrm>
                  <a:off x="10330796" y="3453239"/>
                  <a:ext cx="646458" cy="644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52" h="11721" extrusionOk="0">
                      <a:moveTo>
                        <a:pt x="6490" y="662"/>
                      </a:moveTo>
                      <a:cubicBezTo>
                        <a:pt x="6711" y="662"/>
                        <a:pt x="6868" y="820"/>
                        <a:pt x="6868" y="1009"/>
                      </a:cubicBezTo>
                      <a:lnTo>
                        <a:pt x="6868" y="1355"/>
                      </a:lnTo>
                      <a:lnTo>
                        <a:pt x="5167" y="1355"/>
                      </a:lnTo>
                      <a:cubicBezTo>
                        <a:pt x="4600" y="1355"/>
                        <a:pt x="4127" y="1828"/>
                        <a:pt x="4127" y="2395"/>
                      </a:cubicBezTo>
                      <a:lnTo>
                        <a:pt x="4127" y="2773"/>
                      </a:lnTo>
                      <a:lnTo>
                        <a:pt x="3088" y="2773"/>
                      </a:lnTo>
                      <a:cubicBezTo>
                        <a:pt x="2993" y="2773"/>
                        <a:pt x="2867" y="2836"/>
                        <a:pt x="2836" y="2899"/>
                      </a:cubicBezTo>
                      <a:lnTo>
                        <a:pt x="2048" y="3687"/>
                      </a:lnTo>
                      <a:lnTo>
                        <a:pt x="2048" y="3151"/>
                      </a:lnTo>
                      <a:cubicBezTo>
                        <a:pt x="2048" y="2931"/>
                        <a:pt x="1891" y="2773"/>
                        <a:pt x="1702" y="2773"/>
                      </a:cubicBezTo>
                      <a:lnTo>
                        <a:pt x="1040" y="2773"/>
                      </a:lnTo>
                      <a:cubicBezTo>
                        <a:pt x="819" y="2773"/>
                        <a:pt x="662" y="2616"/>
                        <a:pt x="662" y="2427"/>
                      </a:cubicBezTo>
                      <a:lnTo>
                        <a:pt x="662" y="1009"/>
                      </a:lnTo>
                      <a:cubicBezTo>
                        <a:pt x="662" y="820"/>
                        <a:pt x="819" y="662"/>
                        <a:pt x="1040" y="662"/>
                      </a:cubicBezTo>
                      <a:close/>
                      <a:moveTo>
                        <a:pt x="10649" y="1986"/>
                      </a:moveTo>
                      <a:cubicBezTo>
                        <a:pt x="10838" y="1986"/>
                        <a:pt x="10995" y="2143"/>
                        <a:pt x="10995" y="2364"/>
                      </a:cubicBezTo>
                      <a:lnTo>
                        <a:pt x="10995" y="3781"/>
                      </a:lnTo>
                      <a:cubicBezTo>
                        <a:pt x="10995" y="3970"/>
                        <a:pt x="10838" y="4128"/>
                        <a:pt x="10649" y="4128"/>
                      </a:cubicBezTo>
                      <a:lnTo>
                        <a:pt x="8601" y="4128"/>
                      </a:lnTo>
                      <a:cubicBezTo>
                        <a:pt x="8412" y="4128"/>
                        <a:pt x="8255" y="4285"/>
                        <a:pt x="8255" y="4474"/>
                      </a:cubicBezTo>
                      <a:lnTo>
                        <a:pt x="8255" y="5041"/>
                      </a:lnTo>
                      <a:lnTo>
                        <a:pt x="7404" y="4191"/>
                      </a:lnTo>
                      <a:cubicBezTo>
                        <a:pt x="7372" y="4159"/>
                        <a:pt x="7246" y="4128"/>
                        <a:pt x="7183" y="4128"/>
                      </a:cubicBezTo>
                      <a:lnTo>
                        <a:pt x="5136" y="4128"/>
                      </a:lnTo>
                      <a:cubicBezTo>
                        <a:pt x="4947" y="4128"/>
                        <a:pt x="4789" y="3970"/>
                        <a:pt x="4789" y="3781"/>
                      </a:cubicBezTo>
                      <a:lnTo>
                        <a:pt x="4789" y="2364"/>
                      </a:lnTo>
                      <a:cubicBezTo>
                        <a:pt x="4789" y="2143"/>
                        <a:pt x="4947" y="1986"/>
                        <a:pt x="5136" y="1986"/>
                      </a:cubicBezTo>
                      <a:close/>
                      <a:moveTo>
                        <a:pt x="3088" y="6207"/>
                      </a:moveTo>
                      <a:cubicBezTo>
                        <a:pt x="3623" y="6207"/>
                        <a:pt x="4096" y="6680"/>
                        <a:pt x="4096" y="7247"/>
                      </a:cubicBezTo>
                      <a:cubicBezTo>
                        <a:pt x="4096" y="7782"/>
                        <a:pt x="3623" y="8255"/>
                        <a:pt x="3088" y="8255"/>
                      </a:cubicBezTo>
                      <a:cubicBezTo>
                        <a:pt x="2521" y="8255"/>
                        <a:pt x="2048" y="7782"/>
                        <a:pt x="2048" y="7247"/>
                      </a:cubicBezTo>
                      <a:cubicBezTo>
                        <a:pt x="2048" y="6648"/>
                        <a:pt x="2489" y="6207"/>
                        <a:pt x="3088" y="6207"/>
                      </a:cubicBezTo>
                      <a:close/>
                      <a:moveTo>
                        <a:pt x="8601" y="6207"/>
                      </a:moveTo>
                      <a:cubicBezTo>
                        <a:pt x="9137" y="6207"/>
                        <a:pt x="9609" y="6648"/>
                        <a:pt x="9609" y="7247"/>
                      </a:cubicBezTo>
                      <a:cubicBezTo>
                        <a:pt x="9609" y="7782"/>
                        <a:pt x="9137" y="8255"/>
                        <a:pt x="8601" y="8255"/>
                      </a:cubicBezTo>
                      <a:cubicBezTo>
                        <a:pt x="8003" y="8255"/>
                        <a:pt x="7530" y="7782"/>
                        <a:pt x="7530" y="7247"/>
                      </a:cubicBezTo>
                      <a:cubicBezTo>
                        <a:pt x="7530" y="6680"/>
                        <a:pt x="8003" y="6207"/>
                        <a:pt x="8601" y="6207"/>
                      </a:cubicBezTo>
                      <a:close/>
                      <a:moveTo>
                        <a:pt x="3749" y="8980"/>
                      </a:moveTo>
                      <a:cubicBezTo>
                        <a:pt x="4695" y="8980"/>
                        <a:pt x="5451" y="9704"/>
                        <a:pt x="5451" y="10649"/>
                      </a:cubicBezTo>
                      <a:lnTo>
                        <a:pt x="5451" y="11027"/>
                      </a:lnTo>
                      <a:lnTo>
                        <a:pt x="630" y="11027"/>
                      </a:lnTo>
                      <a:lnTo>
                        <a:pt x="630" y="10649"/>
                      </a:lnTo>
                      <a:lnTo>
                        <a:pt x="662" y="10649"/>
                      </a:lnTo>
                      <a:cubicBezTo>
                        <a:pt x="662" y="9704"/>
                        <a:pt x="1418" y="8980"/>
                        <a:pt x="2363" y="8980"/>
                      </a:cubicBezTo>
                      <a:close/>
                      <a:moveTo>
                        <a:pt x="9369" y="8976"/>
                      </a:moveTo>
                      <a:cubicBezTo>
                        <a:pt x="10266" y="8976"/>
                        <a:pt x="10995" y="9740"/>
                        <a:pt x="10995" y="10649"/>
                      </a:cubicBezTo>
                      <a:lnTo>
                        <a:pt x="10995" y="11027"/>
                      </a:lnTo>
                      <a:lnTo>
                        <a:pt x="6144" y="11027"/>
                      </a:lnTo>
                      <a:lnTo>
                        <a:pt x="6144" y="10649"/>
                      </a:lnTo>
                      <a:cubicBezTo>
                        <a:pt x="6144" y="9704"/>
                        <a:pt x="6900" y="8980"/>
                        <a:pt x="7845" y="8980"/>
                      </a:cubicBezTo>
                      <a:lnTo>
                        <a:pt x="9263" y="8980"/>
                      </a:lnTo>
                      <a:cubicBezTo>
                        <a:pt x="9298" y="8977"/>
                        <a:pt x="9334" y="8976"/>
                        <a:pt x="9369" y="8976"/>
                      </a:cubicBezTo>
                      <a:close/>
                      <a:moveTo>
                        <a:pt x="1040" y="1"/>
                      </a:moveTo>
                      <a:cubicBezTo>
                        <a:pt x="473" y="1"/>
                        <a:pt x="0" y="473"/>
                        <a:pt x="0" y="1009"/>
                      </a:cubicBezTo>
                      <a:lnTo>
                        <a:pt x="0" y="2427"/>
                      </a:lnTo>
                      <a:cubicBezTo>
                        <a:pt x="0" y="2994"/>
                        <a:pt x="473" y="3466"/>
                        <a:pt x="1040" y="3466"/>
                      </a:cubicBezTo>
                      <a:lnTo>
                        <a:pt x="1386" y="3466"/>
                      </a:lnTo>
                      <a:lnTo>
                        <a:pt x="1386" y="4474"/>
                      </a:lnTo>
                      <a:cubicBezTo>
                        <a:pt x="1386" y="4688"/>
                        <a:pt x="1546" y="4829"/>
                        <a:pt x="1727" y="4829"/>
                      </a:cubicBezTo>
                      <a:cubicBezTo>
                        <a:pt x="1813" y="4829"/>
                        <a:pt x="1904" y="4797"/>
                        <a:pt x="1985" y="4726"/>
                      </a:cubicBezTo>
                      <a:lnTo>
                        <a:pt x="3245" y="3466"/>
                      </a:lnTo>
                      <a:lnTo>
                        <a:pt x="4096" y="3466"/>
                      </a:lnTo>
                      <a:lnTo>
                        <a:pt x="4096" y="3813"/>
                      </a:lnTo>
                      <a:cubicBezTo>
                        <a:pt x="4096" y="4348"/>
                        <a:pt x="4568" y="4821"/>
                        <a:pt x="5136" y="4821"/>
                      </a:cubicBezTo>
                      <a:lnTo>
                        <a:pt x="7057" y="4821"/>
                      </a:lnTo>
                      <a:lnTo>
                        <a:pt x="7908" y="5672"/>
                      </a:lnTo>
                      <a:cubicBezTo>
                        <a:pt x="7341" y="5924"/>
                        <a:pt x="6868" y="6522"/>
                        <a:pt x="6868" y="7247"/>
                      </a:cubicBezTo>
                      <a:cubicBezTo>
                        <a:pt x="6868" y="7625"/>
                        <a:pt x="7026" y="8034"/>
                        <a:pt x="7278" y="8349"/>
                      </a:cubicBezTo>
                      <a:cubicBezTo>
                        <a:pt x="6648" y="8507"/>
                        <a:pt x="6144" y="8885"/>
                        <a:pt x="5829" y="9452"/>
                      </a:cubicBezTo>
                      <a:cubicBezTo>
                        <a:pt x="5514" y="8917"/>
                        <a:pt x="5010" y="8539"/>
                        <a:pt x="4411" y="8381"/>
                      </a:cubicBezTo>
                      <a:cubicBezTo>
                        <a:pt x="4663" y="8066"/>
                        <a:pt x="4821" y="7719"/>
                        <a:pt x="4821" y="7278"/>
                      </a:cubicBezTo>
                      <a:cubicBezTo>
                        <a:pt x="4821" y="6333"/>
                        <a:pt x="4064" y="5577"/>
                        <a:pt x="3119" y="5577"/>
                      </a:cubicBezTo>
                      <a:cubicBezTo>
                        <a:pt x="2174" y="5577"/>
                        <a:pt x="1418" y="6333"/>
                        <a:pt x="1418" y="7278"/>
                      </a:cubicBezTo>
                      <a:cubicBezTo>
                        <a:pt x="1418" y="7719"/>
                        <a:pt x="1576" y="8097"/>
                        <a:pt x="1828" y="8381"/>
                      </a:cubicBezTo>
                      <a:cubicBezTo>
                        <a:pt x="788" y="8665"/>
                        <a:pt x="32" y="9610"/>
                        <a:pt x="32" y="10712"/>
                      </a:cubicBezTo>
                      <a:lnTo>
                        <a:pt x="32" y="11374"/>
                      </a:lnTo>
                      <a:cubicBezTo>
                        <a:pt x="32" y="11563"/>
                        <a:pt x="189" y="11721"/>
                        <a:pt x="410" y="11721"/>
                      </a:cubicBezTo>
                      <a:lnTo>
                        <a:pt x="11374" y="11721"/>
                      </a:lnTo>
                      <a:cubicBezTo>
                        <a:pt x="11594" y="11721"/>
                        <a:pt x="11752" y="11563"/>
                        <a:pt x="11752" y="11374"/>
                      </a:cubicBezTo>
                      <a:lnTo>
                        <a:pt x="11752" y="10712"/>
                      </a:lnTo>
                      <a:cubicBezTo>
                        <a:pt x="11752" y="9610"/>
                        <a:pt x="10995" y="8665"/>
                        <a:pt x="9956" y="8381"/>
                      </a:cubicBezTo>
                      <a:cubicBezTo>
                        <a:pt x="10208" y="8066"/>
                        <a:pt x="10365" y="7719"/>
                        <a:pt x="10365" y="7278"/>
                      </a:cubicBezTo>
                      <a:cubicBezTo>
                        <a:pt x="10365" y="6459"/>
                        <a:pt x="9767" y="5735"/>
                        <a:pt x="8979" y="5577"/>
                      </a:cubicBezTo>
                      <a:lnTo>
                        <a:pt x="8979" y="4884"/>
                      </a:lnTo>
                      <a:lnTo>
                        <a:pt x="10649" y="4884"/>
                      </a:lnTo>
                      <a:lnTo>
                        <a:pt x="10649" y="4821"/>
                      </a:lnTo>
                      <a:cubicBezTo>
                        <a:pt x="11185" y="4821"/>
                        <a:pt x="11657" y="4348"/>
                        <a:pt x="11657" y="3813"/>
                      </a:cubicBezTo>
                      <a:lnTo>
                        <a:pt x="11657" y="2395"/>
                      </a:lnTo>
                      <a:cubicBezTo>
                        <a:pt x="11657" y="1828"/>
                        <a:pt x="11185" y="1355"/>
                        <a:pt x="10649" y="1355"/>
                      </a:cubicBezTo>
                      <a:lnTo>
                        <a:pt x="7530" y="1355"/>
                      </a:lnTo>
                      <a:lnTo>
                        <a:pt x="7530" y="1009"/>
                      </a:lnTo>
                      <a:cubicBezTo>
                        <a:pt x="7530" y="473"/>
                        <a:pt x="7057" y="1"/>
                        <a:pt x="64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18013" name="Google Shape;12540;p89">
                  <a:extLst>
                    <a:ext uri="{FF2B5EF4-FFF2-40B4-BE49-F238E27FC236}">
                      <a16:creationId xmlns:a16="http://schemas.microsoft.com/office/drawing/2014/main" id="{272E07E7-FF04-EBC4-1D60-4330B66D158F}"/>
                    </a:ext>
                  </a:extLst>
                </p:cNvPr>
                <p:cNvGrpSpPr/>
                <p:nvPr/>
              </p:nvGrpSpPr>
              <p:grpSpPr>
                <a:xfrm>
                  <a:off x="2893270" y="3454375"/>
                  <a:ext cx="644698" cy="642992"/>
                  <a:chOff x="-5635975" y="2757075"/>
                  <a:chExt cx="293000" cy="292225"/>
                </a:xfrm>
                <a:grpFill/>
              </p:grpSpPr>
              <p:sp>
                <p:nvSpPr>
                  <p:cNvPr id="18026" name="Google Shape;12541;p89">
                    <a:extLst>
                      <a:ext uri="{FF2B5EF4-FFF2-40B4-BE49-F238E27FC236}">
                        <a16:creationId xmlns:a16="http://schemas.microsoft.com/office/drawing/2014/main" id="{A8A4FC3C-B000-24DF-2802-AF4A12A784DD}"/>
                      </a:ext>
                    </a:extLst>
                  </p:cNvPr>
                  <p:cNvSpPr/>
                  <p:nvPr/>
                </p:nvSpPr>
                <p:spPr>
                  <a:xfrm>
                    <a:off x="-5635975" y="2757075"/>
                    <a:ext cx="293000" cy="292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20" h="11689" extrusionOk="0">
                        <a:moveTo>
                          <a:pt x="10649" y="693"/>
                        </a:moveTo>
                        <a:cubicBezTo>
                          <a:pt x="10838" y="693"/>
                          <a:pt x="10995" y="851"/>
                          <a:pt x="10995" y="1040"/>
                        </a:cubicBezTo>
                        <a:lnTo>
                          <a:pt x="10995" y="7593"/>
                        </a:lnTo>
                        <a:lnTo>
                          <a:pt x="693" y="7593"/>
                        </a:lnTo>
                        <a:lnTo>
                          <a:pt x="693" y="1040"/>
                        </a:lnTo>
                        <a:cubicBezTo>
                          <a:pt x="725" y="851"/>
                          <a:pt x="882" y="693"/>
                          <a:pt x="1040" y="693"/>
                        </a:cubicBezTo>
                        <a:close/>
                        <a:moveTo>
                          <a:pt x="10995" y="8223"/>
                        </a:moveTo>
                        <a:lnTo>
                          <a:pt x="10995" y="8569"/>
                        </a:lnTo>
                        <a:cubicBezTo>
                          <a:pt x="11027" y="8821"/>
                          <a:pt x="10869" y="8916"/>
                          <a:pt x="10680" y="8916"/>
                        </a:cubicBezTo>
                        <a:lnTo>
                          <a:pt x="1040" y="8916"/>
                        </a:lnTo>
                        <a:cubicBezTo>
                          <a:pt x="851" y="8916"/>
                          <a:pt x="693" y="8758"/>
                          <a:pt x="693" y="8569"/>
                        </a:cubicBezTo>
                        <a:lnTo>
                          <a:pt x="693" y="8223"/>
                        </a:lnTo>
                        <a:close/>
                        <a:moveTo>
                          <a:pt x="6679" y="9641"/>
                        </a:moveTo>
                        <a:lnTo>
                          <a:pt x="6994" y="11027"/>
                        </a:lnTo>
                        <a:lnTo>
                          <a:pt x="4694" y="11027"/>
                        </a:lnTo>
                        <a:lnTo>
                          <a:pt x="5009" y="9641"/>
                        </a:lnTo>
                        <a:close/>
                        <a:moveTo>
                          <a:pt x="1040" y="0"/>
                        </a:moveTo>
                        <a:cubicBezTo>
                          <a:pt x="473" y="0"/>
                          <a:pt x="0" y="473"/>
                          <a:pt x="0" y="1008"/>
                        </a:cubicBezTo>
                        <a:lnTo>
                          <a:pt x="0" y="8569"/>
                        </a:lnTo>
                        <a:cubicBezTo>
                          <a:pt x="0" y="9137"/>
                          <a:pt x="473" y="9609"/>
                          <a:pt x="1040" y="9609"/>
                        </a:cubicBezTo>
                        <a:lnTo>
                          <a:pt x="4316" y="9609"/>
                        </a:lnTo>
                        <a:lnTo>
                          <a:pt x="4001" y="10964"/>
                        </a:lnTo>
                        <a:lnTo>
                          <a:pt x="3087" y="10964"/>
                        </a:lnTo>
                        <a:cubicBezTo>
                          <a:pt x="2898" y="10964"/>
                          <a:pt x="2741" y="11121"/>
                          <a:pt x="2741" y="11342"/>
                        </a:cubicBezTo>
                        <a:cubicBezTo>
                          <a:pt x="2741" y="11531"/>
                          <a:pt x="2898" y="11688"/>
                          <a:pt x="3087" y="11688"/>
                        </a:cubicBezTo>
                        <a:lnTo>
                          <a:pt x="8569" y="11688"/>
                        </a:lnTo>
                        <a:cubicBezTo>
                          <a:pt x="8758" y="11688"/>
                          <a:pt x="8916" y="11531"/>
                          <a:pt x="8916" y="11342"/>
                        </a:cubicBezTo>
                        <a:cubicBezTo>
                          <a:pt x="8916" y="11121"/>
                          <a:pt x="8758" y="10964"/>
                          <a:pt x="8569" y="10964"/>
                        </a:cubicBezTo>
                        <a:lnTo>
                          <a:pt x="7656" y="10964"/>
                        </a:lnTo>
                        <a:lnTo>
                          <a:pt x="7341" y="9609"/>
                        </a:lnTo>
                        <a:lnTo>
                          <a:pt x="10649" y="9609"/>
                        </a:lnTo>
                        <a:cubicBezTo>
                          <a:pt x="11216" y="9609"/>
                          <a:pt x="11688" y="9137"/>
                          <a:pt x="11688" y="8569"/>
                        </a:cubicBezTo>
                        <a:lnTo>
                          <a:pt x="11688" y="1008"/>
                        </a:lnTo>
                        <a:cubicBezTo>
                          <a:pt x="11720" y="473"/>
                          <a:pt x="11247" y="0"/>
                          <a:pt x="1068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27" name="Google Shape;12542;p89">
                    <a:extLst>
                      <a:ext uri="{FF2B5EF4-FFF2-40B4-BE49-F238E27FC236}">
                        <a16:creationId xmlns:a16="http://schemas.microsoft.com/office/drawing/2014/main" id="{78A0C69D-D358-2464-9BA0-2280C2B2EA40}"/>
                      </a:ext>
                    </a:extLst>
                  </p:cNvPr>
                  <p:cNvSpPr/>
                  <p:nvPr/>
                </p:nvSpPr>
                <p:spPr>
                  <a:xfrm>
                    <a:off x="-5584800" y="2790150"/>
                    <a:ext cx="189850" cy="138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94" h="5522" extrusionOk="0">
                        <a:moveTo>
                          <a:pt x="2994" y="725"/>
                        </a:moveTo>
                        <a:lnTo>
                          <a:pt x="2332" y="1387"/>
                        </a:lnTo>
                        <a:lnTo>
                          <a:pt x="1230" y="1387"/>
                        </a:lnTo>
                        <a:lnTo>
                          <a:pt x="1891" y="725"/>
                        </a:lnTo>
                        <a:close/>
                        <a:moveTo>
                          <a:pt x="3781" y="882"/>
                        </a:moveTo>
                        <a:lnTo>
                          <a:pt x="4349" y="1418"/>
                        </a:lnTo>
                        <a:lnTo>
                          <a:pt x="3246" y="1418"/>
                        </a:lnTo>
                        <a:lnTo>
                          <a:pt x="3781" y="882"/>
                        </a:lnTo>
                        <a:close/>
                        <a:moveTo>
                          <a:pt x="5735" y="756"/>
                        </a:moveTo>
                        <a:lnTo>
                          <a:pt x="6396" y="1418"/>
                        </a:lnTo>
                        <a:lnTo>
                          <a:pt x="5294" y="1418"/>
                        </a:lnTo>
                        <a:lnTo>
                          <a:pt x="4632" y="756"/>
                        </a:lnTo>
                        <a:close/>
                        <a:moveTo>
                          <a:pt x="2175" y="2080"/>
                        </a:moveTo>
                        <a:lnTo>
                          <a:pt x="2868" y="3749"/>
                        </a:lnTo>
                        <a:lnTo>
                          <a:pt x="1198" y="2080"/>
                        </a:lnTo>
                        <a:close/>
                        <a:moveTo>
                          <a:pt x="6396" y="2080"/>
                        </a:moveTo>
                        <a:lnTo>
                          <a:pt x="4727" y="3749"/>
                        </a:lnTo>
                        <a:lnTo>
                          <a:pt x="5420" y="2080"/>
                        </a:lnTo>
                        <a:close/>
                        <a:moveTo>
                          <a:pt x="4664" y="2080"/>
                        </a:moveTo>
                        <a:lnTo>
                          <a:pt x="3781" y="4253"/>
                        </a:lnTo>
                        <a:lnTo>
                          <a:pt x="2931" y="2080"/>
                        </a:lnTo>
                        <a:close/>
                        <a:moveTo>
                          <a:pt x="1734" y="0"/>
                        </a:moveTo>
                        <a:cubicBezTo>
                          <a:pt x="1671" y="0"/>
                          <a:pt x="1545" y="32"/>
                          <a:pt x="1513" y="126"/>
                        </a:cubicBezTo>
                        <a:lnTo>
                          <a:pt x="127" y="1513"/>
                        </a:lnTo>
                        <a:cubicBezTo>
                          <a:pt x="1" y="1670"/>
                          <a:pt x="1" y="1859"/>
                          <a:pt x="127" y="2017"/>
                        </a:cubicBezTo>
                        <a:lnTo>
                          <a:pt x="3561" y="5451"/>
                        </a:lnTo>
                        <a:cubicBezTo>
                          <a:pt x="3624" y="5498"/>
                          <a:pt x="3711" y="5522"/>
                          <a:pt x="3797" y="5522"/>
                        </a:cubicBezTo>
                        <a:cubicBezTo>
                          <a:pt x="3884" y="5522"/>
                          <a:pt x="3970" y="5498"/>
                          <a:pt x="4033" y="5451"/>
                        </a:cubicBezTo>
                        <a:lnTo>
                          <a:pt x="7468" y="2017"/>
                        </a:lnTo>
                        <a:cubicBezTo>
                          <a:pt x="7594" y="1891"/>
                          <a:pt x="7594" y="1702"/>
                          <a:pt x="7499" y="1544"/>
                        </a:cubicBezTo>
                        <a:lnTo>
                          <a:pt x="7468" y="1513"/>
                        </a:lnTo>
                        <a:lnTo>
                          <a:pt x="6081" y="126"/>
                        </a:lnTo>
                        <a:cubicBezTo>
                          <a:pt x="6018" y="32"/>
                          <a:pt x="5924" y="0"/>
                          <a:pt x="586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8014" name="Google Shape;12549;p89">
                  <a:extLst>
                    <a:ext uri="{FF2B5EF4-FFF2-40B4-BE49-F238E27FC236}">
                      <a16:creationId xmlns:a16="http://schemas.microsoft.com/office/drawing/2014/main" id="{51FECA6B-CD43-0A57-762B-7ABAB35B6AFA}"/>
                    </a:ext>
                  </a:extLst>
                </p:cNvPr>
                <p:cNvGrpSpPr/>
                <p:nvPr/>
              </p:nvGrpSpPr>
              <p:grpSpPr>
                <a:xfrm>
                  <a:off x="7003473" y="3453523"/>
                  <a:ext cx="641288" cy="644698"/>
                  <a:chOff x="-3852025" y="2764950"/>
                  <a:chExt cx="291450" cy="293000"/>
                </a:xfrm>
                <a:grpFill/>
              </p:grpSpPr>
              <p:sp>
                <p:nvSpPr>
                  <p:cNvPr id="18024" name="Google Shape;12550;p89">
                    <a:extLst>
                      <a:ext uri="{FF2B5EF4-FFF2-40B4-BE49-F238E27FC236}">
                        <a16:creationId xmlns:a16="http://schemas.microsoft.com/office/drawing/2014/main" id="{37876BF7-0AF3-6B2E-C6AD-6030104121F9}"/>
                      </a:ext>
                    </a:extLst>
                  </p:cNvPr>
                  <p:cNvSpPr/>
                  <p:nvPr/>
                </p:nvSpPr>
                <p:spPr>
                  <a:xfrm>
                    <a:off x="-3852025" y="2764950"/>
                    <a:ext cx="291450" cy="293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58" h="11720" extrusionOk="0">
                        <a:moveTo>
                          <a:pt x="4380" y="693"/>
                        </a:moveTo>
                        <a:cubicBezTo>
                          <a:pt x="6774" y="693"/>
                          <a:pt x="8161" y="1355"/>
                          <a:pt x="8161" y="1733"/>
                        </a:cubicBezTo>
                        <a:cubicBezTo>
                          <a:pt x="8161" y="2080"/>
                          <a:pt x="6774" y="2741"/>
                          <a:pt x="4380" y="2741"/>
                        </a:cubicBezTo>
                        <a:cubicBezTo>
                          <a:pt x="1986" y="2741"/>
                          <a:pt x="599" y="2080"/>
                          <a:pt x="599" y="1733"/>
                        </a:cubicBezTo>
                        <a:cubicBezTo>
                          <a:pt x="631" y="1355"/>
                          <a:pt x="2017" y="693"/>
                          <a:pt x="4380" y="693"/>
                        </a:cubicBezTo>
                        <a:close/>
                        <a:moveTo>
                          <a:pt x="8224" y="2710"/>
                        </a:moveTo>
                        <a:lnTo>
                          <a:pt x="8224" y="4190"/>
                        </a:lnTo>
                        <a:lnTo>
                          <a:pt x="7845" y="4190"/>
                        </a:lnTo>
                        <a:cubicBezTo>
                          <a:pt x="7815" y="4189"/>
                          <a:pt x="7784" y="4189"/>
                          <a:pt x="7753" y="4189"/>
                        </a:cubicBezTo>
                        <a:cubicBezTo>
                          <a:pt x="6625" y="4189"/>
                          <a:pt x="5622" y="4748"/>
                          <a:pt x="4947" y="5545"/>
                        </a:cubicBezTo>
                        <a:cubicBezTo>
                          <a:pt x="4743" y="5555"/>
                          <a:pt x="4544" y="5560"/>
                          <a:pt x="4352" y="5560"/>
                        </a:cubicBezTo>
                        <a:cubicBezTo>
                          <a:pt x="2081" y="5560"/>
                          <a:pt x="662" y="4912"/>
                          <a:pt x="662" y="4505"/>
                        </a:cubicBezTo>
                        <a:lnTo>
                          <a:pt x="662" y="2710"/>
                        </a:lnTo>
                        <a:cubicBezTo>
                          <a:pt x="1639" y="3308"/>
                          <a:pt x="3246" y="3466"/>
                          <a:pt x="4443" y="3466"/>
                        </a:cubicBezTo>
                        <a:cubicBezTo>
                          <a:pt x="5577" y="3466"/>
                          <a:pt x="7215" y="3308"/>
                          <a:pt x="8224" y="2710"/>
                        </a:cubicBezTo>
                        <a:close/>
                        <a:moveTo>
                          <a:pt x="631" y="5514"/>
                        </a:moveTo>
                        <a:cubicBezTo>
                          <a:pt x="1639" y="6081"/>
                          <a:pt x="3309" y="6238"/>
                          <a:pt x="4474" y="6238"/>
                        </a:cubicBezTo>
                        <a:cubicBezTo>
                          <a:pt x="4222" y="6711"/>
                          <a:pt x="4065" y="7309"/>
                          <a:pt x="4065" y="7939"/>
                        </a:cubicBezTo>
                        <a:lnTo>
                          <a:pt x="4065" y="8286"/>
                        </a:lnTo>
                        <a:cubicBezTo>
                          <a:pt x="1860" y="8223"/>
                          <a:pt x="631" y="7624"/>
                          <a:pt x="631" y="7278"/>
                        </a:cubicBezTo>
                        <a:lnTo>
                          <a:pt x="631" y="5514"/>
                        </a:lnTo>
                        <a:close/>
                        <a:moveTo>
                          <a:pt x="631" y="8223"/>
                        </a:moveTo>
                        <a:cubicBezTo>
                          <a:pt x="1576" y="8759"/>
                          <a:pt x="3120" y="8979"/>
                          <a:pt x="4222" y="8979"/>
                        </a:cubicBezTo>
                        <a:cubicBezTo>
                          <a:pt x="4474" y="9798"/>
                          <a:pt x="4947" y="10460"/>
                          <a:pt x="5609" y="10964"/>
                        </a:cubicBezTo>
                        <a:cubicBezTo>
                          <a:pt x="5199" y="11005"/>
                          <a:pt x="4802" y="11024"/>
                          <a:pt x="4424" y="11024"/>
                        </a:cubicBezTo>
                        <a:cubicBezTo>
                          <a:pt x="2216" y="11024"/>
                          <a:pt x="631" y="10391"/>
                          <a:pt x="631" y="9987"/>
                        </a:cubicBezTo>
                        <a:lnTo>
                          <a:pt x="631" y="8223"/>
                        </a:lnTo>
                        <a:close/>
                        <a:moveTo>
                          <a:pt x="7814" y="4852"/>
                        </a:moveTo>
                        <a:cubicBezTo>
                          <a:pt x="9515" y="4852"/>
                          <a:pt x="10933" y="6238"/>
                          <a:pt x="10933" y="7939"/>
                        </a:cubicBezTo>
                        <a:cubicBezTo>
                          <a:pt x="10964" y="9641"/>
                          <a:pt x="9547" y="11027"/>
                          <a:pt x="7814" y="11027"/>
                        </a:cubicBezTo>
                        <a:cubicBezTo>
                          <a:pt x="6113" y="11027"/>
                          <a:pt x="4726" y="9641"/>
                          <a:pt x="4726" y="7939"/>
                        </a:cubicBezTo>
                        <a:cubicBezTo>
                          <a:pt x="4726" y="6238"/>
                          <a:pt x="6113" y="4852"/>
                          <a:pt x="7814" y="4852"/>
                        </a:cubicBezTo>
                        <a:close/>
                        <a:moveTo>
                          <a:pt x="4411" y="0"/>
                        </a:moveTo>
                        <a:cubicBezTo>
                          <a:pt x="3277" y="0"/>
                          <a:pt x="2206" y="158"/>
                          <a:pt x="1418" y="410"/>
                        </a:cubicBezTo>
                        <a:cubicBezTo>
                          <a:pt x="253" y="819"/>
                          <a:pt x="1" y="1323"/>
                          <a:pt x="1" y="1733"/>
                        </a:cubicBezTo>
                        <a:lnTo>
                          <a:pt x="1" y="9987"/>
                        </a:lnTo>
                        <a:cubicBezTo>
                          <a:pt x="1" y="10334"/>
                          <a:pt x="253" y="10901"/>
                          <a:pt x="1418" y="11279"/>
                        </a:cubicBezTo>
                        <a:cubicBezTo>
                          <a:pt x="2269" y="11562"/>
                          <a:pt x="3309" y="11720"/>
                          <a:pt x="4411" y="11720"/>
                        </a:cubicBezTo>
                        <a:cubicBezTo>
                          <a:pt x="5199" y="11720"/>
                          <a:pt x="5955" y="11657"/>
                          <a:pt x="6617" y="11531"/>
                        </a:cubicBezTo>
                        <a:cubicBezTo>
                          <a:pt x="7026" y="11657"/>
                          <a:pt x="7404" y="11720"/>
                          <a:pt x="7845" y="11720"/>
                        </a:cubicBezTo>
                        <a:cubicBezTo>
                          <a:pt x="9925" y="11720"/>
                          <a:pt x="11658" y="10019"/>
                          <a:pt x="11658" y="7939"/>
                        </a:cubicBezTo>
                        <a:cubicBezTo>
                          <a:pt x="11626" y="6175"/>
                          <a:pt x="10397" y="4757"/>
                          <a:pt x="8822" y="4316"/>
                        </a:cubicBezTo>
                        <a:lnTo>
                          <a:pt x="8822" y="1733"/>
                        </a:lnTo>
                        <a:cubicBezTo>
                          <a:pt x="8822" y="1355"/>
                          <a:pt x="8602" y="819"/>
                          <a:pt x="7404" y="410"/>
                        </a:cubicBezTo>
                        <a:cubicBezTo>
                          <a:pt x="6585" y="158"/>
                          <a:pt x="5514" y="0"/>
                          <a:pt x="441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25" name="Google Shape;12551;p89">
                    <a:extLst>
                      <a:ext uri="{FF2B5EF4-FFF2-40B4-BE49-F238E27FC236}">
                        <a16:creationId xmlns:a16="http://schemas.microsoft.com/office/drawing/2014/main" id="{4BCA15B5-7D38-E691-3C74-B5EE94093389}"/>
                      </a:ext>
                    </a:extLst>
                  </p:cNvPr>
                  <p:cNvSpPr/>
                  <p:nvPr/>
                </p:nvSpPr>
                <p:spPr>
                  <a:xfrm>
                    <a:off x="-3707100" y="2937425"/>
                    <a:ext cx="103200" cy="67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8" h="2711" extrusionOk="0">
                        <a:moveTo>
                          <a:pt x="3785" y="1"/>
                        </a:moveTo>
                        <a:cubicBezTo>
                          <a:pt x="3695" y="1"/>
                          <a:pt x="3608" y="32"/>
                          <a:pt x="3561" y="95"/>
                        </a:cubicBezTo>
                        <a:lnTo>
                          <a:pt x="1733" y="1923"/>
                        </a:lnTo>
                        <a:lnTo>
                          <a:pt x="599" y="757"/>
                        </a:lnTo>
                        <a:cubicBezTo>
                          <a:pt x="536" y="710"/>
                          <a:pt x="450" y="686"/>
                          <a:pt x="363" y="686"/>
                        </a:cubicBezTo>
                        <a:cubicBezTo>
                          <a:pt x="276" y="686"/>
                          <a:pt x="190" y="710"/>
                          <a:pt x="127" y="757"/>
                        </a:cubicBezTo>
                        <a:cubicBezTo>
                          <a:pt x="1" y="883"/>
                          <a:pt x="1" y="1135"/>
                          <a:pt x="127" y="1229"/>
                        </a:cubicBezTo>
                        <a:lnTo>
                          <a:pt x="1513" y="2616"/>
                        </a:lnTo>
                        <a:cubicBezTo>
                          <a:pt x="1560" y="2679"/>
                          <a:pt x="1647" y="2710"/>
                          <a:pt x="1737" y="2710"/>
                        </a:cubicBezTo>
                        <a:cubicBezTo>
                          <a:pt x="1828" y="2710"/>
                          <a:pt x="1922" y="2679"/>
                          <a:pt x="1985" y="2616"/>
                        </a:cubicBezTo>
                        <a:lnTo>
                          <a:pt x="4033" y="568"/>
                        </a:lnTo>
                        <a:cubicBezTo>
                          <a:pt x="4128" y="442"/>
                          <a:pt x="4128" y="221"/>
                          <a:pt x="4033" y="95"/>
                        </a:cubicBezTo>
                        <a:cubicBezTo>
                          <a:pt x="3970" y="32"/>
                          <a:pt x="3876" y="1"/>
                          <a:pt x="3785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8015" name="Google Shape;12554;p89">
                  <a:extLst>
                    <a:ext uri="{FF2B5EF4-FFF2-40B4-BE49-F238E27FC236}">
                      <a16:creationId xmlns:a16="http://schemas.microsoft.com/office/drawing/2014/main" id="{91ED65F1-DB79-C82F-5C13-D5EBA7C7D0C8}"/>
                    </a:ext>
                  </a:extLst>
                </p:cNvPr>
                <p:cNvGrpSpPr/>
                <p:nvPr/>
              </p:nvGrpSpPr>
              <p:grpSpPr>
                <a:xfrm>
                  <a:off x="11152667" y="3454376"/>
                  <a:ext cx="641288" cy="642992"/>
                  <a:chOff x="-2060175" y="2768875"/>
                  <a:chExt cx="291450" cy="292225"/>
                </a:xfrm>
                <a:grpFill/>
              </p:grpSpPr>
              <p:sp>
                <p:nvSpPr>
                  <p:cNvPr id="18022" name="Google Shape;12555;p89">
                    <a:extLst>
                      <a:ext uri="{FF2B5EF4-FFF2-40B4-BE49-F238E27FC236}">
                        <a16:creationId xmlns:a16="http://schemas.microsoft.com/office/drawing/2014/main" id="{FEE895C4-0BDA-A479-18C6-8CA91E3DAF2D}"/>
                      </a:ext>
                    </a:extLst>
                  </p:cNvPr>
                  <p:cNvSpPr/>
                  <p:nvPr/>
                </p:nvSpPr>
                <p:spPr>
                  <a:xfrm>
                    <a:off x="-2060175" y="2768875"/>
                    <a:ext cx="291450" cy="292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58" h="11689" extrusionOk="0">
                        <a:moveTo>
                          <a:pt x="10649" y="662"/>
                        </a:moveTo>
                        <a:cubicBezTo>
                          <a:pt x="10838" y="662"/>
                          <a:pt x="10996" y="820"/>
                          <a:pt x="10996" y="1009"/>
                        </a:cubicBezTo>
                        <a:cubicBezTo>
                          <a:pt x="10996" y="1198"/>
                          <a:pt x="10838" y="1355"/>
                          <a:pt x="10649" y="1355"/>
                        </a:cubicBezTo>
                        <a:lnTo>
                          <a:pt x="1040" y="1355"/>
                        </a:lnTo>
                        <a:cubicBezTo>
                          <a:pt x="851" y="1355"/>
                          <a:pt x="694" y="1198"/>
                          <a:pt x="694" y="1009"/>
                        </a:cubicBezTo>
                        <a:cubicBezTo>
                          <a:pt x="694" y="820"/>
                          <a:pt x="851" y="662"/>
                          <a:pt x="1040" y="662"/>
                        </a:cubicBezTo>
                        <a:close/>
                        <a:moveTo>
                          <a:pt x="10303" y="2049"/>
                        </a:moveTo>
                        <a:lnTo>
                          <a:pt x="10303" y="7908"/>
                        </a:lnTo>
                        <a:cubicBezTo>
                          <a:pt x="10334" y="8097"/>
                          <a:pt x="10177" y="8255"/>
                          <a:pt x="9988" y="8255"/>
                        </a:cubicBezTo>
                        <a:lnTo>
                          <a:pt x="1702" y="8255"/>
                        </a:lnTo>
                        <a:cubicBezTo>
                          <a:pt x="1513" y="8255"/>
                          <a:pt x="1355" y="8097"/>
                          <a:pt x="1355" y="7908"/>
                        </a:cubicBezTo>
                        <a:lnTo>
                          <a:pt x="1355" y="2049"/>
                        </a:lnTo>
                        <a:close/>
                        <a:moveTo>
                          <a:pt x="5797" y="10271"/>
                        </a:moveTo>
                        <a:cubicBezTo>
                          <a:pt x="5986" y="10271"/>
                          <a:pt x="6144" y="10429"/>
                          <a:pt x="6144" y="10618"/>
                        </a:cubicBezTo>
                        <a:cubicBezTo>
                          <a:pt x="6144" y="10807"/>
                          <a:pt x="5986" y="10964"/>
                          <a:pt x="5797" y="10964"/>
                        </a:cubicBezTo>
                        <a:cubicBezTo>
                          <a:pt x="5608" y="10964"/>
                          <a:pt x="5451" y="10807"/>
                          <a:pt x="5451" y="10618"/>
                        </a:cubicBezTo>
                        <a:cubicBezTo>
                          <a:pt x="5451" y="10429"/>
                          <a:pt x="5608" y="10271"/>
                          <a:pt x="5797" y="10271"/>
                        </a:cubicBezTo>
                        <a:close/>
                        <a:moveTo>
                          <a:pt x="1040" y="1"/>
                        </a:moveTo>
                        <a:cubicBezTo>
                          <a:pt x="473" y="1"/>
                          <a:pt x="1" y="473"/>
                          <a:pt x="1" y="1009"/>
                        </a:cubicBezTo>
                        <a:cubicBezTo>
                          <a:pt x="1" y="1450"/>
                          <a:pt x="284" y="1828"/>
                          <a:pt x="694" y="1986"/>
                        </a:cubicBezTo>
                        <a:lnTo>
                          <a:pt x="694" y="7908"/>
                        </a:lnTo>
                        <a:cubicBezTo>
                          <a:pt x="694" y="8444"/>
                          <a:pt x="1166" y="8917"/>
                          <a:pt x="1702" y="8917"/>
                        </a:cubicBezTo>
                        <a:lnTo>
                          <a:pt x="5482" y="8917"/>
                        </a:lnTo>
                        <a:lnTo>
                          <a:pt x="5482" y="9673"/>
                        </a:lnTo>
                        <a:cubicBezTo>
                          <a:pt x="5104" y="9830"/>
                          <a:pt x="4821" y="10177"/>
                          <a:pt x="4821" y="10649"/>
                        </a:cubicBezTo>
                        <a:cubicBezTo>
                          <a:pt x="4821" y="11216"/>
                          <a:pt x="5293" y="11689"/>
                          <a:pt x="5829" y="11689"/>
                        </a:cubicBezTo>
                        <a:cubicBezTo>
                          <a:pt x="6396" y="11689"/>
                          <a:pt x="6869" y="11216"/>
                          <a:pt x="6869" y="10649"/>
                        </a:cubicBezTo>
                        <a:cubicBezTo>
                          <a:pt x="6869" y="10240"/>
                          <a:pt x="6585" y="9830"/>
                          <a:pt x="6207" y="9673"/>
                        </a:cubicBezTo>
                        <a:lnTo>
                          <a:pt x="6207" y="8917"/>
                        </a:lnTo>
                        <a:lnTo>
                          <a:pt x="10019" y="8917"/>
                        </a:lnTo>
                        <a:cubicBezTo>
                          <a:pt x="10555" y="8917"/>
                          <a:pt x="11027" y="8444"/>
                          <a:pt x="11027" y="7908"/>
                        </a:cubicBezTo>
                        <a:lnTo>
                          <a:pt x="11027" y="1986"/>
                        </a:lnTo>
                        <a:cubicBezTo>
                          <a:pt x="11405" y="1828"/>
                          <a:pt x="11657" y="1450"/>
                          <a:pt x="11657" y="1009"/>
                        </a:cubicBezTo>
                        <a:cubicBezTo>
                          <a:pt x="11657" y="473"/>
                          <a:pt x="11185" y="1"/>
                          <a:pt x="10649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23" name="Google Shape;12556;p89">
                    <a:extLst>
                      <a:ext uri="{FF2B5EF4-FFF2-40B4-BE49-F238E27FC236}">
                        <a16:creationId xmlns:a16="http://schemas.microsoft.com/office/drawing/2014/main" id="{ED642E8A-B009-EA15-067A-338517CBF719}"/>
                      </a:ext>
                    </a:extLst>
                  </p:cNvPr>
                  <p:cNvSpPr/>
                  <p:nvPr/>
                </p:nvSpPr>
                <p:spPr>
                  <a:xfrm>
                    <a:off x="-2008975" y="2855525"/>
                    <a:ext cx="189050" cy="84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62" h="3380" extrusionOk="0">
                        <a:moveTo>
                          <a:pt x="6553" y="0"/>
                        </a:moveTo>
                        <a:cubicBezTo>
                          <a:pt x="6144" y="0"/>
                          <a:pt x="6081" y="504"/>
                          <a:pt x="6427" y="662"/>
                        </a:cubicBezTo>
                        <a:lnTo>
                          <a:pt x="4474" y="2584"/>
                        </a:lnTo>
                        <a:lnTo>
                          <a:pt x="2647" y="788"/>
                        </a:lnTo>
                        <a:cubicBezTo>
                          <a:pt x="2584" y="725"/>
                          <a:pt x="2497" y="693"/>
                          <a:pt x="2410" y="693"/>
                        </a:cubicBezTo>
                        <a:cubicBezTo>
                          <a:pt x="2324" y="693"/>
                          <a:pt x="2237" y="725"/>
                          <a:pt x="2174" y="788"/>
                        </a:cubicBezTo>
                        <a:lnTo>
                          <a:pt x="126" y="2836"/>
                        </a:lnTo>
                        <a:cubicBezTo>
                          <a:pt x="0" y="2930"/>
                          <a:pt x="0" y="3182"/>
                          <a:pt x="126" y="3308"/>
                        </a:cubicBezTo>
                        <a:cubicBezTo>
                          <a:pt x="189" y="3356"/>
                          <a:pt x="276" y="3379"/>
                          <a:pt x="363" y="3379"/>
                        </a:cubicBezTo>
                        <a:cubicBezTo>
                          <a:pt x="449" y="3379"/>
                          <a:pt x="536" y="3356"/>
                          <a:pt x="599" y="3308"/>
                        </a:cubicBezTo>
                        <a:lnTo>
                          <a:pt x="2426" y="1481"/>
                        </a:lnTo>
                        <a:lnTo>
                          <a:pt x="4222" y="3308"/>
                        </a:lnTo>
                        <a:cubicBezTo>
                          <a:pt x="4285" y="3356"/>
                          <a:pt x="4372" y="3379"/>
                          <a:pt x="4458" y="3379"/>
                        </a:cubicBezTo>
                        <a:cubicBezTo>
                          <a:pt x="4545" y="3379"/>
                          <a:pt x="4632" y="3356"/>
                          <a:pt x="4695" y="3308"/>
                        </a:cubicBezTo>
                        <a:lnTo>
                          <a:pt x="6900" y="1134"/>
                        </a:lnTo>
                        <a:cubicBezTo>
                          <a:pt x="6931" y="1260"/>
                          <a:pt x="7057" y="1355"/>
                          <a:pt x="7215" y="1355"/>
                        </a:cubicBezTo>
                        <a:cubicBezTo>
                          <a:pt x="7404" y="1355"/>
                          <a:pt x="7562" y="1197"/>
                          <a:pt x="7562" y="1008"/>
                        </a:cubicBezTo>
                        <a:lnTo>
                          <a:pt x="7562" y="347"/>
                        </a:lnTo>
                        <a:cubicBezTo>
                          <a:pt x="7562" y="158"/>
                          <a:pt x="7467" y="0"/>
                          <a:pt x="7246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18016" name="Google Shape;12566;p89">
                  <a:extLst>
                    <a:ext uri="{FF2B5EF4-FFF2-40B4-BE49-F238E27FC236}">
                      <a16:creationId xmlns:a16="http://schemas.microsoft.com/office/drawing/2014/main" id="{ADB5BE7C-71C7-CEAD-74BE-A216916C6B80}"/>
                    </a:ext>
                  </a:extLst>
                </p:cNvPr>
                <p:cNvSpPr/>
                <p:nvPr/>
              </p:nvSpPr>
              <p:spPr>
                <a:xfrm>
                  <a:off x="3729407" y="3454999"/>
                  <a:ext cx="642992" cy="641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9" h="11657" extrusionOk="0">
                      <a:moveTo>
                        <a:pt x="5797" y="2111"/>
                      </a:moveTo>
                      <a:cubicBezTo>
                        <a:pt x="6175" y="2111"/>
                        <a:pt x="6459" y="2426"/>
                        <a:pt x="6459" y="2773"/>
                      </a:cubicBezTo>
                      <a:cubicBezTo>
                        <a:pt x="6459" y="3151"/>
                        <a:pt x="6175" y="3466"/>
                        <a:pt x="5797" y="3466"/>
                      </a:cubicBezTo>
                      <a:cubicBezTo>
                        <a:pt x="5388" y="3466"/>
                        <a:pt x="5104" y="3151"/>
                        <a:pt x="5104" y="2773"/>
                      </a:cubicBezTo>
                      <a:cubicBezTo>
                        <a:pt x="5104" y="2426"/>
                        <a:pt x="5419" y="2111"/>
                        <a:pt x="5797" y="2111"/>
                      </a:cubicBezTo>
                      <a:close/>
                      <a:moveTo>
                        <a:pt x="6112" y="4159"/>
                      </a:moveTo>
                      <a:cubicBezTo>
                        <a:pt x="6648" y="4159"/>
                        <a:pt x="7120" y="4631"/>
                        <a:pt x="7120" y="5198"/>
                      </a:cubicBezTo>
                      <a:lnTo>
                        <a:pt x="7120" y="5545"/>
                      </a:lnTo>
                      <a:lnTo>
                        <a:pt x="4379" y="5545"/>
                      </a:lnTo>
                      <a:lnTo>
                        <a:pt x="4379" y="5198"/>
                      </a:lnTo>
                      <a:cubicBezTo>
                        <a:pt x="4411" y="4600"/>
                        <a:pt x="4884" y="4159"/>
                        <a:pt x="5419" y="4159"/>
                      </a:cubicBezTo>
                      <a:close/>
                      <a:moveTo>
                        <a:pt x="10586" y="662"/>
                      </a:moveTo>
                      <a:cubicBezTo>
                        <a:pt x="10775" y="662"/>
                        <a:pt x="10932" y="819"/>
                        <a:pt x="10932" y="1008"/>
                      </a:cubicBezTo>
                      <a:lnTo>
                        <a:pt x="10932" y="5860"/>
                      </a:lnTo>
                      <a:lnTo>
                        <a:pt x="10996" y="5860"/>
                      </a:lnTo>
                      <a:cubicBezTo>
                        <a:pt x="10996" y="6049"/>
                        <a:pt x="10838" y="6207"/>
                        <a:pt x="10617" y="6207"/>
                      </a:cubicBezTo>
                      <a:lnTo>
                        <a:pt x="9483" y="6207"/>
                      </a:lnTo>
                      <a:cubicBezTo>
                        <a:pt x="9326" y="5829"/>
                        <a:pt x="8979" y="5545"/>
                        <a:pt x="8507" y="5545"/>
                      </a:cubicBezTo>
                      <a:lnTo>
                        <a:pt x="7845" y="5545"/>
                      </a:lnTo>
                      <a:lnTo>
                        <a:pt x="7845" y="5198"/>
                      </a:lnTo>
                      <a:cubicBezTo>
                        <a:pt x="7845" y="4505"/>
                        <a:pt x="7435" y="3938"/>
                        <a:pt x="6837" y="3655"/>
                      </a:cubicBezTo>
                      <a:cubicBezTo>
                        <a:pt x="7057" y="3403"/>
                        <a:pt x="7152" y="3151"/>
                        <a:pt x="7152" y="2773"/>
                      </a:cubicBezTo>
                      <a:cubicBezTo>
                        <a:pt x="7152" y="2048"/>
                        <a:pt x="6522" y="1418"/>
                        <a:pt x="5797" y="1418"/>
                      </a:cubicBezTo>
                      <a:cubicBezTo>
                        <a:pt x="5041" y="1418"/>
                        <a:pt x="4411" y="2048"/>
                        <a:pt x="4411" y="2773"/>
                      </a:cubicBezTo>
                      <a:cubicBezTo>
                        <a:pt x="4411" y="3088"/>
                        <a:pt x="4537" y="3403"/>
                        <a:pt x="4726" y="3655"/>
                      </a:cubicBezTo>
                      <a:cubicBezTo>
                        <a:pt x="4127" y="3938"/>
                        <a:pt x="3749" y="4505"/>
                        <a:pt x="3749" y="5198"/>
                      </a:cubicBezTo>
                      <a:lnTo>
                        <a:pt x="3749" y="5545"/>
                      </a:lnTo>
                      <a:lnTo>
                        <a:pt x="3056" y="5545"/>
                      </a:lnTo>
                      <a:cubicBezTo>
                        <a:pt x="2647" y="5545"/>
                        <a:pt x="2237" y="5829"/>
                        <a:pt x="2080" y="6207"/>
                      </a:cubicBezTo>
                      <a:lnTo>
                        <a:pt x="977" y="6207"/>
                      </a:lnTo>
                      <a:cubicBezTo>
                        <a:pt x="788" y="6207"/>
                        <a:pt x="630" y="6049"/>
                        <a:pt x="630" y="5860"/>
                      </a:cubicBezTo>
                      <a:lnTo>
                        <a:pt x="630" y="1008"/>
                      </a:lnTo>
                      <a:cubicBezTo>
                        <a:pt x="630" y="819"/>
                        <a:pt x="788" y="662"/>
                        <a:pt x="977" y="662"/>
                      </a:cubicBezTo>
                      <a:close/>
                      <a:moveTo>
                        <a:pt x="8538" y="6175"/>
                      </a:moveTo>
                      <a:cubicBezTo>
                        <a:pt x="8759" y="6175"/>
                        <a:pt x="8916" y="6333"/>
                        <a:pt x="8916" y="6522"/>
                      </a:cubicBezTo>
                      <a:cubicBezTo>
                        <a:pt x="8853" y="6711"/>
                        <a:pt x="8696" y="6868"/>
                        <a:pt x="8538" y="6868"/>
                      </a:cubicBezTo>
                      <a:lnTo>
                        <a:pt x="3088" y="6868"/>
                      </a:lnTo>
                      <a:cubicBezTo>
                        <a:pt x="2867" y="6868"/>
                        <a:pt x="2710" y="6711"/>
                        <a:pt x="2710" y="6522"/>
                      </a:cubicBezTo>
                      <a:cubicBezTo>
                        <a:pt x="2710" y="6333"/>
                        <a:pt x="2867" y="6175"/>
                        <a:pt x="3088" y="6175"/>
                      </a:cubicBezTo>
                      <a:close/>
                      <a:moveTo>
                        <a:pt x="8160" y="7593"/>
                      </a:moveTo>
                      <a:lnTo>
                        <a:pt x="7561" y="11027"/>
                      </a:lnTo>
                      <a:lnTo>
                        <a:pt x="4033" y="11027"/>
                      </a:lnTo>
                      <a:lnTo>
                        <a:pt x="3466" y="7593"/>
                      </a:lnTo>
                      <a:close/>
                      <a:moveTo>
                        <a:pt x="1008" y="0"/>
                      </a:moveTo>
                      <a:cubicBezTo>
                        <a:pt x="473" y="0"/>
                        <a:pt x="0" y="473"/>
                        <a:pt x="0" y="1008"/>
                      </a:cubicBezTo>
                      <a:lnTo>
                        <a:pt x="0" y="5860"/>
                      </a:lnTo>
                      <a:cubicBezTo>
                        <a:pt x="0" y="6396"/>
                        <a:pt x="473" y="6868"/>
                        <a:pt x="1008" y="6868"/>
                      </a:cubicBezTo>
                      <a:lnTo>
                        <a:pt x="2111" y="6868"/>
                      </a:lnTo>
                      <a:cubicBezTo>
                        <a:pt x="2237" y="7183"/>
                        <a:pt x="2489" y="7435"/>
                        <a:pt x="2804" y="7498"/>
                      </a:cubicBezTo>
                      <a:lnTo>
                        <a:pt x="3434" y="11373"/>
                      </a:lnTo>
                      <a:cubicBezTo>
                        <a:pt x="3466" y="11531"/>
                        <a:pt x="3592" y="11657"/>
                        <a:pt x="3781" y="11657"/>
                      </a:cubicBezTo>
                      <a:lnTo>
                        <a:pt x="7877" y="11657"/>
                      </a:lnTo>
                      <a:cubicBezTo>
                        <a:pt x="8034" y="11657"/>
                        <a:pt x="8192" y="11531"/>
                        <a:pt x="8223" y="11373"/>
                      </a:cubicBezTo>
                      <a:lnTo>
                        <a:pt x="8853" y="7498"/>
                      </a:lnTo>
                      <a:cubicBezTo>
                        <a:pt x="9168" y="7435"/>
                        <a:pt x="9420" y="7183"/>
                        <a:pt x="9546" y="6868"/>
                      </a:cubicBezTo>
                      <a:lnTo>
                        <a:pt x="10680" y="6868"/>
                      </a:lnTo>
                      <a:cubicBezTo>
                        <a:pt x="11216" y="6868"/>
                        <a:pt x="11689" y="6396"/>
                        <a:pt x="11689" y="5860"/>
                      </a:cubicBezTo>
                      <a:lnTo>
                        <a:pt x="11689" y="1008"/>
                      </a:lnTo>
                      <a:cubicBezTo>
                        <a:pt x="11657" y="473"/>
                        <a:pt x="11185" y="0"/>
                        <a:pt x="1061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18017" name="Google Shape;12580;p89">
                  <a:extLst>
                    <a:ext uri="{FF2B5EF4-FFF2-40B4-BE49-F238E27FC236}">
                      <a16:creationId xmlns:a16="http://schemas.microsoft.com/office/drawing/2014/main" id="{E237E88E-10C2-C5C1-F910-EEAC28D2EA77}"/>
                    </a:ext>
                  </a:extLst>
                </p:cNvPr>
                <p:cNvGrpSpPr/>
                <p:nvPr/>
              </p:nvGrpSpPr>
              <p:grpSpPr>
                <a:xfrm>
                  <a:off x="7973122" y="3454376"/>
                  <a:ext cx="414267" cy="642992"/>
                  <a:chOff x="-3443250" y="2765725"/>
                  <a:chExt cx="188275" cy="292225"/>
                </a:xfrm>
                <a:grpFill/>
              </p:grpSpPr>
              <p:sp>
                <p:nvSpPr>
                  <p:cNvPr id="18018" name="Google Shape;12581;p89">
                    <a:extLst>
                      <a:ext uri="{FF2B5EF4-FFF2-40B4-BE49-F238E27FC236}">
                        <a16:creationId xmlns:a16="http://schemas.microsoft.com/office/drawing/2014/main" id="{FFBA6400-A6DD-E966-C7A1-70CE2B4AA8C7}"/>
                      </a:ext>
                    </a:extLst>
                  </p:cNvPr>
                  <p:cNvSpPr/>
                  <p:nvPr/>
                </p:nvSpPr>
                <p:spPr>
                  <a:xfrm>
                    <a:off x="-3443250" y="2765725"/>
                    <a:ext cx="188275" cy="292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1" h="11689" extrusionOk="0">
                        <a:moveTo>
                          <a:pt x="6491" y="662"/>
                        </a:moveTo>
                        <a:cubicBezTo>
                          <a:pt x="6711" y="662"/>
                          <a:pt x="6869" y="820"/>
                          <a:pt x="6869" y="1009"/>
                        </a:cubicBezTo>
                        <a:lnTo>
                          <a:pt x="6869" y="7908"/>
                        </a:lnTo>
                        <a:cubicBezTo>
                          <a:pt x="6869" y="8097"/>
                          <a:pt x="6711" y="8255"/>
                          <a:pt x="6491" y="8255"/>
                        </a:cubicBezTo>
                        <a:lnTo>
                          <a:pt x="1040" y="8255"/>
                        </a:lnTo>
                        <a:cubicBezTo>
                          <a:pt x="851" y="8255"/>
                          <a:pt x="694" y="8097"/>
                          <a:pt x="694" y="7908"/>
                        </a:cubicBezTo>
                        <a:lnTo>
                          <a:pt x="694" y="1009"/>
                        </a:lnTo>
                        <a:cubicBezTo>
                          <a:pt x="694" y="820"/>
                          <a:pt x="851" y="662"/>
                          <a:pt x="1040" y="662"/>
                        </a:cubicBezTo>
                        <a:close/>
                        <a:moveTo>
                          <a:pt x="4821" y="8948"/>
                        </a:moveTo>
                        <a:lnTo>
                          <a:pt x="4821" y="10996"/>
                        </a:lnTo>
                        <a:lnTo>
                          <a:pt x="2773" y="10996"/>
                        </a:lnTo>
                        <a:lnTo>
                          <a:pt x="2773" y="8948"/>
                        </a:lnTo>
                        <a:close/>
                        <a:moveTo>
                          <a:pt x="1040" y="1"/>
                        </a:moveTo>
                        <a:cubicBezTo>
                          <a:pt x="473" y="1"/>
                          <a:pt x="1" y="473"/>
                          <a:pt x="1" y="1009"/>
                        </a:cubicBezTo>
                        <a:lnTo>
                          <a:pt x="1" y="7908"/>
                        </a:lnTo>
                        <a:cubicBezTo>
                          <a:pt x="1" y="8475"/>
                          <a:pt x="473" y="8917"/>
                          <a:pt x="1040" y="8917"/>
                        </a:cubicBezTo>
                        <a:lnTo>
                          <a:pt x="2049" y="8917"/>
                        </a:lnTo>
                        <a:lnTo>
                          <a:pt x="2049" y="10964"/>
                        </a:lnTo>
                        <a:lnTo>
                          <a:pt x="1040" y="10964"/>
                        </a:lnTo>
                        <a:cubicBezTo>
                          <a:pt x="851" y="10964"/>
                          <a:pt x="694" y="11122"/>
                          <a:pt x="694" y="11342"/>
                        </a:cubicBezTo>
                        <a:cubicBezTo>
                          <a:pt x="694" y="11531"/>
                          <a:pt x="851" y="11689"/>
                          <a:pt x="1040" y="11689"/>
                        </a:cubicBezTo>
                        <a:lnTo>
                          <a:pt x="6491" y="11689"/>
                        </a:lnTo>
                        <a:cubicBezTo>
                          <a:pt x="6711" y="11689"/>
                          <a:pt x="6869" y="11531"/>
                          <a:pt x="6869" y="11342"/>
                        </a:cubicBezTo>
                        <a:cubicBezTo>
                          <a:pt x="6869" y="11122"/>
                          <a:pt x="6711" y="10964"/>
                          <a:pt x="6491" y="10964"/>
                        </a:cubicBezTo>
                        <a:lnTo>
                          <a:pt x="5483" y="10964"/>
                        </a:lnTo>
                        <a:lnTo>
                          <a:pt x="5483" y="8917"/>
                        </a:lnTo>
                        <a:lnTo>
                          <a:pt x="6491" y="8917"/>
                        </a:lnTo>
                        <a:cubicBezTo>
                          <a:pt x="7058" y="8917"/>
                          <a:pt x="7531" y="8475"/>
                          <a:pt x="7531" y="7908"/>
                        </a:cubicBezTo>
                        <a:lnTo>
                          <a:pt x="7531" y="1009"/>
                        </a:lnTo>
                        <a:cubicBezTo>
                          <a:pt x="7531" y="442"/>
                          <a:pt x="7089" y="1"/>
                          <a:pt x="649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19" name="Google Shape;12582;p89">
                    <a:extLst>
                      <a:ext uri="{FF2B5EF4-FFF2-40B4-BE49-F238E27FC236}">
                        <a16:creationId xmlns:a16="http://schemas.microsoft.com/office/drawing/2014/main" id="{7F6E0AEA-DDC7-1B87-0D26-266E64857D46}"/>
                      </a:ext>
                    </a:extLst>
                  </p:cNvPr>
                  <p:cNvSpPr/>
                  <p:nvPr/>
                </p:nvSpPr>
                <p:spPr>
                  <a:xfrm>
                    <a:off x="-3411725" y="2799375"/>
                    <a:ext cx="124450" cy="86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78" h="3444" extrusionOk="0">
                        <a:moveTo>
                          <a:pt x="1859" y="1144"/>
                        </a:moveTo>
                        <a:lnTo>
                          <a:pt x="2678" y="2750"/>
                        </a:lnTo>
                        <a:lnTo>
                          <a:pt x="1040" y="2750"/>
                        </a:lnTo>
                        <a:lnTo>
                          <a:pt x="1859" y="1144"/>
                        </a:lnTo>
                        <a:close/>
                        <a:moveTo>
                          <a:pt x="3151" y="1049"/>
                        </a:moveTo>
                        <a:lnTo>
                          <a:pt x="4033" y="2782"/>
                        </a:lnTo>
                        <a:lnTo>
                          <a:pt x="3403" y="2782"/>
                        </a:lnTo>
                        <a:lnTo>
                          <a:pt x="3403" y="2750"/>
                        </a:lnTo>
                        <a:lnTo>
                          <a:pt x="2804" y="1553"/>
                        </a:lnTo>
                        <a:lnTo>
                          <a:pt x="3151" y="1049"/>
                        </a:lnTo>
                        <a:close/>
                        <a:moveTo>
                          <a:pt x="3213" y="1"/>
                        </a:moveTo>
                        <a:cubicBezTo>
                          <a:pt x="3110" y="1"/>
                          <a:pt x="3003" y="48"/>
                          <a:pt x="2930" y="135"/>
                        </a:cubicBezTo>
                        <a:lnTo>
                          <a:pt x="2457" y="829"/>
                        </a:lnTo>
                        <a:lnTo>
                          <a:pt x="2142" y="198"/>
                        </a:lnTo>
                        <a:cubicBezTo>
                          <a:pt x="2079" y="72"/>
                          <a:pt x="1961" y="9"/>
                          <a:pt x="1839" y="9"/>
                        </a:cubicBezTo>
                        <a:cubicBezTo>
                          <a:pt x="1717" y="9"/>
                          <a:pt x="1591" y="72"/>
                          <a:pt x="1512" y="198"/>
                        </a:cubicBezTo>
                        <a:lnTo>
                          <a:pt x="126" y="2939"/>
                        </a:lnTo>
                        <a:cubicBezTo>
                          <a:pt x="0" y="3191"/>
                          <a:pt x="158" y="3443"/>
                          <a:pt x="441" y="3443"/>
                        </a:cubicBezTo>
                        <a:lnTo>
                          <a:pt x="4537" y="3443"/>
                        </a:lnTo>
                        <a:cubicBezTo>
                          <a:pt x="4757" y="3443"/>
                          <a:pt x="4978" y="3191"/>
                          <a:pt x="4852" y="2939"/>
                        </a:cubicBezTo>
                        <a:lnTo>
                          <a:pt x="3497" y="198"/>
                        </a:lnTo>
                        <a:cubicBezTo>
                          <a:pt x="3446" y="63"/>
                          <a:pt x="3332" y="1"/>
                          <a:pt x="3213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20" name="Google Shape;12583;p89">
                    <a:extLst>
                      <a:ext uri="{FF2B5EF4-FFF2-40B4-BE49-F238E27FC236}">
                        <a16:creationId xmlns:a16="http://schemas.microsoft.com/office/drawing/2014/main" id="{13F50F80-E548-EC15-FE52-1FA4CAA0B01B}"/>
                      </a:ext>
                    </a:extLst>
                  </p:cNvPr>
                  <p:cNvSpPr/>
                  <p:nvPr/>
                </p:nvSpPr>
                <p:spPr>
                  <a:xfrm>
                    <a:off x="-3392825" y="2903575"/>
                    <a:ext cx="86650" cy="17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66" h="694" extrusionOk="0">
                        <a:moveTo>
                          <a:pt x="347" y="0"/>
                        </a:moveTo>
                        <a:cubicBezTo>
                          <a:pt x="158" y="0"/>
                          <a:pt x="0" y="158"/>
                          <a:pt x="0" y="347"/>
                        </a:cubicBezTo>
                        <a:cubicBezTo>
                          <a:pt x="0" y="536"/>
                          <a:pt x="158" y="693"/>
                          <a:pt x="347" y="693"/>
                        </a:cubicBezTo>
                        <a:lnTo>
                          <a:pt x="3119" y="693"/>
                        </a:lnTo>
                        <a:cubicBezTo>
                          <a:pt x="3308" y="693"/>
                          <a:pt x="3466" y="536"/>
                          <a:pt x="3466" y="347"/>
                        </a:cubicBezTo>
                        <a:cubicBezTo>
                          <a:pt x="3466" y="158"/>
                          <a:pt x="3308" y="0"/>
                          <a:pt x="3119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21" name="Google Shape;12584;p89">
                    <a:extLst>
                      <a:ext uri="{FF2B5EF4-FFF2-40B4-BE49-F238E27FC236}">
                        <a16:creationId xmlns:a16="http://schemas.microsoft.com/office/drawing/2014/main" id="{5B48A40C-A1C0-572C-B7DF-8505611F765B}"/>
                      </a:ext>
                    </a:extLst>
                  </p:cNvPr>
                  <p:cNvSpPr/>
                  <p:nvPr/>
                </p:nvSpPr>
                <p:spPr>
                  <a:xfrm>
                    <a:off x="-3392825" y="2938225"/>
                    <a:ext cx="86650" cy="17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66" h="694" extrusionOk="0">
                        <a:moveTo>
                          <a:pt x="347" y="0"/>
                        </a:moveTo>
                        <a:cubicBezTo>
                          <a:pt x="158" y="0"/>
                          <a:pt x="0" y="158"/>
                          <a:pt x="0" y="347"/>
                        </a:cubicBezTo>
                        <a:cubicBezTo>
                          <a:pt x="0" y="536"/>
                          <a:pt x="158" y="693"/>
                          <a:pt x="347" y="693"/>
                        </a:cubicBezTo>
                        <a:lnTo>
                          <a:pt x="3119" y="693"/>
                        </a:lnTo>
                        <a:cubicBezTo>
                          <a:pt x="3308" y="693"/>
                          <a:pt x="3466" y="536"/>
                          <a:pt x="3466" y="347"/>
                        </a:cubicBezTo>
                        <a:cubicBezTo>
                          <a:pt x="3466" y="158"/>
                          <a:pt x="3308" y="0"/>
                          <a:pt x="3119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</p:grpSp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00A99978-D673-3A96-50A8-C251DC983E50}"/>
                  </a:ext>
                </a:extLst>
              </p:cNvPr>
              <p:cNvGrpSpPr/>
              <p:nvPr/>
            </p:nvGrpSpPr>
            <p:grpSpPr>
              <a:xfrm>
                <a:off x="397192" y="1548962"/>
                <a:ext cx="11397616" cy="650754"/>
                <a:chOff x="397192" y="1883391"/>
                <a:chExt cx="11397616" cy="650754"/>
              </a:xfrm>
              <a:grpFill/>
            </p:grpSpPr>
            <p:sp>
              <p:nvSpPr>
                <p:cNvPr id="17962" name="Google Shape;12422;p89">
                  <a:extLst>
                    <a:ext uri="{FF2B5EF4-FFF2-40B4-BE49-F238E27FC236}">
                      <a16:creationId xmlns:a16="http://schemas.microsoft.com/office/drawing/2014/main" id="{9636D8FA-1C7F-6C07-01DF-D25295DD78FF}"/>
                    </a:ext>
                  </a:extLst>
                </p:cNvPr>
                <p:cNvSpPr/>
                <p:nvPr/>
              </p:nvSpPr>
              <p:spPr>
                <a:xfrm>
                  <a:off x="397192" y="1884273"/>
                  <a:ext cx="660320" cy="64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4" h="11713" extrusionOk="0">
                      <a:moveTo>
                        <a:pt x="8633" y="2088"/>
                      </a:moveTo>
                      <a:cubicBezTo>
                        <a:pt x="8900" y="2088"/>
                        <a:pt x="9168" y="2182"/>
                        <a:pt x="9357" y="2371"/>
                      </a:cubicBezTo>
                      <a:cubicBezTo>
                        <a:pt x="9767" y="2781"/>
                        <a:pt x="9767" y="3442"/>
                        <a:pt x="9357" y="3820"/>
                      </a:cubicBezTo>
                      <a:lnTo>
                        <a:pt x="8128" y="5018"/>
                      </a:lnTo>
                      <a:cubicBezTo>
                        <a:pt x="7939" y="4702"/>
                        <a:pt x="7750" y="4419"/>
                        <a:pt x="7498" y="4135"/>
                      </a:cubicBezTo>
                      <a:cubicBezTo>
                        <a:pt x="7278" y="3915"/>
                        <a:pt x="6994" y="3726"/>
                        <a:pt x="6679" y="3568"/>
                      </a:cubicBezTo>
                      <a:lnTo>
                        <a:pt x="7908" y="2371"/>
                      </a:lnTo>
                      <a:cubicBezTo>
                        <a:pt x="8097" y="2182"/>
                        <a:pt x="8365" y="2088"/>
                        <a:pt x="8633" y="2088"/>
                      </a:cubicBezTo>
                      <a:close/>
                      <a:moveTo>
                        <a:pt x="5230" y="5333"/>
                      </a:moveTo>
                      <a:cubicBezTo>
                        <a:pt x="5514" y="5333"/>
                        <a:pt x="5829" y="5396"/>
                        <a:pt x="6018" y="5648"/>
                      </a:cubicBezTo>
                      <a:cubicBezTo>
                        <a:pt x="6207" y="5837"/>
                        <a:pt x="6333" y="6120"/>
                        <a:pt x="6333" y="6435"/>
                      </a:cubicBezTo>
                      <a:cubicBezTo>
                        <a:pt x="6049" y="6435"/>
                        <a:pt x="5766" y="6309"/>
                        <a:pt x="5545" y="6120"/>
                      </a:cubicBezTo>
                      <a:cubicBezTo>
                        <a:pt x="5356" y="5931"/>
                        <a:pt x="5230" y="5648"/>
                        <a:pt x="5230" y="5333"/>
                      </a:cubicBezTo>
                      <a:close/>
                      <a:moveTo>
                        <a:pt x="8617" y="717"/>
                      </a:moveTo>
                      <a:cubicBezTo>
                        <a:pt x="9223" y="717"/>
                        <a:pt x="9830" y="953"/>
                        <a:pt x="10302" y="1426"/>
                      </a:cubicBezTo>
                      <a:cubicBezTo>
                        <a:pt x="11247" y="2340"/>
                        <a:pt x="11247" y="3883"/>
                        <a:pt x="10302" y="4828"/>
                      </a:cubicBezTo>
                      <a:lnTo>
                        <a:pt x="8381" y="6719"/>
                      </a:lnTo>
                      <a:cubicBezTo>
                        <a:pt x="8412" y="6404"/>
                        <a:pt x="8412" y="6089"/>
                        <a:pt x="8349" y="5774"/>
                      </a:cubicBezTo>
                      <a:lnTo>
                        <a:pt x="9798" y="4356"/>
                      </a:lnTo>
                      <a:cubicBezTo>
                        <a:pt x="10460" y="3663"/>
                        <a:pt x="10460" y="2560"/>
                        <a:pt x="9798" y="1930"/>
                      </a:cubicBezTo>
                      <a:cubicBezTo>
                        <a:pt x="9467" y="1599"/>
                        <a:pt x="9034" y="1434"/>
                        <a:pt x="8601" y="1434"/>
                      </a:cubicBezTo>
                      <a:cubicBezTo>
                        <a:pt x="8168" y="1434"/>
                        <a:pt x="7735" y="1599"/>
                        <a:pt x="7404" y="1930"/>
                      </a:cubicBezTo>
                      <a:cubicBezTo>
                        <a:pt x="7309" y="2025"/>
                        <a:pt x="5356" y="3946"/>
                        <a:pt x="5073" y="4230"/>
                      </a:cubicBezTo>
                      <a:cubicBezTo>
                        <a:pt x="4411" y="4892"/>
                        <a:pt x="4411" y="5963"/>
                        <a:pt x="5073" y="6624"/>
                      </a:cubicBezTo>
                      <a:cubicBezTo>
                        <a:pt x="5356" y="6908"/>
                        <a:pt x="5671" y="7065"/>
                        <a:pt x="6049" y="7097"/>
                      </a:cubicBezTo>
                      <a:lnTo>
                        <a:pt x="5514" y="7664"/>
                      </a:lnTo>
                      <a:cubicBezTo>
                        <a:pt x="5167" y="7538"/>
                        <a:pt x="4883" y="7349"/>
                        <a:pt x="4600" y="7097"/>
                      </a:cubicBezTo>
                      <a:cubicBezTo>
                        <a:pt x="3655" y="6152"/>
                        <a:pt x="3655" y="4671"/>
                        <a:pt x="4600" y="3726"/>
                      </a:cubicBezTo>
                      <a:lnTo>
                        <a:pt x="6931" y="1426"/>
                      </a:lnTo>
                      <a:cubicBezTo>
                        <a:pt x="7404" y="953"/>
                        <a:pt x="8010" y="717"/>
                        <a:pt x="8617" y="717"/>
                      </a:cubicBezTo>
                      <a:close/>
                      <a:moveTo>
                        <a:pt x="3497" y="6719"/>
                      </a:moveTo>
                      <a:cubicBezTo>
                        <a:pt x="3655" y="7034"/>
                        <a:pt x="3844" y="7286"/>
                        <a:pt x="4127" y="7569"/>
                      </a:cubicBezTo>
                      <a:cubicBezTo>
                        <a:pt x="4348" y="7821"/>
                        <a:pt x="4663" y="8042"/>
                        <a:pt x="4978" y="8168"/>
                      </a:cubicBezTo>
                      <a:lnTo>
                        <a:pt x="3812" y="9334"/>
                      </a:lnTo>
                      <a:cubicBezTo>
                        <a:pt x="3608" y="9538"/>
                        <a:pt x="3340" y="9641"/>
                        <a:pt x="3076" y="9641"/>
                      </a:cubicBezTo>
                      <a:cubicBezTo>
                        <a:pt x="2812" y="9641"/>
                        <a:pt x="2552" y="9538"/>
                        <a:pt x="2363" y="9334"/>
                      </a:cubicBezTo>
                      <a:cubicBezTo>
                        <a:pt x="1954" y="8956"/>
                        <a:pt x="1954" y="8294"/>
                        <a:pt x="2363" y="7884"/>
                      </a:cubicBezTo>
                      <a:lnTo>
                        <a:pt x="3497" y="6719"/>
                      </a:lnTo>
                      <a:close/>
                      <a:moveTo>
                        <a:pt x="6112" y="4135"/>
                      </a:moveTo>
                      <a:cubicBezTo>
                        <a:pt x="6396" y="4261"/>
                        <a:pt x="6742" y="4450"/>
                        <a:pt x="6963" y="4702"/>
                      </a:cubicBezTo>
                      <a:cubicBezTo>
                        <a:pt x="7908" y="5648"/>
                        <a:pt x="7908" y="7128"/>
                        <a:pt x="6963" y="8073"/>
                      </a:cubicBezTo>
                      <a:lnTo>
                        <a:pt x="4757" y="10342"/>
                      </a:lnTo>
                      <a:cubicBezTo>
                        <a:pt x="4285" y="10814"/>
                        <a:pt x="3671" y="11051"/>
                        <a:pt x="3056" y="11051"/>
                      </a:cubicBezTo>
                      <a:cubicBezTo>
                        <a:pt x="2442" y="11051"/>
                        <a:pt x="1828" y="10814"/>
                        <a:pt x="1355" y="10342"/>
                      </a:cubicBezTo>
                      <a:cubicBezTo>
                        <a:pt x="945" y="9901"/>
                        <a:pt x="662" y="9271"/>
                        <a:pt x="662" y="8641"/>
                      </a:cubicBezTo>
                      <a:cubicBezTo>
                        <a:pt x="662" y="8010"/>
                        <a:pt x="882" y="7380"/>
                        <a:pt x="1355" y="6939"/>
                      </a:cubicBezTo>
                      <a:lnTo>
                        <a:pt x="3214" y="5081"/>
                      </a:lnTo>
                      <a:lnTo>
                        <a:pt x="3214" y="5081"/>
                      </a:lnTo>
                      <a:cubicBezTo>
                        <a:pt x="3182" y="5396"/>
                        <a:pt x="3214" y="5679"/>
                        <a:pt x="3245" y="5994"/>
                      </a:cubicBezTo>
                      <a:lnTo>
                        <a:pt x="1828" y="7443"/>
                      </a:lnTo>
                      <a:cubicBezTo>
                        <a:pt x="1166" y="8105"/>
                        <a:pt x="1166" y="9176"/>
                        <a:pt x="1828" y="9838"/>
                      </a:cubicBezTo>
                      <a:cubicBezTo>
                        <a:pt x="2174" y="10184"/>
                        <a:pt x="2623" y="10358"/>
                        <a:pt x="3064" y="10358"/>
                      </a:cubicBezTo>
                      <a:cubicBezTo>
                        <a:pt x="3505" y="10358"/>
                        <a:pt x="3938" y="10184"/>
                        <a:pt x="4253" y="9838"/>
                      </a:cubicBezTo>
                      <a:lnTo>
                        <a:pt x="6490" y="7569"/>
                      </a:lnTo>
                      <a:cubicBezTo>
                        <a:pt x="7152" y="6908"/>
                        <a:pt x="7152" y="5837"/>
                        <a:pt x="6490" y="5175"/>
                      </a:cubicBezTo>
                      <a:cubicBezTo>
                        <a:pt x="6207" y="4892"/>
                        <a:pt x="5892" y="4734"/>
                        <a:pt x="5514" y="4702"/>
                      </a:cubicBezTo>
                      <a:lnTo>
                        <a:pt x="6112" y="4135"/>
                      </a:lnTo>
                      <a:close/>
                      <a:moveTo>
                        <a:pt x="8585" y="0"/>
                      </a:moveTo>
                      <a:cubicBezTo>
                        <a:pt x="7798" y="0"/>
                        <a:pt x="7010" y="308"/>
                        <a:pt x="6396" y="922"/>
                      </a:cubicBezTo>
                      <a:lnTo>
                        <a:pt x="4096" y="3190"/>
                      </a:lnTo>
                      <a:lnTo>
                        <a:pt x="882" y="6467"/>
                      </a:lnTo>
                      <a:cubicBezTo>
                        <a:pt x="315" y="7065"/>
                        <a:pt x="0" y="7821"/>
                        <a:pt x="0" y="8641"/>
                      </a:cubicBezTo>
                      <a:cubicBezTo>
                        <a:pt x="0" y="9460"/>
                        <a:pt x="315" y="10247"/>
                        <a:pt x="882" y="10814"/>
                      </a:cubicBezTo>
                      <a:cubicBezTo>
                        <a:pt x="1497" y="11413"/>
                        <a:pt x="2284" y="11712"/>
                        <a:pt x="3072" y="11712"/>
                      </a:cubicBezTo>
                      <a:cubicBezTo>
                        <a:pt x="3860" y="11712"/>
                        <a:pt x="4647" y="11413"/>
                        <a:pt x="5262" y="10814"/>
                      </a:cubicBezTo>
                      <a:cubicBezTo>
                        <a:pt x="8034" y="8010"/>
                        <a:pt x="6837" y="9145"/>
                        <a:pt x="10775" y="5301"/>
                      </a:cubicBezTo>
                      <a:cubicBezTo>
                        <a:pt x="12004" y="4072"/>
                        <a:pt x="12004" y="2151"/>
                        <a:pt x="10775" y="922"/>
                      </a:cubicBezTo>
                      <a:cubicBezTo>
                        <a:pt x="10161" y="308"/>
                        <a:pt x="9373" y="0"/>
                        <a:pt x="85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17963" name="Google Shape;12427;p89">
                  <a:extLst>
                    <a:ext uri="{FF2B5EF4-FFF2-40B4-BE49-F238E27FC236}">
                      <a16:creationId xmlns:a16="http://schemas.microsoft.com/office/drawing/2014/main" id="{0619430C-B5A8-493B-CFF5-7596EFB33DEE}"/>
                    </a:ext>
                  </a:extLst>
                </p:cNvPr>
                <p:cNvGrpSpPr/>
                <p:nvPr/>
              </p:nvGrpSpPr>
              <p:grpSpPr>
                <a:xfrm>
                  <a:off x="4523765" y="1886197"/>
                  <a:ext cx="644752" cy="640848"/>
                  <a:chOff x="-4932650" y="2046625"/>
                  <a:chExt cx="293025" cy="291250"/>
                </a:xfrm>
                <a:grpFill/>
              </p:grpSpPr>
              <p:sp>
                <p:nvSpPr>
                  <p:cNvPr id="18002" name="Google Shape;12428;p89">
                    <a:extLst>
                      <a:ext uri="{FF2B5EF4-FFF2-40B4-BE49-F238E27FC236}">
                        <a16:creationId xmlns:a16="http://schemas.microsoft.com/office/drawing/2014/main" id="{63D810C6-38C2-435C-F3A9-622C5793C54F}"/>
                      </a:ext>
                    </a:extLst>
                  </p:cNvPr>
                  <p:cNvSpPr/>
                  <p:nvPr/>
                </p:nvSpPr>
                <p:spPr>
                  <a:xfrm>
                    <a:off x="-4932650" y="2046625"/>
                    <a:ext cx="293025" cy="291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21" h="11650" extrusionOk="0">
                        <a:moveTo>
                          <a:pt x="7625" y="694"/>
                        </a:moveTo>
                        <a:cubicBezTo>
                          <a:pt x="9515" y="694"/>
                          <a:pt x="11059" y="2206"/>
                          <a:pt x="11059" y="4096"/>
                        </a:cubicBezTo>
                        <a:cubicBezTo>
                          <a:pt x="11059" y="5987"/>
                          <a:pt x="9515" y="7530"/>
                          <a:pt x="7625" y="7530"/>
                        </a:cubicBezTo>
                        <a:cubicBezTo>
                          <a:pt x="5735" y="7530"/>
                          <a:pt x="4223" y="5987"/>
                          <a:pt x="4223" y="4096"/>
                        </a:cubicBezTo>
                        <a:cubicBezTo>
                          <a:pt x="4223" y="2206"/>
                          <a:pt x="5735" y="694"/>
                          <a:pt x="7625" y="694"/>
                        </a:cubicBezTo>
                        <a:close/>
                        <a:moveTo>
                          <a:pt x="3344" y="8066"/>
                        </a:moveTo>
                        <a:cubicBezTo>
                          <a:pt x="3435" y="8066"/>
                          <a:pt x="3529" y="8098"/>
                          <a:pt x="3593" y="8161"/>
                        </a:cubicBezTo>
                        <a:cubicBezTo>
                          <a:pt x="3719" y="8287"/>
                          <a:pt x="3719" y="8507"/>
                          <a:pt x="3593" y="8633"/>
                        </a:cubicBezTo>
                        <a:lnTo>
                          <a:pt x="1324" y="10870"/>
                        </a:lnTo>
                        <a:cubicBezTo>
                          <a:pt x="1277" y="10933"/>
                          <a:pt x="1190" y="10964"/>
                          <a:pt x="1100" y="10964"/>
                        </a:cubicBezTo>
                        <a:cubicBezTo>
                          <a:pt x="1009" y="10964"/>
                          <a:pt x="915" y="10933"/>
                          <a:pt x="852" y="10870"/>
                        </a:cubicBezTo>
                        <a:cubicBezTo>
                          <a:pt x="757" y="10744"/>
                          <a:pt x="757" y="10523"/>
                          <a:pt x="852" y="10397"/>
                        </a:cubicBezTo>
                        <a:lnTo>
                          <a:pt x="3120" y="8161"/>
                        </a:lnTo>
                        <a:cubicBezTo>
                          <a:pt x="3167" y="8098"/>
                          <a:pt x="3254" y="8066"/>
                          <a:pt x="3344" y="8066"/>
                        </a:cubicBezTo>
                        <a:close/>
                        <a:moveTo>
                          <a:pt x="7625" y="1"/>
                        </a:moveTo>
                        <a:cubicBezTo>
                          <a:pt x="5357" y="1"/>
                          <a:pt x="3529" y="1860"/>
                          <a:pt x="3529" y="4096"/>
                        </a:cubicBezTo>
                        <a:cubicBezTo>
                          <a:pt x="3529" y="5136"/>
                          <a:pt x="3908" y="6050"/>
                          <a:pt x="4538" y="6743"/>
                        </a:cubicBezTo>
                        <a:lnTo>
                          <a:pt x="3813" y="7467"/>
                        </a:lnTo>
                        <a:cubicBezTo>
                          <a:pt x="3673" y="7386"/>
                          <a:pt x="3520" y="7347"/>
                          <a:pt x="3367" y="7347"/>
                        </a:cubicBezTo>
                        <a:cubicBezTo>
                          <a:pt x="3106" y="7347"/>
                          <a:pt x="2846" y="7458"/>
                          <a:pt x="2647" y="7656"/>
                        </a:cubicBezTo>
                        <a:lnTo>
                          <a:pt x="379" y="9893"/>
                        </a:lnTo>
                        <a:cubicBezTo>
                          <a:pt x="1" y="10271"/>
                          <a:pt x="1" y="10964"/>
                          <a:pt x="379" y="11343"/>
                        </a:cubicBezTo>
                        <a:cubicBezTo>
                          <a:pt x="584" y="11547"/>
                          <a:pt x="852" y="11650"/>
                          <a:pt x="1119" y="11650"/>
                        </a:cubicBezTo>
                        <a:cubicBezTo>
                          <a:pt x="1387" y="11650"/>
                          <a:pt x="1655" y="11547"/>
                          <a:pt x="1860" y="11343"/>
                        </a:cubicBezTo>
                        <a:lnTo>
                          <a:pt x="4097" y="9106"/>
                        </a:lnTo>
                        <a:cubicBezTo>
                          <a:pt x="4412" y="8791"/>
                          <a:pt x="4506" y="8318"/>
                          <a:pt x="4286" y="7909"/>
                        </a:cubicBezTo>
                        <a:lnTo>
                          <a:pt x="5010" y="7215"/>
                        </a:lnTo>
                        <a:cubicBezTo>
                          <a:pt x="5703" y="7814"/>
                          <a:pt x="6648" y="8192"/>
                          <a:pt x="7625" y="8192"/>
                        </a:cubicBezTo>
                        <a:cubicBezTo>
                          <a:pt x="9925" y="8192"/>
                          <a:pt x="11721" y="6333"/>
                          <a:pt x="11721" y="4096"/>
                        </a:cubicBezTo>
                        <a:cubicBezTo>
                          <a:pt x="11721" y="1828"/>
                          <a:pt x="9893" y="1"/>
                          <a:pt x="7625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03" name="Google Shape;12429;p89">
                    <a:extLst>
                      <a:ext uri="{FF2B5EF4-FFF2-40B4-BE49-F238E27FC236}">
                        <a16:creationId xmlns:a16="http://schemas.microsoft.com/office/drawing/2014/main" id="{EC5FB6FC-1AA1-236A-6098-4C930B905704}"/>
                      </a:ext>
                    </a:extLst>
                  </p:cNvPr>
                  <p:cNvSpPr/>
                  <p:nvPr/>
                </p:nvSpPr>
                <p:spPr>
                  <a:xfrm>
                    <a:off x="-4802675" y="2115050"/>
                    <a:ext cx="122100" cy="8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4" h="3443" extrusionOk="0">
                        <a:moveTo>
                          <a:pt x="2428" y="1"/>
                        </a:moveTo>
                        <a:cubicBezTo>
                          <a:pt x="2301" y="1"/>
                          <a:pt x="2172" y="72"/>
                          <a:pt x="2111" y="225"/>
                        </a:cubicBezTo>
                        <a:lnTo>
                          <a:pt x="1418" y="2116"/>
                        </a:lnTo>
                        <a:lnTo>
                          <a:pt x="693" y="225"/>
                        </a:lnTo>
                        <a:cubicBezTo>
                          <a:pt x="645" y="105"/>
                          <a:pt x="524" y="4"/>
                          <a:pt x="400" y="4"/>
                        </a:cubicBezTo>
                        <a:cubicBezTo>
                          <a:pt x="361" y="4"/>
                          <a:pt x="321" y="14"/>
                          <a:pt x="284" y="36"/>
                        </a:cubicBezTo>
                        <a:cubicBezTo>
                          <a:pt x="126" y="99"/>
                          <a:pt x="0" y="288"/>
                          <a:pt x="63" y="446"/>
                        </a:cubicBezTo>
                        <a:lnTo>
                          <a:pt x="1103" y="3218"/>
                        </a:lnTo>
                        <a:cubicBezTo>
                          <a:pt x="1168" y="3364"/>
                          <a:pt x="1299" y="3443"/>
                          <a:pt x="1428" y="3443"/>
                        </a:cubicBezTo>
                        <a:cubicBezTo>
                          <a:pt x="1551" y="3443"/>
                          <a:pt x="1672" y="3372"/>
                          <a:pt x="1733" y="3218"/>
                        </a:cubicBezTo>
                        <a:lnTo>
                          <a:pt x="2426" y="1328"/>
                        </a:lnTo>
                        <a:lnTo>
                          <a:pt x="3151" y="3218"/>
                        </a:lnTo>
                        <a:cubicBezTo>
                          <a:pt x="3215" y="3364"/>
                          <a:pt x="3346" y="3443"/>
                          <a:pt x="3476" y="3443"/>
                        </a:cubicBezTo>
                        <a:cubicBezTo>
                          <a:pt x="3598" y="3443"/>
                          <a:pt x="3719" y="3372"/>
                          <a:pt x="3781" y="3218"/>
                        </a:cubicBezTo>
                        <a:lnTo>
                          <a:pt x="4789" y="446"/>
                        </a:lnTo>
                        <a:cubicBezTo>
                          <a:pt x="4884" y="257"/>
                          <a:pt x="4789" y="68"/>
                          <a:pt x="4600" y="36"/>
                        </a:cubicBezTo>
                        <a:cubicBezTo>
                          <a:pt x="4562" y="14"/>
                          <a:pt x="4521" y="4"/>
                          <a:pt x="4479" y="4"/>
                        </a:cubicBezTo>
                        <a:cubicBezTo>
                          <a:pt x="4346" y="4"/>
                          <a:pt x="4207" y="105"/>
                          <a:pt x="4159" y="225"/>
                        </a:cubicBezTo>
                        <a:lnTo>
                          <a:pt x="3466" y="2116"/>
                        </a:lnTo>
                        <a:lnTo>
                          <a:pt x="2741" y="225"/>
                        </a:lnTo>
                        <a:cubicBezTo>
                          <a:pt x="2693" y="80"/>
                          <a:pt x="2561" y="1"/>
                          <a:pt x="2428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7964" name="Google Shape;12434;p89">
                  <a:extLst>
                    <a:ext uri="{FF2B5EF4-FFF2-40B4-BE49-F238E27FC236}">
                      <a16:creationId xmlns:a16="http://schemas.microsoft.com/office/drawing/2014/main" id="{E78FBC4E-F3F4-2471-A124-01831244C7EC}"/>
                    </a:ext>
                  </a:extLst>
                </p:cNvPr>
                <p:cNvGrpSpPr/>
                <p:nvPr/>
              </p:nvGrpSpPr>
              <p:grpSpPr>
                <a:xfrm>
                  <a:off x="8665202" y="1924126"/>
                  <a:ext cx="641288" cy="564991"/>
                  <a:chOff x="-3137650" y="2067900"/>
                  <a:chExt cx="291450" cy="256775"/>
                </a:xfrm>
                <a:grpFill/>
              </p:grpSpPr>
              <p:sp>
                <p:nvSpPr>
                  <p:cNvPr id="17999" name="Google Shape;12435;p89">
                    <a:extLst>
                      <a:ext uri="{FF2B5EF4-FFF2-40B4-BE49-F238E27FC236}">
                        <a16:creationId xmlns:a16="http://schemas.microsoft.com/office/drawing/2014/main" id="{8942F43C-B2F0-5FE8-2427-F9B9FDB9B29D}"/>
                      </a:ext>
                    </a:extLst>
                  </p:cNvPr>
                  <p:cNvSpPr/>
                  <p:nvPr/>
                </p:nvSpPr>
                <p:spPr>
                  <a:xfrm>
                    <a:off x="-3137650" y="2067900"/>
                    <a:ext cx="291450" cy="187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58" h="7499" extrusionOk="0">
                        <a:moveTo>
                          <a:pt x="10618" y="694"/>
                        </a:moveTo>
                        <a:cubicBezTo>
                          <a:pt x="10838" y="694"/>
                          <a:pt x="10964" y="851"/>
                          <a:pt x="10964" y="1040"/>
                        </a:cubicBezTo>
                        <a:lnTo>
                          <a:pt x="10964" y="6522"/>
                        </a:lnTo>
                        <a:cubicBezTo>
                          <a:pt x="10964" y="6711"/>
                          <a:pt x="10838" y="6868"/>
                          <a:pt x="10618" y="6868"/>
                        </a:cubicBezTo>
                        <a:lnTo>
                          <a:pt x="1009" y="6868"/>
                        </a:lnTo>
                        <a:cubicBezTo>
                          <a:pt x="820" y="6868"/>
                          <a:pt x="662" y="6711"/>
                          <a:pt x="662" y="6522"/>
                        </a:cubicBezTo>
                        <a:lnTo>
                          <a:pt x="662" y="1040"/>
                        </a:lnTo>
                        <a:cubicBezTo>
                          <a:pt x="662" y="851"/>
                          <a:pt x="820" y="694"/>
                          <a:pt x="1009" y="694"/>
                        </a:cubicBezTo>
                        <a:close/>
                        <a:moveTo>
                          <a:pt x="1009" y="0"/>
                        </a:moveTo>
                        <a:cubicBezTo>
                          <a:pt x="473" y="0"/>
                          <a:pt x="1" y="473"/>
                          <a:pt x="1" y="1009"/>
                        </a:cubicBezTo>
                        <a:lnTo>
                          <a:pt x="1" y="6490"/>
                        </a:lnTo>
                        <a:cubicBezTo>
                          <a:pt x="1" y="7026"/>
                          <a:pt x="473" y="7499"/>
                          <a:pt x="1009" y="7499"/>
                        </a:cubicBezTo>
                        <a:lnTo>
                          <a:pt x="10618" y="7499"/>
                        </a:lnTo>
                        <a:cubicBezTo>
                          <a:pt x="11185" y="7499"/>
                          <a:pt x="11658" y="7026"/>
                          <a:pt x="11658" y="6490"/>
                        </a:cubicBezTo>
                        <a:lnTo>
                          <a:pt x="11658" y="1009"/>
                        </a:lnTo>
                        <a:cubicBezTo>
                          <a:pt x="11658" y="473"/>
                          <a:pt x="11217" y="0"/>
                          <a:pt x="10618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00" name="Google Shape;12436;p89">
                    <a:extLst>
                      <a:ext uri="{FF2B5EF4-FFF2-40B4-BE49-F238E27FC236}">
                        <a16:creationId xmlns:a16="http://schemas.microsoft.com/office/drawing/2014/main" id="{5E5238B5-0666-2EDE-D466-108CDA42A73B}"/>
                      </a:ext>
                    </a:extLst>
                  </p:cNvPr>
                  <p:cNvSpPr/>
                  <p:nvPr/>
                </p:nvSpPr>
                <p:spPr>
                  <a:xfrm>
                    <a:off x="-3137650" y="2273475"/>
                    <a:ext cx="291450" cy="5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58" h="2048" extrusionOk="0">
                        <a:moveTo>
                          <a:pt x="10618" y="662"/>
                        </a:moveTo>
                        <a:cubicBezTo>
                          <a:pt x="10838" y="662"/>
                          <a:pt x="10964" y="819"/>
                          <a:pt x="10964" y="1008"/>
                        </a:cubicBezTo>
                        <a:cubicBezTo>
                          <a:pt x="10964" y="1197"/>
                          <a:pt x="10838" y="1355"/>
                          <a:pt x="10618" y="1355"/>
                        </a:cubicBezTo>
                        <a:lnTo>
                          <a:pt x="6050" y="1355"/>
                        </a:lnTo>
                        <a:cubicBezTo>
                          <a:pt x="6113" y="1260"/>
                          <a:pt x="6113" y="1134"/>
                          <a:pt x="6113" y="1008"/>
                        </a:cubicBezTo>
                        <a:cubicBezTo>
                          <a:pt x="6113" y="882"/>
                          <a:pt x="6050" y="788"/>
                          <a:pt x="6050" y="662"/>
                        </a:cubicBezTo>
                        <a:close/>
                        <a:moveTo>
                          <a:pt x="5105" y="662"/>
                        </a:moveTo>
                        <a:cubicBezTo>
                          <a:pt x="5294" y="662"/>
                          <a:pt x="5451" y="819"/>
                          <a:pt x="5451" y="1008"/>
                        </a:cubicBezTo>
                        <a:cubicBezTo>
                          <a:pt x="5451" y="1229"/>
                          <a:pt x="5294" y="1386"/>
                          <a:pt x="5105" y="1386"/>
                        </a:cubicBezTo>
                        <a:lnTo>
                          <a:pt x="1009" y="1386"/>
                        </a:lnTo>
                        <a:cubicBezTo>
                          <a:pt x="820" y="1355"/>
                          <a:pt x="662" y="1229"/>
                          <a:pt x="662" y="1008"/>
                        </a:cubicBezTo>
                        <a:cubicBezTo>
                          <a:pt x="662" y="819"/>
                          <a:pt x="820" y="662"/>
                          <a:pt x="1009" y="662"/>
                        </a:cubicBezTo>
                        <a:close/>
                        <a:moveTo>
                          <a:pt x="1009" y="0"/>
                        </a:moveTo>
                        <a:cubicBezTo>
                          <a:pt x="473" y="0"/>
                          <a:pt x="1" y="473"/>
                          <a:pt x="1" y="1008"/>
                        </a:cubicBezTo>
                        <a:cubicBezTo>
                          <a:pt x="1" y="1575"/>
                          <a:pt x="473" y="2048"/>
                          <a:pt x="1009" y="2048"/>
                        </a:cubicBezTo>
                        <a:lnTo>
                          <a:pt x="10618" y="2048"/>
                        </a:lnTo>
                        <a:cubicBezTo>
                          <a:pt x="11185" y="2048"/>
                          <a:pt x="11658" y="1575"/>
                          <a:pt x="11658" y="1008"/>
                        </a:cubicBezTo>
                        <a:cubicBezTo>
                          <a:pt x="11658" y="473"/>
                          <a:pt x="11217" y="0"/>
                          <a:pt x="10618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01" name="Google Shape;12437;p89">
                    <a:extLst>
                      <a:ext uri="{FF2B5EF4-FFF2-40B4-BE49-F238E27FC236}">
                        <a16:creationId xmlns:a16="http://schemas.microsoft.com/office/drawing/2014/main" id="{B740A7CB-B335-728F-C77D-E89B3B5E0F3E}"/>
                      </a:ext>
                    </a:extLst>
                  </p:cNvPr>
                  <p:cNvSpPr/>
                  <p:nvPr/>
                </p:nvSpPr>
                <p:spPr>
                  <a:xfrm>
                    <a:off x="-3035250" y="2103000"/>
                    <a:ext cx="104000" cy="11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60" h="4740" extrusionOk="0">
                        <a:moveTo>
                          <a:pt x="662" y="896"/>
                        </a:moveTo>
                        <a:lnTo>
                          <a:pt x="3056" y="2346"/>
                        </a:lnTo>
                        <a:lnTo>
                          <a:pt x="662" y="3826"/>
                        </a:lnTo>
                        <a:lnTo>
                          <a:pt x="662" y="896"/>
                        </a:lnTo>
                        <a:close/>
                        <a:moveTo>
                          <a:pt x="322" y="1"/>
                        </a:moveTo>
                        <a:cubicBezTo>
                          <a:pt x="144" y="1"/>
                          <a:pt x="0" y="131"/>
                          <a:pt x="0" y="298"/>
                        </a:cubicBezTo>
                        <a:lnTo>
                          <a:pt x="0" y="4425"/>
                        </a:lnTo>
                        <a:cubicBezTo>
                          <a:pt x="0" y="4607"/>
                          <a:pt x="132" y="4740"/>
                          <a:pt x="301" y="4740"/>
                        </a:cubicBezTo>
                        <a:cubicBezTo>
                          <a:pt x="365" y="4740"/>
                          <a:pt x="435" y="4720"/>
                          <a:pt x="504" y="4677"/>
                        </a:cubicBezTo>
                        <a:lnTo>
                          <a:pt x="3939" y="2629"/>
                        </a:lnTo>
                        <a:cubicBezTo>
                          <a:pt x="4159" y="2535"/>
                          <a:pt x="4159" y="2219"/>
                          <a:pt x="3939" y="2093"/>
                        </a:cubicBezTo>
                        <a:lnTo>
                          <a:pt x="504" y="46"/>
                        </a:lnTo>
                        <a:cubicBezTo>
                          <a:pt x="443" y="15"/>
                          <a:pt x="381" y="1"/>
                          <a:pt x="322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17965" name="Google Shape;12454;p89">
                  <a:extLst>
                    <a:ext uri="{FF2B5EF4-FFF2-40B4-BE49-F238E27FC236}">
                      <a16:creationId xmlns:a16="http://schemas.microsoft.com/office/drawing/2014/main" id="{124B4D58-9924-AAFC-2F31-CB2234489B5A}"/>
                    </a:ext>
                  </a:extLst>
                </p:cNvPr>
                <p:cNvSpPr/>
                <p:nvPr/>
              </p:nvSpPr>
              <p:spPr>
                <a:xfrm>
                  <a:off x="1225976" y="1884797"/>
                  <a:ext cx="642992" cy="6432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9" h="11694" extrusionOk="0">
                      <a:moveTo>
                        <a:pt x="5829" y="2048"/>
                      </a:moveTo>
                      <a:cubicBezTo>
                        <a:pt x="6018" y="2048"/>
                        <a:pt x="6175" y="2206"/>
                        <a:pt x="6175" y="2395"/>
                      </a:cubicBezTo>
                      <a:cubicBezTo>
                        <a:pt x="6175" y="2615"/>
                        <a:pt x="6018" y="2804"/>
                        <a:pt x="5829" y="2804"/>
                      </a:cubicBezTo>
                      <a:cubicBezTo>
                        <a:pt x="5640" y="2804"/>
                        <a:pt x="5482" y="2615"/>
                        <a:pt x="5482" y="2395"/>
                      </a:cubicBezTo>
                      <a:cubicBezTo>
                        <a:pt x="5482" y="2206"/>
                        <a:pt x="5640" y="2048"/>
                        <a:pt x="5829" y="2048"/>
                      </a:cubicBezTo>
                      <a:close/>
                      <a:moveTo>
                        <a:pt x="5829" y="725"/>
                      </a:moveTo>
                      <a:cubicBezTo>
                        <a:pt x="6774" y="725"/>
                        <a:pt x="7530" y="1449"/>
                        <a:pt x="7530" y="2395"/>
                      </a:cubicBezTo>
                      <a:cubicBezTo>
                        <a:pt x="7530" y="2521"/>
                        <a:pt x="7530" y="2678"/>
                        <a:pt x="7467" y="2804"/>
                      </a:cubicBezTo>
                      <a:lnTo>
                        <a:pt x="6774" y="2804"/>
                      </a:lnTo>
                      <a:cubicBezTo>
                        <a:pt x="6806" y="2678"/>
                        <a:pt x="6837" y="2552"/>
                        <a:pt x="6837" y="2395"/>
                      </a:cubicBezTo>
                      <a:cubicBezTo>
                        <a:pt x="6837" y="1859"/>
                        <a:pt x="6364" y="1386"/>
                        <a:pt x="5829" y="1386"/>
                      </a:cubicBezTo>
                      <a:cubicBezTo>
                        <a:pt x="5262" y="1386"/>
                        <a:pt x="4789" y="1859"/>
                        <a:pt x="4789" y="2395"/>
                      </a:cubicBezTo>
                      <a:cubicBezTo>
                        <a:pt x="4789" y="2521"/>
                        <a:pt x="4852" y="2678"/>
                        <a:pt x="4884" y="2804"/>
                      </a:cubicBezTo>
                      <a:lnTo>
                        <a:pt x="4159" y="2804"/>
                      </a:lnTo>
                      <a:cubicBezTo>
                        <a:pt x="4128" y="2678"/>
                        <a:pt x="4128" y="2521"/>
                        <a:pt x="4128" y="2395"/>
                      </a:cubicBezTo>
                      <a:cubicBezTo>
                        <a:pt x="4128" y="1449"/>
                        <a:pt x="4884" y="725"/>
                        <a:pt x="5829" y="725"/>
                      </a:cubicBezTo>
                      <a:close/>
                      <a:moveTo>
                        <a:pt x="10681" y="3466"/>
                      </a:moveTo>
                      <a:cubicBezTo>
                        <a:pt x="10870" y="3466"/>
                        <a:pt x="11027" y="3623"/>
                        <a:pt x="11027" y="3812"/>
                      </a:cubicBezTo>
                      <a:cubicBezTo>
                        <a:pt x="11027" y="4033"/>
                        <a:pt x="10870" y="4190"/>
                        <a:pt x="10681" y="4190"/>
                      </a:cubicBezTo>
                      <a:lnTo>
                        <a:pt x="1009" y="4190"/>
                      </a:lnTo>
                      <a:cubicBezTo>
                        <a:pt x="820" y="4190"/>
                        <a:pt x="662" y="4033"/>
                        <a:pt x="662" y="3812"/>
                      </a:cubicBezTo>
                      <a:cubicBezTo>
                        <a:pt x="662" y="3623"/>
                        <a:pt x="851" y="3466"/>
                        <a:pt x="1009" y="3466"/>
                      </a:cubicBezTo>
                      <a:close/>
                      <a:moveTo>
                        <a:pt x="9799" y="4852"/>
                      </a:moveTo>
                      <a:lnTo>
                        <a:pt x="7058" y="7593"/>
                      </a:lnTo>
                      <a:lnTo>
                        <a:pt x="4600" y="7593"/>
                      </a:lnTo>
                      <a:lnTo>
                        <a:pt x="1859" y="4852"/>
                      </a:lnTo>
                      <a:close/>
                      <a:moveTo>
                        <a:pt x="6869" y="8255"/>
                      </a:moveTo>
                      <a:lnTo>
                        <a:pt x="6869" y="9767"/>
                      </a:lnTo>
                      <a:lnTo>
                        <a:pt x="4789" y="10775"/>
                      </a:lnTo>
                      <a:lnTo>
                        <a:pt x="4789" y="8255"/>
                      </a:lnTo>
                      <a:close/>
                      <a:moveTo>
                        <a:pt x="5829" y="0"/>
                      </a:moveTo>
                      <a:cubicBezTo>
                        <a:pt x="4474" y="0"/>
                        <a:pt x="3435" y="1071"/>
                        <a:pt x="3435" y="2395"/>
                      </a:cubicBezTo>
                      <a:cubicBezTo>
                        <a:pt x="3435" y="2521"/>
                        <a:pt x="3435" y="2678"/>
                        <a:pt x="3466" y="2804"/>
                      </a:cubicBezTo>
                      <a:lnTo>
                        <a:pt x="1009" y="2804"/>
                      </a:lnTo>
                      <a:cubicBezTo>
                        <a:pt x="473" y="2804"/>
                        <a:pt x="0" y="3277"/>
                        <a:pt x="0" y="3812"/>
                      </a:cubicBezTo>
                      <a:cubicBezTo>
                        <a:pt x="0" y="4348"/>
                        <a:pt x="379" y="4757"/>
                        <a:pt x="851" y="4852"/>
                      </a:cubicBezTo>
                      <a:lnTo>
                        <a:pt x="4096" y="8065"/>
                      </a:lnTo>
                      <a:lnTo>
                        <a:pt x="4096" y="11342"/>
                      </a:lnTo>
                      <a:cubicBezTo>
                        <a:pt x="4096" y="11518"/>
                        <a:pt x="4277" y="11694"/>
                        <a:pt x="4462" y="11694"/>
                      </a:cubicBezTo>
                      <a:cubicBezTo>
                        <a:pt x="4508" y="11694"/>
                        <a:pt x="4556" y="11683"/>
                        <a:pt x="4600" y="11657"/>
                      </a:cubicBezTo>
                      <a:lnTo>
                        <a:pt x="7373" y="10271"/>
                      </a:lnTo>
                      <a:cubicBezTo>
                        <a:pt x="7467" y="10239"/>
                        <a:pt x="7562" y="10113"/>
                        <a:pt x="7562" y="9956"/>
                      </a:cubicBezTo>
                      <a:lnTo>
                        <a:pt x="7562" y="8034"/>
                      </a:lnTo>
                      <a:lnTo>
                        <a:pt x="10838" y="4820"/>
                      </a:lnTo>
                      <a:cubicBezTo>
                        <a:pt x="11311" y="4757"/>
                        <a:pt x="11689" y="4348"/>
                        <a:pt x="11689" y="3812"/>
                      </a:cubicBezTo>
                      <a:cubicBezTo>
                        <a:pt x="11689" y="3277"/>
                        <a:pt x="11216" y="2804"/>
                        <a:pt x="10681" y="2804"/>
                      </a:cubicBezTo>
                      <a:lnTo>
                        <a:pt x="8192" y="2804"/>
                      </a:lnTo>
                      <a:cubicBezTo>
                        <a:pt x="8192" y="2678"/>
                        <a:pt x="8223" y="2521"/>
                        <a:pt x="8223" y="2395"/>
                      </a:cubicBezTo>
                      <a:cubicBezTo>
                        <a:pt x="8223" y="1071"/>
                        <a:pt x="7152" y="0"/>
                        <a:pt x="582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17966" name="Google Shape;12461;p89">
                  <a:extLst>
                    <a:ext uri="{FF2B5EF4-FFF2-40B4-BE49-F238E27FC236}">
                      <a16:creationId xmlns:a16="http://schemas.microsoft.com/office/drawing/2014/main" id="{89BF3148-715D-DDBB-3A44-930833B9BB57}"/>
                    </a:ext>
                  </a:extLst>
                </p:cNvPr>
                <p:cNvGrpSpPr/>
                <p:nvPr/>
              </p:nvGrpSpPr>
              <p:grpSpPr>
                <a:xfrm>
                  <a:off x="5349172" y="1883391"/>
                  <a:ext cx="646458" cy="646458"/>
                  <a:chOff x="-4573475" y="2045850"/>
                  <a:chExt cx="293800" cy="293800"/>
                </a:xfrm>
                <a:grpFill/>
              </p:grpSpPr>
              <p:sp>
                <p:nvSpPr>
                  <p:cNvPr id="17997" name="Google Shape;12462;p89">
                    <a:extLst>
                      <a:ext uri="{FF2B5EF4-FFF2-40B4-BE49-F238E27FC236}">
                        <a16:creationId xmlns:a16="http://schemas.microsoft.com/office/drawing/2014/main" id="{EB7F5B95-3715-280C-398C-F0955EA6B8C7}"/>
                      </a:ext>
                    </a:extLst>
                  </p:cNvPr>
                  <p:cNvSpPr/>
                  <p:nvPr/>
                </p:nvSpPr>
                <p:spPr>
                  <a:xfrm>
                    <a:off x="-4573475" y="2045850"/>
                    <a:ext cx="293800" cy="293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52" h="11752" extrusionOk="0">
                        <a:moveTo>
                          <a:pt x="6333" y="756"/>
                        </a:moveTo>
                        <a:lnTo>
                          <a:pt x="6459" y="1292"/>
                        </a:lnTo>
                        <a:cubicBezTo>
                          <a:pt x="6490" y="1418"/>
                          <a:pt x="6585" y="1544"/>
                          <a:pt x="6742" y="1576"/>
                        </a:cubicBezTo>
                        <a:cubicBezTo>
                          <a:pt x="7372" y="1702"/>
                          <a:pt x="7908" y="1922"/>
                          <a:pt x="8444" y="2300"/>
                        </a:cubicBezTo>
                        <a:cubicBezTo>
                          <a:pt x="8491" y="2332"/>
                          <a:pt x="8546" y="2347"/>
                          <a:pt x="8605" y="2347"/>
                        </a:cubicBezTo>
                        <a:cubicBezTo>
                          <a:pt x="8664" y="2347"/>
                          <a:pt x="8727" y="2332"/>
                          <a:pt x="8790" y="2300"/>
                        </a:cubicBezTo>
                        <a:lnTo>
                          <a:pt x="9231" y="2017"/>
                        </a:lnTo>
                        <a:lnTo>
                          <a:pt x="9798" y="2584"/>
                        </a:lnTo>
                        <a:lnTo>
                          <a:pt x="9546" y="3025"/>
                        </a:lnTo>
                        <a:cubicBezTo>
                          <a:pt x="9452" y="3151"/>
                          <a:pt x="9452" y="3308"/>
                          <a:pt x="9546" y="3371"/>
                        </a:cubicBezTo>
                        <a:cubicBezTo>
                          <a:pt x="9893" y="3907"/>
                          <a:pt x="10113" y="4505"/>
                          <a:pt x="10239" y="5073"/>
                        </a:cubicBezTo>
                        <a:cubicBezTo>
                          <a:pt x="10271" y="5199"/>
                          <a:pt x="10365" y="5325"/>
                          <a:pt x="10523" y="5356"/>
                        </a:cubicBezTo>
                        <a:lnTo>
                          <a:pt x="11058" y="5482"/>
                        </a:lnTo>
                        <a:lnTo>
                          <a:pt x="11058" y="6301"/>
                        </a:lnTo>
                        <a:lnTo>
                          <a:pt x="10523" y="6427"/>
                        </a:lnTo>
                        <a:cubicBezTo>
                          <a:pt x="10397" y="6459"/>
                          <a:pt x="10271" y="6553"/>
                          <a:pt x="10239" y="6711"/>
                        </a:cubicBezTo>
                        <a:cubicBezTo>
                          <a:pt x="10113" y="7309"/>
                          <a:pt x="9893" y="7877"/>
                          <a:pt x="9546" y="8381"/>
                        </a:cubicBezTo>
                        <a:cubicBezTo>
                          <a:pt x="9452" y="8507"/>
                          <a:pt x="9452" y="8633"/>
                          <a:pt x="9546" y="8759"/>
                        </a:cubicBezTo>
                        <a:lnTo>
                          <a:pt x="9798" y="9168"/>
                        </a:lnTo>
                        <a:lnTo>
                          <a:pt x="9231" y="9767"/>
                        </a:lnTo>
                        <a:lnTo>
                          <a:pt x="8790" y="9483"/>
                        </a:lnTo>
                        <a:cubicBezTo>
                          <a:pt x="8727" y="9452"/>
                          <a:pt x="8656" y="9436"/>
                          <a:pt x="8593" y="9436"/>
                        </a:cubicBezTo>
                        <a:cubicBezTo>
                          <a:pt x="8530" y="9436"/>
                          <a:pt x="8475" y="9452"/>
                          <a:pt x="8444" y="9483"/>
                        </a:cubicBezTo>
                        <a:cubicBezTo>
                          <a:pt x="7908" y="9861"/>
                          <a:pt x="7341" y="10082"/>
                          <a:pt x="6742" y="10208"/>
                        </a:cubicBezTo>
                        <a:cubicBezTo>
                          <a:pt x="6616" y="10239"/>
                          <a:pt x="6490" y="10334"/>
                          <a:pt x="6459" y="10428"/>
                        </a:cubicBezTo>
                        <a:lnTo>
                          <a:pt x="6333" y="10964"/>
                        </a:lnTo>
                        <a:lnTo>
                          <a:pt x="5514" y="10964"/>
                        </a:lnTo>
                        <a:lnTo>
                          <a:pt x="5388" y="10428"/>
                        </a:lnTo>
                        <a:cubicBezTo>
                          <a:pt x="5356" y="10334"/>
                          <a:pt x="5230" y="10208"/>
                          <a:pt x="5136" y="10208"/>
                        </a:cubicBezTo>
                        <a:cubicBezTo>
                          <a:pt x="4505" y="10082"/>
                          <a:pt x="3938" y="9861"/>
                          <a:pt x="3434" y="9483"/>
                        </a:cubicBezTo>
                        <a:cubicBezTo>
                          <a:pt x="3371" y="9452"/>
                          <a:pt x="3308" y="9436"/>
                          <a:pt x="3249" y="9436"/>
                        </a:cubicBezTo>
                        <a:cubicBezTo>
                          <a:pt x="3190" y="9436"/>
                          <a:pt x="3135" y="9452"/>
                          <a:pt x="3088" y="9483"/>
                        </a:cubicBezTo>
                        <a:lnTo>
                          <a:pt x="2647" y="9767"/>
                        </a:lnTo>
                        <a:lnTo>
                          <a:pt x="2048" y="9168"/>
                        </a:lnTo>
                        <a:lnTo>
                          <a:pt x="2332" y="8759"/>
                        </a:lnTo>
                        <a:cubicBezTo>
                          <a:pt x="2395" y="8633"/>
                          <a:pt x="2395" y="8475"/>
                          <a:pt x="2332" y="8381"/>
                        </a:cubicBezTo>
                        <a:cubicBezTo>
                          <a:pt x="1985" y="7877"/>
                          <a:pt x="1733" y="7278"/>
                          <a:pt x="1607" y="6711"/>
                        </a:cubicBezTo>
                        <a:cubicBezTo>
                          <a:pt x="1575" y="6585"/>
                          <a:pt x="1512" y="6459"/>
                          <a:pt x="1386" y="6427"/>
                        </a:cubicBezTo>
                        <a:lnTo>
                          <a:pt x="882" y="6301"/>
                        </a:lnTo>
                        <a:lnTo>
                          <a:pt x="882" y="5482"/>
                        </a:lnTo>
                        <a:lnTo>
                          <a:pt x="1386" y="5356"/>
                        </a:lnTo>
                        <a:cubicBezTo>
                          <a:pt x="1512" y="5325"/>
                          <a:pt x="1607" y="5199"/>
                          <a:pt x="1607" y="5073"/>
                        </a:cubicBezTo>
                        <a:cubicBezTo>
                          <a:pt x="1733" y="4442"/>
                          <a:pt x="1985" y="3907"/>
                          <a:pt x="2332" y="3371"/>
                        </a:cubicBezTo>
                        <a:cubicBezTo>
                          <a:pt x="2395" y="3277"/>
                          <a:pt x="2395" y="3151"/>
                          <a:pt x="2332" y="3025"/>
                        </a:cubicBezTo>
                        <a:lnTo>
                          <a:pt x="2048" y="2584"/>
                        </a:lnTo>
                        <a:lnTo>
                          <a:pt x="2647" y="2017"/>
                        </a:lnTo>
                        <a:lnTo>
                          <a:pt x="3088" y="2300"/>
                        </a:lnTo>
                        <a:cubicBezTo>
                          <a:pt x="3135" y="2332"/>
                          <a:pt x="3198" y="2347"/>
                          <a:pt x="3261" y="2347"/>
                        </a:cubicBezTo>
                        <a:cubicBezTo>
                          <a:pt x="3324" y="2347"/>
                          <a:pt x="3387" y="2332"/>
                          <a:pt x="3434" y="2300"/>
                        </a:cubicBezTo>
                        <a:cubicBezTo>
                          <a:pt x="3938" y="1922"/>
                          <a:pt x="4537" y="1702"/>
                          <a:pt x="5136" y="1576"/>
                        </a:cubicBezTo>
                        <a:cubicBezTo>
                          <a:pt x="5230" y="1544"/>
                          <a:pt x="5356" y="1450"/>
                          <a:pt x="5388" y="1292"/>
                        </a:cubicBezTo>
                        <a:lnTo>
                          <a:pt x="5514" y="756"/>
                        </a:lnTo>
                        <a:close/>
                        <a:moveTo>
                          <a:pt x="5167" y="0"/>
                        </a:moveTo>
                        <a:cubicBezTo>
                          <a:pt x="5009" y="0"/>
                          <a:pt x="4852" y="126"/>
                          <a:pt x="4852" y="284"/>
                        </a:cubicBezTo>
                        <a:lnTo>
                          <a:pt x="4694" y="882"/>
                        </a:lnTo>
                        <a:cubicBezTo>
                          <a:pt x="4127" y="977"/>
                          <a:pt x="3623" y="1229"/>
                          <a:pt x="3119" y="1513"/>
                        </a:cubicBezTo>
                        <a:lnTo>
                          <a:pt x="2615" y="1197"/>
                        </a:lnTo>
                        <a:cubicBezTo>
                          <a:pt x="2557" y="1154"/>
                          <a:pt x="2485" y="1130"/>
                          <a:pt x="2412" y="1130"/>
                        </a:cubicBezTo>
                        <a:cubicBezTo>
                          <a:pt x="2327" y="1130"/>
                          <a:pt x="2242" y="1161"/>
                          <a:pt x="2174" y="1229"/>
                        </a:cubicBezTo>
                        <a:lnTo>
                          <a:pt x="1197" y="2206"/>
                        </a:lnTo>
                        <a:cubicBezTo>
                          <a:pt x="1071" y="2332"/>
                          <a:pt x="1071" y="2489"/>
                          <a:pt x="1134" y="2647"/>
                        </a:cubicBezTo>
                        <a:lnTo>
                          <a:pt x="1449" y="3151"/>
                        </a:lnTo>
                        <a:cubicBezTo>
                          <a:pt x="1134" y="3623"/>
                          <a:pt x="945" y="4159"/>
                          <a:pt x="819" y="4726"/>
                        </a:cubicBezTo>
                        <a:lnTo>
                          <a:pt x="284" y="4884"/>
                        </a:lnTo>
                        <a:cubicBezTo>
                          <a:pt x="126" y="4915"/>
                          <a:pt x="0" y="5041"/>
                          <a:pt x="0" y="5199"/>
                        </a:cubicBezTo>
                        <a:lnTo>
                          <a:pt x="0" y="6585"/>
                        </a:lnTo>
                        <a:cubicBezTo>
                          <a:pt x="0" y="6742"/>
                          <a:pt x="126" y="6868"/>
                          <a:pt x="284" y="6900"/>
                        </a:cubicBezTo>
                        <a:lnTo>
                          <a:pt x="819" y="7057"/>
                        </a:lnTo>
                        <a:cubicBezTo>
                          <a:pt x="945" y="7593"/>
                          <a:pt x="1197" y="8129"/>
                          <a:pt x="1449" y="8633"/>
                        </a:cubicBezTo>
                        <a:lnTo>
                          <a:pt x="1134" y="9137"/>
                        </a:lnTo>
                        <a:cubicBezTo>
                          <a:pt x="1071" y="9263"/>
                          <a:pt x="1071" y="9452"/>
                          <a:pt x="1197" y="9578"/>
                        </a:cubicBezTo>
                        <a:lnTo>
                          <a:pt x="2174" y="10554"/>
                        </a:lnTo>
                        <a:cubicBezTo>
                          <a:pt x="2242" y="10622"/>
                          <a:pt x="2318" y="10653"/>
                          <a:pt x="2399" y="10653"/>
                        </a:cubicBezTo>
                        <a:cubicBezTo>
                          <a:pt x="2469" y="10653"/>
                          <a:pt x="2542" y="10630"/>
                          <a:pt x="2615" y="10586"/>
                        </a:cubicBezTo>
                        <a:lnTo>
                          <a:pt x="3119" y="10271"/>
                        </a:lnTo>
                        <a:cubicBezTo>
                          <a:pt x="3592" y="10586"/>
                          <a:pt x="4127" y="10806"/>
                          <a:pt x="4694" y="10901"/>
                        </a:cubicBezTo>
                        <a:lnTo>
                          <a:pt x="4852" y="11468"/>
                        </a:lnTo>
                        <a:cubicBezTo>
                          <a:pt x="4883" y="11626"/>
                          <a:pt x="5009" y="11752"/>
                          <a:pt x="5167" y="11752"/>
                        </a:cubicBezTo>
                        <a:lnTo>
                          <a:pt x="6553" y="11752"/>
                        </a:lnTo>
                        <a:cubicBezTo>
                          <a:pt x="6711" y="11752"/>
                          <a:pt x="6805" y="11626"/>
                          <a:pt x="6868" y="11468"/>
                        </a:cubicBezTo>
                        <a:lnTo>
                          <a:pt x="7026" y="10901"/>
                        </a:lnTo>
                        <a:cubicBezTo>
                          <a:pt x="7561" y="10806"/>
                          <a:pt x="8065" y="10554"/>
                          <a:pt x="8601" y="10271"/>
                        </a:cubicBezTo>
                        <a:lnTo>
                          <a:pt x="9105" y="10586"/>
                        </a:lnTo>
                        <a:cubicBezTo>
                          <a:pt x="9164" y="10630"/>
                          <a:pt x="9236" y="10653"/>
                          <a:pt x="9309" y="10653"/>
                        </a:cubicBezTo>
                        <a:cubicBezTo>
                          <a:pt x="9393" y="10653"/>
                          <a:pt x="9479" y="10622"/>
                          <a:pt x="9546" y="10554"/>
                        </a:cubicBezTo>
                        <a:lnTo>
                          <a:pt x="10523" y="9578"/>
                        </a:lnTo>
                        <a:cubicBezTo>
                          <a:pt x="10649" y="9452"/>
                          <a:pt x="10649" y="9294"/>
                          <a:pt x="10554" y="9137"/>
                        </a:cubicBezTo>
                        <a:lnTo>
                          <a:pt x="10239" y="8633"/>
                        </a:lnTo>
                        <a:cubicBezTo>
                          <a:pt x="10554" y="8160"/>
                          <a:pt x="10743" y="7656"/>
                          <a:pt x="10869" y="7057"/>
                        </a:cubicBezTo>
                        <a:lnTo>
                          <a:pt x="11468" y="6900"/>
                        </a:lnTo>
                        <a:cubicBezTo>
                          <a:pt x="11626" y="6868"/>
                          <a:pt x="11752" y="6742"/>
                          <a:pt x="11752" y="6585"/>
                        </a:cubicBezTo>
                        <a:lnTo>
                          <a:pt x="11752" y="5199"/>
                        </a:lnTo>
                        <a:cubicBezTo>
                          <a:pt x="11752" y="5041"/>
                          <a:pt x="11626" y="4915"/>
                          <a:pt x="11468" y="4884"/>
                        </a:cubicBezTo>
                        <a:lnTo>
                          <a:pt x="10869" y="4726"/>
                        </a:lnTo>
                        <a:cubicBezTo>
                          <a:pt x="10743" y="4159"/>
                          <a:pt x="10523" y="3655"/>
                          <a:pt x="10239" y="3151"/>
                        </a:cubicBezTo>
                        <a:lnTo>
                          <a:pt x="10554" y="2647"/>
                        </a:lnTo>
                        <a:cubicBezTo>
                          <a:pt x="10649" y="2521"/>
                          <a:pt x="10649" y="2332"/>
                          <a:pt x="10523" y="2206"/>
                        </a:cubicBezTo>
                        <a:lnTo>
                          <a:pt x="9546" y="1229"/>
                        </a:lnTo>
                        <a:cubicBezTo>
                          <a:pt x="9479" y="1161"/>
                          <a:pt x="9402" y="1130"/>
                          <a:pt x="9321" y="1130"/>
                        </a:cubicBezTo>
                        <a:cubicBezTo>
                          <a:pt x="9251" y="1130"/>
                          <a:pt x="9178" y="1154"/>
                          <a:pt x="9105" y="1197"/>
                        </a:cubicBezTo>
                        <a:lnTo>
                          <a:pt x="8601" y="1513"/>
                        </a:lnTo>
                        <a:cubicBezTo>
                          <a:pt x="8128" y="1197"/>
                          <a:pt x="7593" y="977"/>
                          <a:pt x="7026" y="882"/>
                        </a:cubicBezTo>
                        <a:lnTo>
                          <a:pt x="6868" y="284"/>
                        </a:lnTo>
                        <a:cubicBezTo>
                          <a:pt x="6805" y="126"/>
                          <a:pt x="6711" y="0"/>
                          <a:pt x="655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98" name="Google Shape;12463;p89">
                    <a:extLst>
                      <a:ext uri="{FF2B5EF4-FFF2-40B4-BE49-F238E27FC236}">
                        <a16:creationId xmlns:a16="http://schemas.microsoft.com/office/drawing/2014/main" id="{885C0094-404D-3996-9CDD-0A2C1B7C6A73}"/>
                      </a:ext>
                    </a:extLst>
                  </p:cNvPr>
                  <p:cNvSpPr/>
                  <p:nvPr/>
                </p:nvSpPr>
                <p:spPr>
                  <a:xfrm>
                    <a:off x="-4521500" y="2099400"/>
                    <a:ext cx="189050" cy="18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62" h="7531" extrusionOk="0">
                        <a:moveTo>
                          <a:pt x="3750" y="662"/>
                        </a:moveTo>
                        <a:cubicBezTo>
                          <a:pt x="5451" y="662"/>
                          <a:pt x="6837" y="2017"/>
                          <a:pt x="6837" y="3718"/>
                        </a:cubicBezTo>
                        <a:cubicBezTo>
                          <a:pt x="6869" y="5104"/>
                          <a:pt x="6049" y="6239"/>
                          <a:pt x="4821" y="6648"/>
                        </a:cubicBezTo>
                        <a:lnTo>
                          <a:pt x="4821" y="5892"/>
                        </a:lnTo>
                        <a:cubicBezTo>
                          <a:pt x="5640" y="5514"/>
                          <a:pt x="6207" y="4663"/>
                          <a:pt x="6207" y="3718"/>
                        </a:cubicBezTo>
                        <a:cubicBezTo>
                          <a:pt x="6207" y="2710"/>
                          <a:pt x="5577" y="1796"/>
                          <a:pt x="4569" y="1481"/>
                        </a:cubicBezTo>
                        <a:cubicBezTo>
                          <a:pt x="4535" y="1472"/>
                          <a:pt x="4501" y="1467"/>
                          <a:pt x="4468" y="1467"/>
                        </a:cubicBezTo>
                        <a:cubicBezTo>
                          <a:pt x="4278" y="1467"/>
                          <a:pt x="4096" y="1609"/>
                          <a:pt x="4096" y="1796"/>
                        </a:cubicBezTo>
                        <a:lnTo>
                          <a:pt x="4096" y="3372"/>
                        </a:lnTo>
                        <a:lnTo>
                          <a:pt x="3435" y="3372"/>
                        </a:lnTo>
                        <a:lnTo>
                          <a:pt x="3435" y="1796"/>
                        </a:lnTo>
                        <a:cubicBezTo>
                          <a:pt x="3435" y="1609"/>
                          <a:pt x="3276" y="1467"/>
                          <a:pt x="3073" y="1467"/>
                        </a:cubicBezTo>
                        <a:cubicBezTo>
                          <a:pt x="3037" y="1467"/>
                          <a:pt x="3000" y="1472"/>
                          <a:pt x="2962" y="1481"/>
                        </a:cubicBezTo>
                        <a:cubicBezTo>
                          <a:pt x="2017" y="1828"/>
                          <a:pt x="1355" y="2742"/>
                          <a:pt x="1355" y="3718"/>
                        </a:cubicBezTo>
                        <a:cubicBezTo>
                          <a:pt x="1355" y="4663"/>
                          <a:pt x="1891" y="5514"/>
                          <a:pt x="2741" y="5892"/>
                        </a:cubicBezTo>
                        <a:lnTo>
                          <a:pt x="2741" y="6648"/>
                        </a:lnTo>
                        <a:cubicBezTo>
                          <a:pt x="1544" y="6207"/>
                          <a:pt x="694" y="5073"/>
                          <a:pt x="694" y="3718"/>
                        </a:cubicBezTo>
                        <a:cubicBezTo>
                          <a:pt x="694" y="2017"/>
                          <a:pt x="2048" y="662"/>
                          <a:pt x="3750" y="662"/>
                        </a:cubicBezTo>
                        <a:close/>
                        <a:moveTo>
                          <a:pt x="4852" y="2363"/>
                        </a:moveTo>
                        <a:cubicBezTo>
                          <a:pt x="5293" y="2679"/>
                          <a:pt x="5514" y="3183"/>
                          <a:pt x="5514" y="3718"/>
                        </a:cubicBezTo>
                        <a:cubicBezTo>
                          <a:pt x="5514" y="4443"/>
                          <a:pt x="5041" y="5104"/>
                          <a:pt x="4380" y="5356"/>
                        </a:cubicBezTo>
                        <a:cubicBezTo>
                          <a:pt x="4254" y="5388"/>
                          <a:pt x="4159" y="5545"/>
                          <a:pt x="4159" y="5671"/>
                        </a:cubicBezTo>
                        <a:lnTo>
                          <a:pt x="4159" y="6806"/>
                        </a:lnTo>
                        <a:lnTo>
                          <a:pt x="3781" y="6806"/>
                        </a:lnTo>
                        <a:cubicBezTo>
                          <a:pt x="3734" y="6821"/>
                          <a:pt x="3679" y="6829"/>
                          <a:pt x="3624" y="6829"/>
                        </a:cubicBezTo>
                        <a:cubicBezTo>
                          <a:pt x="3568" y="6829"/>
                          <a:pt x="3513" y="6821"/>
                          <a:pt x="3466" y="6806"/>
                        </a:cubicBezTo>
                        <a:lnTo>
                          <a:pt x="3466" y="5671"/>
                        </a:lnTo>
                        <a:cubicBezTo>
                          <a:pt x="3466" y="5514"/>
                          <a:pt x="3403" y="5388"/>
                          <a:pt x="3246" y="5356"/>
                        </a:cubicBezTo>
                        <a:cubicBezTo>
                          <a:pt x="2584" y="5104"/>
                          <a:pt x="2111" y="4443"/>
                          <a:pt x="2111" y="3718"/>
                        </a:cubicBezTo>
                        <a:cubicBezTo>
                          <a:pt x="2111" y="3183"/>
                          <a:pt x="2363" y="2679"/>
                          <a:pt x="2773" y="2363"/>
                        </a:cubicBezTo>
                        <a:lnTo>
                          <a:pt x="2773" y="3718"/>
                        </a:lnTo>
                        <a:cubicBezTo>
                          <a:pt x="2773" y="3939"/>
                          <a:pt x="2930" y="4096"/>
                          <a:pt x="3120" y="4096"/>
                        </a:cubicBezTo>
                        <a:lnTo>
                          <a:pt x="4506" y="4096"/>
                        </a:lnTo>
                        <a:cubicBezTo>
                          <a:pt x="4695" y="4096"/>
                          <a:pt x="4852" y="3939"/>
                          <a:pt x="4852" y="3718"/>
                        </a:cubicBezTo>
                        <a:lnTo>
                          <a:pt x="4852" y="2363"/>
                        </a:lnTo>
                        <a:close/>
                        <a:moveTo>
                          <a:pt x="3781" y="1"/>
                        </a:moveTo>
                        <a:cubicBezTo>
                          <a:pt x="1702" y="1"/>
                          <a:pt x="1" y="1670"/>
                          <a:pt x="1" y="3781"/>
                        </a:cubicBezTo>
                        <a:cubicBezTo>
                          <a:pt x="1" y="5861"/>
                          <a:pt x="1702" y="7530"/>
                          <a:pt x="3781" y="7530"/>
                        </a:cubicBezTo>
                        <a:cubicBezTo>
                          <a:pt x="5892" y="7530"/>
                          <a:pt x="7562" y="5861"/>
                          <a:pt x="7562" y="3781"/>
                        </a:cubicBezTo>
                        <a:cubicBezTo>
                          <a:pt x="7562" y="1670"/>
                          <a:pt x="5892" y="1"/>
                          <a:pt x="378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7967" name="Google Shape;12473;p89">
                  <a:extLst>
                    <a:ext uri="{FF2B5EF4-FFF2-40B4-BE49-F238E27FC236}">
                      <a16:creationId xmlns:a16="http://schemas.microsoft.com/office/drawing/2014/main" id="{DA894677-7B87-9FC3-C1F6-BCE105E09FD7}"/>
                    </a:ext>
                  </a:extLst>
                </p:cNvPr>
                <p:cNvGrpSpPr/>
                <p:nvPr/>
              </p:nvGrpSpPr>
              <p:grpSpPr>
                <a:xfrm>
                  <a:off x="9511570" y="1885950"/>
                  <a:ext cx="632212" cy="641343"/>
                  <a:chOff x="-2777700" y="2049775"/>
                  <a:chExt cx="287325" cy="291475"/>
                </a:xfrm>
                <a:grpFill/>
              </p:grpSpPr>
              <p:sp>
                <p:nvSpPr>
                  <p:cNvPr id="17994" name="Google Shape;12474;p89">
                    <a:extLst>
                      <a:ext uri="{FF2B5EF4-FFF2-40B4-BE49-F238E27FC236}">
                        <a16:creationId xmlns:a16="http://schemas.microsoft.com/office/drawing/2014/main" id="{EBB53317-8F2B-C961-8167-A3D69F910016}"/>
                      </a:ext>
                    </a:extLst>
                  </p:cNvPr>
                  <p:cNvSpPr/>
                  <p:nvPr/>
                </p:nvSpPr>
                <p:spPr>
                  <a:xfrm>
                    <a:off x="-2777700" y="2049775"/>
                    <a:ext cx="287325" cy="29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493" h="11659" extrusionOk="0">
                        <a:moveTo>
                          <a:pt x="7121" y="662"/>
                        </a:moveTo>
                        <a:cubicBezTo>
                          <a:pt x="7341" y="662"/>
                          <a:pt x="7499" y="820"/>
                          <a:pt x="7499" y="1040"/>
                        </a:cubicBezTo>
                        <a:cubicBezTo>
                          <a:pt x="7499" y="1230"/>
                          <a:pt x="7341" y="1387"/>
                          <a:pt x="7121" y="1387"/>
                        </a:cubicBezTo>
                        <a:lnTo>
                          <a:pt x="4380" y="1387"/>
                        </a:lnTo>
                        <a:cubicBezTo>
                          <a:pt x="4191" y="1387"/>
                          <a:pt x="4033" y="1230"/>
                          <a:pt x="4033" y="1040"/>
                        </a:cubicBezTo>
                        <a:cubicBezTo>
                          <a:pt x="4033" y="820"/>
                          <a:pt x="4191" y="662"/>
                          <a:pt x="4380" y="662"/>
                        </a:cubicBezTo>
                        <a:close/>
                        <a:moveTo>
                          <a:pt x="6774" y="2049"/>
                        </a:moveTo>
                        <a:lnTo>
                          <a:pt x="6774" y="4285"/>
                        </a:lnTo>
                        <a:cubicBezTo>
                          <a:pt x="6774" y="4412"/>
                          <a:pt x="6774" y="4443"/>
                          <a:pt x="7499" y="5514"/>
                        </a:cubicBezTo>
                        <a:lnTo>
                          <a:pt x="3970" y="5514"/>
                        </a:lnTo>
                        <a:cubicBezTo>
                          <a:pt x="4758" y="4412"/>
                          <a:pt x="4726" y="4443"/>
                          <a:pt x="4726" y="4348"/>
                        </a:cubicBezTo>
                        <a:lnTo>
                          <a:pt x="4726" y="2049"/>
                        </a:lnTo>
                        <a:close/>
                        <a:moveTo>
                          <a:pt x="8003" y="6176"/>
                        </a:moveTo>
                        <a:cubicBezTo>
                          <a:pt x="8696" y="7215"/>
                          <a:pt x="9578" y="8507"/>
                          <a:pt x="10177" y="9389"/>
                        </a:cubicBezTo>
                        <a:cubicBezTo>
                          <a:pt x="10649" y="10082"/>
                          <a:pt x="10177" y="10996"/>
                          <a:pt x="9294" y="10996"/>
                        </a:cubicBezTo>
                        <a:lnTo>
                          <a:pt x="2206" y="10996"/>
                        </a:lnTo>
                        <a:cubicBezTo>
                          <a:pt x="1387" y="10996"/>
                          <a:pt x="914" y="10051"/>
                          <a:pt x="1387" y="9389"/>
                        </a:cubicBezTo>
                        <a:cubicBezTo>
                          <a:pt x="1859" y="8665"/>
                          <a:pt x="2804" y="7341"/>
                          <a:pt x="3561" y="6176"/>
                        </a:cubicBezTo>
                        <a:close/>
                        <a:moveTo>
                          <a:pt x="4380" y="1"/>
                        </a:moveTo>
                        <a:cubicBezTo>
                          <a:pt x="3813" y="1"/>
                          <a:pt x="3340" y="473"/>
                          <a:pt x="3340" y="1040"/>
                        </a:cubicBezTo>
                        <a:cubicBezTo>
                          <a:pt x="3340" y="1513"/>
                          <a:pt x="3655" y="1860"/>
                          <a:pt x="4065" y="2017"/>
                        </a:cubicBezTo>
                        <a:lnTo>
                          <a:pt x="4065" y="4222"/>
                        </a:lnTo>
                        <a:cubicBezTo>
                          <a:pt x="3718" y="4790"/>
                          <a:pt x="1198" y="8413"/>
                          <a:pt x="788" y="8980"/>
                        </a:cubicBezTo>
                        <a:cubicBezTo>
                          <a:pt x="1" y="10114"/>
                          <a:pt x="820" y="11658"/>
                          <a:pt x="2206" y="11658"/>
                        </a:cubicBezTo>
                        <a:lnTo>
                          <a:pt x="9294" y="11658"/>
                        </a:lnTo>
                        <a:cubicBezTo>
                          <a:pt x="9308" y="11658"/>
                          <a:pt x="9322" y="11658"/>
                          <a:pt x="9335" y="11658"/>
                        </a:cubicBezTo>
                        <a:cubicBezTo>
                          <a:pt x="10697" y="11658"/>
                          <a:pt x="11492" y="10103"/>
                          <a:pt x="10712" y="9011"/>
                        </a:cubicBezTo>
                        <a:cubicBezTo>
                          <a:pt x="10271" y="8444"/>
                          <a:pt x="7845" y="4853"/>
                          <a:pt x="7499" y="4254"/>
                        </a:cubicBezTo>
                        <a:lnTo>
                          <a:pt x="7499" y="1986"/>
                        </a:lnTo>
                        <a:cubicBezTo>
                          <a:pt x="7877" y="1828"/>
                          <a:pt x="8160" y="1450"/>
                          <a:pt x="8160" y="1040"/>
                        </a:cubicBezTo>
                        <a:cubicBezTo>
                          <a:pt x="8160" y="473"/>
                          <a:pt x="7688" y="1"/>
                          <a:pt x="712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95" name="Google Shape;12475;p89">
                    <a:extLst>
                      <a:ext uri="{FF2B5EF4-FFF2-40B4-BE49-F238E27FC236}">
                        <a16:creationId xmlns:a16="http://schemas.microsoft.com/office/drawing/2014/main" id="{4F9C2A7A-93BB-AA19-0812-64B5CFEBC3F4}"/>
                      </a:ext>
                    </a:extLst>
                  </p:cNvPr>
                  <p:cNvSpPr/>
                  <p:nvPr/>
                </p:nvSpPr>
                <p:spPr>
                  <a:xfrm>
                    <a:off x="-2694200" y="2221475"/>
                    <a:ext cx="69325" cy="68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3" h="2742" extrusionOk="0">
                        <a:moveTo>
                          <a:pt x="1386" y="694"/>
                        </a:moveTo>
                        <a:cubicBezTo>
                          <a:pt x="1733" y="694"/>
                          <a:pt x="2048" y="1009"/>
                          <a:pt x="2048" y="1356"/>
                        </a:cubicBezTo>
                        <a:cubicBezTo>
                          <a:pt x="2048" y="1765"/>
                          <a:pt x="1764" y="2049"/>
                          <a:pt x="1386" y="2049"/>
                        </a:cubicBezTo>
                        <a:cubicBezTo>
                          <a:pt x="1008" y="2049"/>
                          <a:pt x="725" y="1702"/>
                          <a:pt x="725" y="1356"/>
                        </a:cubicBezTo>
                        <a:cubicBezTo>
                          <a:pt x="725" y="978"/>
                          <a:pt x="1040" y="694"/>
                          <a:pt x="1386" y="694"/>
                        </a:cubicBezTo>
                        <a:close/>
                        <a:moveTo>
                          <a:pt x="1386" y="1"/>
                        </a:moveTo>
                        <a:cubicBezTo>
                          <a:pt x="630" y="1"/>
                          <a:pt x="0" y="631"/>
                          <a:pt x="0" y="1356"/>
                        </a:cubicBezTo>
                        <a:cubicBezTo>
                          <a:pt x="0" y="2112"/>
                          <a:pt x="630" y="2742"/>
                          <a:pt x="1386" y="2742"/>
                        </a:cubicBezTo>
                        <a:cubicBezTo>
                          <a:pt x="2142" y="2742"/>
                          <a:pt x="2772" y="2112"/>
                          <a:pt x="2772" y="1356"/>
                        </a:cubicBezTo>
                        <a:cubicBezTo>
                          <a:pt x="2772" y="631"/>
                          <a:pt x="2142" y="1"/>
                          <a:pt x="1386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96" name="Google Shape;12476;p89">
                    <a:extLst>
                      <a:ext uri="{FF2B5EF4-FFF2-40B4-BE49-F238E27FC236}">
                        <a16:creationId xmlns:a16="http://schemas.microsoft.com/office/drawing/2014/main" id="{86DF9ECB-8FF4-2B82-B30E-5A97A1CA4FA1}"/>
                      </a:ext>
                    </a:extLst>
                  </p:cNvPr>
                  <p:cNvSpPr/>
                  <p:nvPr/>
                </p:nvSpPr>
                <p:spPr>
                  <a:xfrm>
                    <a:off x="-2608350" y="2255350"/>
                    <a:ext cx="51200" cy="51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2049" extrusionOk="0">
                        <a:moveTo>
                          <a:pt x="1040" y="694"/>
                        </a:moveTo>
                        <a:cubicBezTo>
                          <a:pt x="1229" y="694"/>
                          <a:pt x="1386" y="851"/>
                          <a:pt x="1386" y="1040"/>
                        </a:cubicBezTo>
                        <a:cubicBezTo>
                          <a:pt x="1386" y="1229"/>
                          <a:pt x="1229" y="1387"/>
                          <a:pt x="1040" y="1387"/>
                        </a:cubicBezTo>
                        <a:cubicBezTo>
                          <a:pt x="819" y="1387"/>
                          <a:pt x="693" y="1229"/>
                          <a:pt x="693" y="1040"/>
                        </a:cubicBezTo>
                        <a:cubicBezTo>
                          <a:pt x="693" y="851"/>
                          <a:pt x="819" y="694"/>
                          <a:pt x="1040" y="694"/>
                        </a:cubicBezTo>
                        <a:close/>
                        <a:moveTo>
                          <a:pt x="1040" y="1"/>
                        </a:moveTo>
                        <a:cubicBezTo>
                          <a:pt x="473" y="1"/>
                          <a:pt x="0" y="473"/>
                          <a:pt x="0" y="1040"/>
                        </a:cubicBezTo>
                        <a:cubicBezTo>
                          <a:pt x="0" y="1576"/>
                          <a:pt x="473" y="2048"/>
                          <a:pt x="1040" y="2048"/>
                        </a:cubicBezTo>
                        <a:cubicBezTo>
                          <a:pt x="1575" y="2048"/>
                          <a:pt x="2048" y="1576"/>
                          <a:pt x="2048" y="1040"/>
                        </a:cubicBezTo>
                        <a:cubicBezTo>
                          <a:pt x="2048" y="473"/>
                          <a:pt x="1575" y="1"/>
                          <a:pt x="104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7968" name="Google Shape;12508;p89">
                  <a:extLst>
                    <a:ext uri="{FF2B5EF4-FFF2-40B4-BE49-F238E27FC236}">
                      <a16:creationId xmlns:a16="http://schemas.microsoft.com/office/drawing/2014/main" id="{0F44B8FD-FB2F-D2D3-8F5A-D3E9B0DB723F}"/>
                    </a:ext>
                  </a:extLst>
                </p:cNvPr>
                <p:cNvGrpSpPr/>
                <p:nvPr/>
              </p:nvGrpSpPr>
              <p:grpSpPr>
                <a:xfrm>
                  <a:off x="6173618" y="1886830"/>
                  <a:ext cx="643048" cy="639583"/>
                  <a:chOff x="-4211975" y="2046625"/>
                  <a:chExt cx="292250" cy="290675"/>
                </a:xfrm>
                <a:grpFill/>
              </p:grpSpPr>
              <p:sp>
                <p:nvSpPr>
                  <p:cNvPr id="17992" name="Google Shape;12509;p89">
                    <a:extLst>
                      <a:ext uri="{FF2B5EF4-FFF2-40B4-BE49-F238E27FC236}">
                        <a16:creationId xmlns:a16="http://schemas.microsoft.com/office/drawing/2014/main" id="{AE89C19B-810A-5A63-83FF-619012D0CB1E}"/>
                      </a:ext>
                    </a:extLst>
                  </p:cNvPr>
                  <p:cNvSpPr/>
                  <p:nvPr/>
                </p:nvSpPr>
                <p:spPr>
                  <a:xfrm>
                    <a:off x="-4211975" y="2081300"/>
                    <a:ext cx="256025" cy="25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41" h="10240" extrusionOk="0">
                        <a:moveTo>
                          <a:pt x="4758" y="693"/>
                        </a:moveTo>
                        <a:lnTo>
                          <a:pt x="4758" y="5167"/>
                        </a:lnTo>
                        <a:cubicBezTo>
                          <a:pt x="4758" y="5356"/>
                          <a:pt x="4916" y="5513"/>
                          <a:pt x="5105" y="5513"/>
                        </a:cubicBezTo>
                        <a:lnTo>
                          <a:pt x="9578" y="5513"/>
                        </a:lnTo>
                        <a:cubicBezTo>
                          <a:pt x="9358" y="7813"/>
                          <a:pt x="7436" y="9609"/>
                          <a:pt x="5105" y="9609"/>
                        </a:cubicBezTo>
                        <a:cubicBezTo>
                          <a:pt x="2679" y="9609"/>
                          <a:pt x="663" y="7593"/>
                          <a:pt x="663" y="5167"/>
                        </a:cubicBezTo>
                        <a:cubicBezTo>
                          <a:pt x="663" y="2835"/>
                          <a:pt x="2490" y="914"/>
                          <a:pt x="4758" y="693"/>
                        </a:cubicBezTo>
                        <a:close/>
                        <a:moveTo>
                          <a:pt x="5105" y="0"/>
                        </a:moveTo>
                        <a:cubicBezTo>
                          <a:pt x="2269" y="0"/>
                          <a:pt x="1" y="2300"/>
                          <a:pt x="1" y="5104"/>
                        </a:cubicBezTo>
                        <a:cubicBezTo>
                          <a:pt x="1" y="7939"/>
                          <a:pt x="2269" y="10239"/>
                          <a:pt x="5105" y="10239"/>
                        </a:cubicBezTo>
                        <a:cubicBezTo>
                          <a:pt x="7940" y="10239"/>
                          <a:pt x="10240" y="7939"/>
                          <a:pt x="10240" y="5104"/>
                        </a:cubicBezTo>
                        <a:cubicBezTo>
                          <a:pt x="10240" y="4978"/>
                          <a:pt x="10083" y="4820"/>
                          <a:pt x="9925" y="4820"/>
                        </a:cubicBezTo>
                        <a:lnTo>
                          <a:pt x="5483" y="4820"/>
                        </a:lnTo>
                        <a:lnTo>
                          <a:pt x="5483" y="347"/>
                        </a:lnTo>
                        <a:cubicBezTo>
                          <a:pt x="5483" y="158"/>
                          <a:pt x="5325" y="0"/>
                          <a:pt x="5105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93" name="Google Shape;12510;p89">
                    <a:extLst>
                      <a:ext uri="{FF2B5EF4-FFF2-40B4-BE49-F238E27FC236}">
                        <a16:creationId xmlns:a16="http://schemas.microsoft.com/office/drawing/2014/main" id="{7B5680EF-2AD7-2C69-8AD4-58C2ACB72F1C}"/>
                      </a:ext>
                    </a:extLst>
                  </p:cNvPr>
                  <p:cNvSpPr/>
                  <p:nvPr/>
                </p:nvSpPr>
                <p:spPr>
                  <a:xfrm>
                    <a:off x="-4057600" y="2046625"/>
                    <a:ext cx="137875" cy="137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15" h="5515" extrusionOk="0">
                        <a:moveTo>
                          <a:pt x="663" y="694"/>
                        </a:moveTo>
                        <a:cubicBezTo>
                          <a:pt x="2836" y="851"/>
                          <a:pt x="4601" y="2616"/>
                          <a:pt x="4758" y="4790"/>
                        </a:cubicBezTo>
                        <a:lnTo>
                          <a:pt x="663" y="4790"/>
                        </a:lnTo>
                        <a:lnTo>
                          <a:pt x="663" y="694"/>
                        </a:lnTo>
                        <a:close/>
                        <a:moveTo>
                          <a:pt x="348" y="1"/>
                        </a:moveTo>
                        <a:cubicBezTo>
                          <a:pt x="158" y="1"/>
                          <a:pt x="1" y="158"/>
                          <a:pt x="1" y="379"/>
                        </a:cubicBezTo>
                        <a:lnTo>
                          <a:pt x="1" y="5168"/>
                        </a:lnTo>
                        <a:cubicBezTo>
                          <a:pt x="1" y="5357"/>
                          <a:pt x="158" y="5514"/>
                          <a:pt x="348" y="5514"/>
                        </a:cubicBezTo>
                        <a:lnTo>
                          <a:pt x="5168" y="5514"/>
                        </a:lnTo>
                        <a:cubicBezTo>
                          <a:pt x="5357" y="5514"/>
                          <a:pt x="5514" y="5357"/>
                          <a:pt x="5514" y="5168"/>
                        </a:cubicBezTo>
                        <a:cubicBezTo>
                          <a:pt x="5483" y="3750"/>
                          <a:pt x="4979" y="2490"/>
                          <a:pt x="3971" y="1513"/>
                        </a:cubicBezTo>
                        <a:cubicBezTo>
                          <a:pt x="2994" y="536"/>
                          <a:pt x="1734" y="1"/>
                          <a:pt x="348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17969" name="Google Shape;12519;p89">
                  <a:extLst>
                    <a:ext uri="{FF2B5EF4-FFF2-40B4-BE49-F238E27FC236}">
                      <a16:creationId xmlns:a16="http://schemas.microsoft.com/office/drawing/2014/main" id="{478C0741-70E8-9CBC-1EB2-3D78E0187C82}"/>
                    </a:ext>
                  </a:extLst>
                </p:cNvPr>
                <p:cNvSpPr/>
                <p:nvPr/>
              </p:nvSpPr>
              <p:spPr>
                <a:xfrm>
                  <a:off x="10331675" y="1884054"/>
                  <a:ext cx="608338" cy="644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9" h="11721" extrusionOk="0">
                      <a:moveTo>
                        <a:pt x="1418" y="693"/>
                      </a:moveTo>
                      <a:lnTo>
                        <a:pt x="1418" y="1387"/>
                      </a:lnTo>
                      <a:lnTo>
                        <a:pt x="725" y="1387"/>
                      </a:lnTo>
                      <a:lnTo>
                        <a:pt x="725" y="693"/>
                      </a:lnTo>
                      <a:close/>
                      <a:moveTo>
                        <a:pt x="9011" y="693"/>
                      </a:moveTo>
                      <a:lnTo>
                        <a:pt x="9011" y="1387"/>
                      </a:lnTo>
                      <a:lnTo>
                        <a:pt x="8349" y="1387"/>
                      </a:lnTo>
                      <a:lnTo>
                        <a:pt x="8349" y="693"/>
                      </a:lnTo>
                      <a:close/>
                      <a:moveTo>
                        <a:pt x="7656" y="1324"/>
                      </a:moveTo>
                      <a:lnTo>
                        <a:pt x="7656" y="1670"/>
                      </a:lnTo>
                      <a:cubicBezTo>
                        <a:pt x="7656" y="1891"/>
                        <a:pt x="7813" y="2048"/>
                        <a:pt x="8034" y="2048"/>
                      </a:cubicBezTo>
                      <a:lnTo>
                        <a:pt x="8381" y="2048"/>
                      </a:lnTo>
                      <a:lnTo>
                        <a:pt x="8381" y="4222"/>
                      </a:lnTo>
                      <a:cubicBezTo>
                        <a:pt x="8255" y="4253"/>
                        <a:pt x="8160" y="4316"/>
                        <a:pt x="8034" y="4411"/>
                      </a:cubicBezTo>
                      <a:cubicBezTo>
                        <a:pt x="7845" y="4243"/>
                        <a:pt x="7614" y="4159"/>
                        <a:pt x="7369" y="4159"/>
                      </a:cubicBezTo>
                      <a:cubicBezTo>
                        <a:pt x="7246" y="4159"/>
                        <a:pt x="7120" y="4180"/>
                        <a:pt x="6994" y="4222"/>
                      </a:cubicBezTo>
                      <a:lnTo>
                        <a:pt x="6994" y="3088"/>
                      </a:lnTo>
                      <a:cubicBezTo>
                        <a:pt x="6994" y="2552"/>
                        <a:pt x="6522" y="2080"/>
                        <a:pt x="5986" y="2080"/>
                      </a:cubicBezTo>
                      <a:cubicBezTo>
                        <a:pt x="5419" y="2080"/>
                        <a:pt x="4947" y="2552"/>
                        <a:pt x="4947" y="3088"/>
                      </a:cubicBezTo>
                      <a:lnTo>
                        <a:pt x="4947" y="6459"/>
                      </a:lnTo>
                      <a:lnTo>
                        <a:pt x="4789" y="6301"/>
                      </a:lnTo>
                      <a:cubicBezTo>
                        <a:pt x="4600" y="6097"/>
                        <a:pt x="4340" y="5994"/>
                        <a:pt x="4076" y="5994"/>
                      </a:cubicBezTo>
                      <a:cubicBezTo>
                        <a:pt x="3812" y="5994"/>
                        <a:pt x="3545" y="6097"/>
                        <a:pt x="3340" y="6301"/>
                      </a:cubicBezTo>
                      <a:cubicBezTo>
                        <a:pt x="2962" y="6679"/>
                        <a:pt x="2962" y="7341"/>
                        <a:pt x="3340" y="7751"/>
                      </a:cubicBezTo>
                      <a:lnTo>
                        <a:pt x="3812" y="8223"/>
                      </a:lnTo>
                      <a:lnTo>
                        <a:pt x="2111" y="8223"/>
                      </a:lnTo>
                      <a:lnTo>
                        <a:pt x="2111" y="7908"/>
                      </a:lnTo>
                      <a:cubicBezTo>
                        <a:pt x="2111" y="7719"/>
                        <a:pt x="1954" y="7561"/>
                        <a:pt x="1765" y="7561"/>
                      </a:cubicBezTo>
                      <a:lnTo>
                        <a:pt x="1418" y="7561"/>
                      </a:lnTo>
                      <a:lnTo>
                        <a:pt x="1418" y="2048"/>
                      </a:lnTo>
                      <a:lnTo>
                        <a:pt x="1765" y="2048"/>
                      </a:lnTo>
                      <a:cubicBezTo>
                        <a:pt x="1954" y="2048"/>
                        <a:pt x="2111" y="1891"/>
                        <a:pt x="2111" y="1670"/>
                      </a:cubicBezTo>
                      <a:lnTo>
                        <a:pt x="2111" y="1324"/>
                      </a:lnTo>
                      <a:close/>
                      <a:moveTo>
                        <a:pt x="1418" y="8255"/>
                      </a:moveTo>
                      <a:lnTo>
                        <a:pt x="1418" y="8948"/>
                      </a:lnTo>
                      <a:lnTo>
                        <a:pt x="725" y="8948"/>
                      </a:lnTo>
                      <a:lnTo>
                        <a:pt x="725" y="8255"/>
                      </a:lnTo>
                      <a:close/>
                      <a:moveTo>
                        <a:pt x="5955" y="2836"/>
                      </a:moveTo>
                      <a:cubicBezTo>
                        <a:pt x="6144" y="2836"/>
                        <a:pt x="6301" y="2993"/>
                        <a:pt x="6301" y="3182"/>
                      </a:cubicBezTo>
                      <a:lnTo>
                        <a:pt x="6301" y="6616"/>
                      </a:lnTo>
                      <a:cubicBezTo>
                        <a:pt x="6301" y="6805"/>
                        <a:pt x="6459" y="6963"/>
                        <a:pt x="6648" y="6963"/>
                      </a:cubicBezTo>
                      <a:cubicBezTo>
                        <a:pt x="6837" y="6963"/>
                        <a:pt x="6994" y="6805"/>
                        <a:pt x="6994" y="6616"/>
                      </a:cubicBezTo>
                      <a:lnTo>
                        <a:pt x="6994" y="5230"/>
                      </a:lnTo>
                      <a:cubicBezTo>
                        <a:pt x="6994" y="5041"/>
                        <a:pt x="7152" y="4884"/>
                        <a:pt x="7372" y="4884"/>
                      </a:cubicBezTo>
                      <a:cubicBezTo>
                        <a:pt x="7561" y="4884"/>
                        <a:pt x="7719" y="5041"/>
                        <a:pt x="7719" y="5230"/>
                      </a:cubicBezTo>
                      <a:lnTo>
                        <a:pt x="7719" y="6616"/>
                      </a:lnTo>
                      <a:cubicBezTo>
                        <a:pt x="7719" y="6805"/>
                        <a:pt x="7876" y="6963"/>
                        <a:pt x="8066" y="6963"/>
                      </a:cubicBezTo>
                      <a:cubicBezTo>
                        <a:pt x="8255" y="6963"/>
                        <a:pt x="8412" y="6805"/>
                        <a:pt x="8412" y="6616"/>
                      </a:cubicBezTo>
                      <a:lnTo>
                        <a:pt x="8412" y="5230"/>
                      </a:lnTo>
                      <a:cubicBezTo>
                        <a:pt x="8412" y="5041"/>
                        <a:pt x="8570" y="4884"/>
                        <a:pt x="8790" y="4884"/>
                      </a:cubicBezTo>
                      <a:cubicBezTo>
                        <a:pt x="8979" y="4884"/>
                        <a:pt x="9137" y="5041"/>
                        <a:pt x="9137" y="5230"/>
                      </a:cubicBezTo>
                      <a:lnTo>
                        <a:pt x="9137" y="6616"/>
                      </a:lnTo>
                      <a:cubicBezTo>
                        <a:pt x="9137" y="6805"/>
                        <a:pt x="9294" y="6963"/>
                        <a:pt x="9483" y="6963"/>
                      </a:cubicBezTo>
                      <a:cubicBezTo>
                        <a:pt x="9672" y="6963"/>
                        <a:pt x="9830" y="6805"/>
                        <a:pt x="9830" y="6616"/>
                      </a:cubicBezTo>
                      <a:lnTo>
                        <a:pt x="9830" y="5955"/>
                      </a:lnTo>
                      <a:cubicBezTo>
                        <a:pt x="9704" y="5703"/>
                        <a:pt x="9861" y="5545"/>
                        <a:pt x="10019" y="5545"/>
                      </a:cubicBezTo>
                      <a:cubicBezTo>
                        <a:pt x="10239" y="5545"/>
                        <a:pt x="10397" y="5703"/>
                        <a:pt x="10397" y="5892"/>
                      </a:cubicBezTo>
                      <a:lnTo>
                        <a:pt x="10397" y="7057"/>
                      </a:lnTo>
                      <a:cubicBezTo>
                        <a:pt x="10397" y="8003"/>
                        <a:pt x="10176" y="8885"/>
                        <a:pt x="9830" y="9672"/>
                      </a:cubicBezTo>
                      <a:lnTo>
                        <a:pt x="6144" y="9672"/>
                      </a:lnTo>
                      <a:lnTo>
                        <a:pt x="3812" y="7372"/>
                      </a:lnTo>
                      <a:cubicBezTo>
                        <a:pt x="3686" y="7246"/>
                        <a:pt x="3686" y="6994"/>
                        <a:pt x="3812" y="6900"/>
                      </a:cubicBezTo>
                      <a:cubicBezTo>
                        <a:pt x="3875" y="6837"/>
                        <a:pt x="3962" y="6805"/>
                        <a:pt x="4049" y="6805"/>
                      </a:cubicBezTo>
                      <a:cubicBezTo>
                        <a:pt x="4135" y="6805"/>
                        <a:pt x="4222" y="6837"/>
                        <a:pt x="4285" y="6900"/>
                      </a:cubicBezTo>
                      <a:lnTo>
                        <a:pt x="5010" y="7593"/>
                      </a:lnTo>
                      <a:cubicBezTo>
                        <a:pt x="5075" y="7659"/>
                        <a:pt x="5163" y="7690"/>
                        <a:pt x="5251" y="7690"/>
                      </a:cubicBezTo>
                      <a:cubicBezTo>
                        <a:pt x="5415" y="7690"/>
                        <a:pt x="5577" y="7578"/>
                        <a:pt x="5577" y="7372"/>
                      </a:cubicBezTo>
                      <a:lnTo>
                        <a:pt x="5577" y="3182"/>
                      </a:lnTo>
                      <a:cubicBezTo>
                        <a:pt x="5577" y="2993"/>
                        <a:pt x="5734" y="2836"/>
                        <a:pt x="5955" y="2836"/>
                      </a:cubicBezTo>
                      <a:close/>
                      <a:moveTo>
                        <a:pt x="9672" y="10302"/>
                      </a:moveTo>
                      <a:lnTo>
                        <a:pt x="9672" y="10680"/>
                      </a:lnTo>
                      <a:cubicBezTo>
                        <a:pt x="9704" y="10869"/>
                        <a:pt x="9546" y="11027"/>
                        <a:pt x="9357" y="11027"/>
                      </a:cubicBezTo>
                      <a:lnTo>
                        <a:pt x="6616" y="11027"/>
                      </a:lnTo>
                      <a:cubicBezTo>
                        <a:pt x="6396" y="11027"/>
                        <a:pt x="6238" y="10869"/>
                        <a:pt x="6238" y="10680"/>
                      </a:cubicBezTo>
                      <a:lnTo>
                        <a:pt x="6238" y="10302"/>
                      </a:lnTo>
                      <a:close/>
                      <a:moveTo>
                        <a:pt x="347" y="0"/>
                      </a:moveTo>
                      <a:cubicBezTo>
                        <a:pt x="158" y="0"/>
                        <a:pt x="0" y="158"/>
                        <a:pt x="0" y="347"/>
                      </a:cubicBezTo>
                      <a:lnTo>
                        <a:pt x="0" y="1733"/>
                      </a:lnTo>
                      <a:cubicBezTo>
                        <a:pt x="0" y="1922"/>
                        <a:pt x="158" y="2080"/>
                        <a:pt x="347" y="2080"/>
                      </a:cubicBezTo>
                      <a:lnTo>
                        <a:pt x="693" y="2080"/>
                      </a:lnTo>
                      <a:lnTo>
                        <a:pt x="693" y="7593"/>
                      </a:lnTo>
                      <a:lnTo>
                        <a:pt x="347" y="7593"/>
                      </a:lnTo>
                      <a:cubicBezTo>
                        <a:pt x="158" y="7593"/>
                        <a:pt x="0" y="7751"/>
                        <a:pt x="0" y="7940"/>
                      </a:cubicBezTo>
                      <a:lnTo>
                        <a:pt x="0" y="9326"/>
                      </a:lnTo>
                      <a:cubicBezTo>
                        <a:pt x="0" y="9515"/>
                        <a:pt x="158" y="9672"/>
                        <a:pt x="347" y="9672"/>
                      </a:cubicBezTo>
                      <a:lnTo>
                        <a:pt x="1733" y="9672"/>
                      </a:lnTo>
                      <a:cubicBezTo>
                        <a:pt x="1922" y="9672"/>
                        <a:pt x="2080" y="9515"/>
                        <a:pt x="2080" y="9326"/>
                      </a:cubicBezTo>
                      <a:lnTo>
                        <a:pt x="2080" y="8979"/>
                      </a:lnTo>
                      <a:lnTo>
                        <a:pt x="4442" y="8979"/>
                      </a:lnTo>
                      <a:lnTo>
                        <a:pt x="5577" y="10113"/>
                      </a:lnTo>
                      <a:lnTo>
                        <a:pt x="5577" y="10712"/>
                      </a:lnTo>
                      <a:cubicBezTo>
                        <a:pt x="5577" y="11248"/>
                        <a:pt x="6049" y="11720"/>
                        <a:pt x="6616" y="11720"/>
                      </a:cubicBezTo>
                      <a:lnTo>
                        <a:pt x="9357" y="11720"/>
                      </a:lnTo>
                      <a:cubicBezTo>
                        <a:pt x="9924" y="11720"/>
                        <a:pt x="10397" y="11248"/>
                        <a:pt x="10397" y="10712"/>
                      </a:cubicBezTo>
                      <a:lnTo>
                        <a:pt x="10397" y="10113"/>
                      </a:lnTo>
                      <a:cubicBezTo>
                        <a:pt x="10806" y="9200"/>
                        <a:pt x="11058" y="8160"/>
                        <a:pt x="11058" y="7026"/>
                      </a:cubicBezTo>
                      <a:lnTo>
                        <a:pt x="11058" y="5892"/>
                      </a:lnTo>
                      <a:cubicBezTo>
                        <a:pt x="11058" y="5325"/>
                        <a:pt x="10617" y="4884"/>
                        <a:pt x="10019" y="4884"/>
                      </a:cubicBezTo>
                      <a:cubicBezTo>
                        <a:pt x="9924" y="4884"/>
                        <a:pt x="9767" y="4915"/>
                        <a:pt x="9641" y="4947"/>
                      </a:cubicBezTo>
                      <a:cubicBezTo>
                        <a:pt x="9546" y="4632"/>
                        <a:pt x="9326" y="4379"/>
                        <a:pt x="9011" y="4253"/>
                      </a:cubicBezTo>
                      <a:lnTo>
                        <a:pt x="9011" y="2080"/>
                      </a:lnTo>
                      <a:lnTo>
                        <a:pt x="9357" y="2080"/>
                      </a:lnTo>
                      <a:cubicBezTo>
                        <a:pt x="9546" y="2080"/>
                        <a:pt x="9735" y="1922"/>
                        <a:pt x="9735" y="1733"/>
                      </a:cubicBezTo>
                      <a:lnTo>
                        <a:pt x="9735" y="347"/>
                      </a:lnTo>
                      <a:cubicBezTo>
                        <a:pt x="9735" y="158"/>
                        <a:pt x="9546" y="0"/>
                        <a:pt x="9357" y="0"/>
                      </a:cubicBezTo>
                      <a:lnTo>
                        <a:pt x="7971" y="0"/>
                      </a:lnTo>
                      <a:cubicBezTo>
                        <a:pt x="7782" y="0"/>
                        <a:pt x="7624" y="158"/>
                        <a:pt x="7624" y="347"/>
                      </a:cubicBezTo>
                      <a:lnTo>
                        <a:pt x="7624" y="693"/>
                      </a:lnTo>
                      <a:lnTo>
                        <a:pt x="2080" y="693"/>
                      </a:lnTo>
                      <a:lnTo>
                        <a:pt x="2080" y="347"/>
                      </a:lnTo>
                      <a:cubicBezTo>
                        <a:pt x="2080" y="158"/>
                        <a:pt x="1922" y="0"/>
                        <a:pt x="173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17970" name="Google Shape;12532;p89">
                  <a:extLst>
                    <a:ext uri="{FF2B5EF4-FFF2-40B4-BE49-F238E27FC236}">
                      <a16:creationId xmlns:a16="http://schemas.microsoft.com/office/drawing/2014/main" id="{36202708-71AF-A3B2-CE09-064DBF19A87D}"/>
                    </a:ext>
                  </a:extLst>
                </p:cNvPr>
                <p:cNvGrpSpPr/>
                <p:nvPr/>
              </p:nvGrpSpPr>
              <p:grpSpPr>
                <a:xfrm>
                  <a:off x="2875060" y="1885975"/>
                  <a:ext cx="644752" cy="641288"/>
                  <a:chOff x="-5635200" y="2037975"/>
                  <a:chExt cx="293025" cy="291450"/>
                </a:xfrm>
                <a:grpFill/>
              </p:grpSpPr>
              <p:sp>
                <p:nvSpPr>
                  <p:cNvPr id="17990" name="Google Shape;12533;p89">
                    <a:extLst>
                      <a:ext uri="{FF2B5EF4-FFF2-40B4-BE49-F238E27FC236}">
                        <a16:creationId xmlns:a16="http://schemas.microsoft.com/office/drawing/2014/main" id="{BB80D8B9-5322-8798-EDCE-84FD391D3C7F}"/>
                      </a:ext>
                    </a:extLst>
                  </p:cNvPr>
                  <p:cNvSpPr/>
                  <p:nvPr/>
                </p:nvSpPr>
                <p:spPr>
                  <a:xfrm>
                    <a:off x="-5635200" y="2037975"/>
                    <a:ext cx="293025" cy="29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21" h="11658" extrusionOk="0">
                        <a:moveTo>
                          <a:pt x="2395" y="725"/>
                        </a:moveTo>
                        <a:cubicBezTo>
                          <a:pt x="2930" y="725"/>
                          <a:pt x="3403" y="1197"/>
                          <a:pt x="3403" y="1733"/>
                        </a:cubicBezTo>
                        <a:cubicBezTo>
                          <a:pt x="3403" y="2300"/>
                          <a:pt x="2930" y="2773"/>
                          <a:pt x="2395" y="2773"/>
                        </a:cubicBezTo>
                        <a:cubicBezTo>
                          <a:pt x="1828" y="2773"/>
                          <a:pt x="1355" y="2300"/>
                          <a:pt x="1355" y="1733"/>
                        </a:cubicBezTo>
                        <a:cubicBezTo>
                          <a:pt x="1355" y="1197"/>
                          <a:pt x="1828" y="725"/>
                          <a:pt x="2395" y="725"/>
                        </a:cubicBezTo>
                        <a:close/>
                        <a:moveTo>
                          <a:pt x="10303" y="725"/>
                        </a:moveTo>
                        <a:lnTo>
                          <a:pt x="10303" y="6585"/>
                        </a:lnTo>
                        <a:lnTo>
                          <a:pt x="10334" y="6585"/>
                        </a:lnTo>
                        <a:cubicBezTo>
                          <a:pt x="10334" y="6774"/>
                          <a:pt x="10177" y="6931"/>
                          <a:pt x="9988" y="6931"/>
                        </a:cubicBezTo>
                        <a:lnTo>
                          <a:pt x="4789" y="6931"/>
                        </a:lnTo>
                        <a:lnTo>
                          <a:pt x="4789" y="5167"/>
                        </a:lnTo>
                        <a:cubicBezTo>
                          <a:pt x="4789" y="4253"/>
                          <a:pt x="4285" y="3434"/>
                          <a:pt x="3498" y="3025"/>
                        </a:cubicBezTo>
                        <a:cubicBezTo>
                          <a:pt x="3844" y="2710"/>
                          <a:pt x="4096" y="2237"/>
                          <a:pt x="4096" y="1733"/>
                        </a:cubicBezTo>
                        <a:cubicBezTo>
                          <a:pt x="4096" y="1355"/>
                          <a:pt x="3970" y="977"/>
                          <a:pt x="3718" y="725"/>
                        </a:cubicBezTo>
                        <a:close/>
                        <a:moveTo>
                          <a:pt x="2710" y="3466"/>
                        </a:moveTo>
                        <a:cubicBezTo>
                          <a:pt x="3498" y="3623"/>
                          <a:pt x="4096" y="4316"/>
                          <a:pt x="4096" y="5167"/>
                        </a:cubicBezTo>
                        <a:lnTo>
                          <a:pt x="4096" y="7246"/>
                        </a:lnTo>
                        <a:cubicBezTo>
                          <a:pt x="4128" y="7435"/>
                          <a:pt x="3970" y="7593"/>
                          <a:pt x="3750" y="7593"/>
                        </a:cubicBezTo>
                        <a:cubicBezTo>
                          <a:pt x="3561" y="7593"/>
                          <a:pt x="3403" y="7750"/>
                          <a:pt x="3403" y="7971"/>
                        </a:cubicBezTo>
                        <a:lnTo>
                          <a:pt x="3403" y="10712"/>
                        </a:lnTo>
                        <a:cubicBezTo>
                          <a:pt x="3403" y="10901"/>
                          <a:pt x="3246" y="11058"/>
                          <a:pt x="3056" y="11058"/>
                        </a:cubicBezTo>
                        <a:lnTo>
                          <a:pt x="1670" y="11058"/>
                        </a:lnTo>
                        <a:cubicBezTo>
                          <a:pt x="1481" y="11058"/>
                          <a:pt x="1324" y="10901"/>
                          <a:pt x="1324" y="10712"/>
                        </a:cubicBezTo>
                        <a:lnTo>
                          <a:pt x="1324" y="7971"/>
                        </a:lnTo>
                        <a:cubicBezTo>
                          <a:pt x="1324" y="7750"/>
                          <a:pt x="1166" y="7593"/>
                          <a:pt x="977" y="7593"/>
                        </a:cubicBezTo>
                        <a:cubicBezTo>
                          <a:pt x="788" y="7593"/>
                          <a:pt x="631" y="7435"/>
                          <a:pt x="631" y="7246"/>
                        </a:cubicBezTo>
                        <a:lnTo>
                          <a:pt x="631" y="5167"/>
                        </a:lnTo>
                        <a:cubicBezTo>
                          <a:pt x="631" y="4316"/>
                          <a:pt x="1198" y="3623"/>
                          <a:pt x="1985" y="3466"/>
                        </a:cubicBezTo>
                        <a:lnTo>
                          <a:pt x="1985" y="5829"/>
                        </a:lnTo>
                        <a:cubicBezTo>
                          <a:pt x="1985" y="6018"/>
                          <a:pt x="2143" y="6175"/>
                          <a:pt x="2363" y="6175"/>
                        </a:cubicBezTo>
                        <a:cubicBezTo>
                          <a:pt x="2552" y="6175"/>
                          <a:pt x="2710" y="6018"/>
                          <a:pt x="2710" y="5829"/>
                        </a:cubicBezTo>
                        <a:lnTo>
                          <a:pt x="2710" y="3466"/>
                        </a:lnTo>
                        <a:close/>
                        <a:moveTo>
                          <a:pt x="2395" y="0"/>
                        </a:moveTo>
                        <a:cubicBezTo>
                          <a:pt x="1450" y="0"/>
                          <a:pt x="694" y="756"/>
                          <a:pt x="694" y="1702"/>
                        </a:cubicBezTo>
                        <a:cubicBezTo>
                          <a:pt x="694" y="2206"/>
                          <a:pt x="946" y="2678"/>
                          <a:pt x="1292" y="2993"/>
                        </a:cubicBezTo>
                        <a:cubicBezTo>
                          <a:pt x="536" y="3403"/>
                          <a:pt x="1" y="4222"/>
                          <a:pt x="1" y="5136"/>
                        </a:cubicBezTo>
                        <a:lnTo>
                          <a:pt x="1" y="7215"/>
                        </a:lnTo>
                        <a:cubicBezTo>
                          <a:pt x="1" y="7656"/>
                          <a:pt x="253" y="8034"/>
                          <a:pt x="662" y="8192"/>
                        </a:cubicBezTo>
                        <a:lnTo>
                          <a:pt x="662" y="10649"/>
                        </a:lnTo>
                        <a:cubicBezTo>
                          <a:pt x="662" y="11184"/>
                          <a:pt x="1135" y="11657"/>
                          <a:pt x="1670" y="11657"/>
                        </a:cubicBezTo>
                        <a:lnTo>
                          <a:pt x="3056" y="11657"/>
                        </a:lnTo>
                        <a:cubicBezTo>
                          <a:pt x="3624" y="11657"/>
                          <a:pt x="4096" y="11184"/>
                          <a:pt x="4096" y="10649"/>
                        </a:cubicBezTo>
                        <a:lnTo>
                          <a:pt x="4096" y="8192"/>
                        </a:lnTo>
                        <a:cubicBezTo>
                          <a:pt x="4348" y="8065"/>
                          <a:pt x="4600" y="7876"/>
                          <a:pt x="4726" y="7561"/>
                        </a:cubicBezTo>
                        <a:lnTo>
                          <a:pt x="9988" y="7561"/>
                        </a:lnTo>
                        <a:cubicBezTo>
                          <a:pt x="10555" y="7561"/>
                          <a:pt x="11027" y="7089"/>
                          <a:pt x="11027" y="6553"/>
                        </a:cubicBezTo>
                        <a:lnTo>
                          <a:pt x="11027" y="662"/>
                        </a:lnTo>
                        <a:lnTo>
                          <a:pt x="11374" y="662"/>
                        </a:lnTo>
                        <a:cubicBezTo>
                          <a:pt x="11563" y="662"/>
                          <a:pt x="11720" y="504"/>
                          <a:pt x="11720" y="315"/>
                        </a:cubicBezTo>
                        <a:cubicBezTo>
                          <a:pt x="11720" y="158"/>
                          <a:pt x="11563" y="0"/>
                          <a:pt x="11374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91" name="Google Shape;12534;p89">
                    <a:extLst>
                      <a:ext uri="{FF2B5EF4-FFF2-40B4-BE49-F238E27FC236}">
                        <a16:creationId xmlns:a16="http://schemas.microsoft.com/office/drawing/2014/main" id="{C04E249A-478F-DF47-01B2-CE31CB8EB43F}"/>
                      </a:ext>
                    </a:extLst>
                  </p:cNvPr>
                  <p:cNvSpPr/>
                  <p:nvPr/>
                </p:nvSpPr>
                <p:spPr>
                  <a:xfrm>
                    <a:off x="-5496575" y="2072625"/>
                    <a:ext cx="102425" cy="102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7" h="4097" extrusionOk="0">
                        <a:moveTo>
                          <a:pt x="2395" y="725"/>
                        </a:moveTo>
                        <a:cubicBezTo>
                          <a:pt x="2867" y="851"/>
                          <a:pt x="3245" y="1229"/>
                          <a:pt x="3371" y="1733"/>
                        </a:cubicBezTo>
                        <a:lnTo>
                          <a:pt x="2395" y="1733"/>
                        </a:lnTo>
                        <a:lnTo>
                          <a:pt x="2395" y="725"/>
                        </a:lnTo>
                        <a:close/>
                        <a:moveTo>
                          <a:pt x="1733" y="757"/>
                        </a:moveTo>
                        <a:lnTo>
                          <a:pt x="1733" y="2080"/>
                        </a:lnTo>
                        <a:cubicBezTo>
                          <a:pt x="1733" y="2269"/>
                          <a:pt x="1891" y="2426"/>
                          <a:pt x="2080" y="2426"/>
                        </a:cubicBezTo>
                        <a:lnTo>
                          <a:pt x="3403" y="2426"/>
                        </a:lnTo>
                        <a:cubicBezTo>
                          <a:pt x="3245" y="3025"/>
                          <a:pt x="2741" y="3466"/>
                          <a:pt x="2080" y="3466"/>
                        </a:cubicBezTo>
                        <a:cubicBezTo>
                          <a:pt x="1324" y="3466"/>
                          <a:pt x="693" y="2836"/>
                          <a:pt x="693" y="2080"/>
                        </a:cubicBezTo>
                        <a:cubicBezTo>
                          <a:pt x="693" y="1418"/>
                          <a:pt x="1135" y="851"/>
                          <a:pt x="1733" y="757"/>
                        </a:cubicBezTo>
                        <a:close/>
                        <a:moveTo>
                          <a:pt x="2048" y="0"/>
                        </a:moveTo>
                        <a:cubicBezTo>
                          <a:pt x="883" y="0"/>
                          <a:pt x="0" y="914"/>
                          <a:pt x="0" y="2048"/>
                        </a:cubicBezTo>
                        <a:cubicBezTo>
                          <a:pt x="0" y="3182"/>
                          <a:pt x="946" y="4096"/>
                          <a:pt x="2048" y="4096"/>
                        </a:cubicBezTo>
                        <a:cubicBezTo>
                          <a:pt x="3182" y="4096"/>
                          <a:pt x="4096" y="3182"/>
                          <a:pt x="4096" y="2048"/>
                        </a:cubicBezTo>
                        <a:cubicBezTo>
                          <a:pt x="4096" y="914"/>
                          <a:pt x="3182" y="0"/>
                          <a:pt x="2048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7971" name="Google Shape;12543;p89">
                  <a:extLst>
                    <a:ext uri="{FF2B5EF4-FFF2-40B4-BE49-F238E27FC236}">
                      <a16:creationId xmlns:a16="http://schemas.microsoft.com/office/drawing/2014/main" id="{7909E575-4799-3F40-682C-01B96AF230A5}"/>
                    </a:ext>
                  </a:extLst>
                </p:cNvPr>
                <p:cNvGrpSpPr/>
                <p:nvPr/>
              </p:nvGrpSpPr>
              <p:grpSpPr>
                <a:xfrm>
                  <a:off x="6983557" y="1885975"/>
                  <a:ext cx="644752" cy="641288"/>
                  <a:chOff x="-3854375" y="2046625"/>
                  <a:chExt cx="293025" cy="291450"/>
                </a:xfrm>
                <a:grpFill/>
              </p:grpSpPr>
              <p:sp>
                <p:nvSpPr>
                  <p:cNvPr id="17988" name="Google Shape;12544;p89">
                    <a:extLst>
                      <a:ext uri="{FF2B5EF4-FFF2-40B4-BE49-F238E27FC236}">
                        <a16:creationId xmlns:a16="http://schemas.microsoft.com/office/drawing/2014/main" id="{E4689601-FA05-9A75-62AE-059F64414DDA}"/>
                      </a:ext>
                    </a:extLst>
                  </p:cNvPr>
                  <p:cNvSpPr/>
                  <p:nvPr/>
                </p:nvSpPr>
                <p:spPr>
                  <a:xfrm>
                    <a:off x="-3854375" y="2046625"/>
                    <a:ext cx="293025" cy="29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21" h="11658" extrusionOk="0">
                        <a:moveTo>
                          <a:pt x="7624" y="694"/>
                        </a:moveTo>
                        <a:cubicBezTo>
                          <a:pt x="9515" y="694"/>
                          <a:pt x="11058" y="2206"/>
                          <a:pt x="11058" y="4096"/>
                        </a:cubicBezTo>
                        <a:cubicBezTo>
                          <a:pt x="11058" y="5987"/>
                          <a:pt x="9515" y="7530"/>
                          <a:pt x="7624" y="7530"/>
                        </a:cubicBezTo>
                        <a:cubicBezTo>
                          <a:pt x="5734" y="7530"/>
                          <a:pt x="4190" y="5987"/>
                          <a:pt x="4190" y="4096"/>
                        </a:cubicBezTo>
                        <a:cubicBezTo>
                          <a:pt x="4190" y="2206"/>
                          <a:pt x="5734" y="694"/>
                          <a:pt x="7624" y="694"/>
                        </a:cubicBezTo>
                        <a:close/>
                        <a:moveTo>
                          <a:pt x="3336" y="8066"/>
                        </a:moveTo>
                        <a:cubicBezTo>
                          <a:pt x="3426" y="8066"/>
                          <a:pt x="3513" y="8098"/>
                          <a:pt x="3560" y="8161"/>
                        </a:cubicBezTo>
                        <a:cubicBezTo>
                          <a:pt x="3686" y="8287"/>
                          <a:pt x="3686" y="8507"/>
                          <a:pt x="3560" y="8633"/>
                        </a:cubicBezTo>
                        <a:lnTo>
                          <a:pt x="1323" y="10870"/>
                        </a:lnTo>
                        <a:cubicBezTo>
                          <a:pt x="1260" y="10933"/>
                          <a:pt x="1174" y="10964"/>
                          <a:pt x="1087" y="10964"/>
                        </a:cubicBezTo>
                        <a:cubicBezTo>
                          <a:pt x="1001" y="10964"/>
                          <a:pt x="914" y="10933"/>
                          <a:pt x="851" y="10870"/>
                        </a:cubicBezTo>
                        <a:cubicBezTo>
                          <a:pt x="725" y="10744"/>
                          <a:pt x="725" y="10523"/>
                          <a:pt x="851" y="10397"/>
                        </a:cubicBezTo>
                        <a:lnTo>
                          <a:pt x="3088" y="8161"/>
                        </a:lnTo>
                        <a:cubicBezTo>
                          <a:pt x="3151" y="8098"/>
                          <a:pt x="3245" y="8066"/>
                          <a:pt x="3336" y="8066"/>
                        </a:cubicBezTo>
                        <a:close/>
                        <a:moveTo>
                          <a:pt x="7624" y="1"/>
                        </a:moveTo>
                        <a:cubicBezTo>
                          <a:pt x="5356" y="1"/>
                          <a:pt x="3529" y="1860"/>
                          <a:pt x="3529" y="4096"/>
                        </a:cubicBezTo>
                        <a:cubicBezTo>
                          <a:pt x="3529" y="5136"/>
                          <a:pt x="3875" y="6050"/>
                          <a:pt x="4505" y="6743"/>
                        </a:cubicBezTo>
                        <a:lnTo>
                          <a:pt x="3812" y="7467"/>
                        </a:lnTo>
                        <a:cubicBezTo>
                          <a:pt x="3661" y="7386"/>
                          <a:pt x="3500" y="7347"/>
                          <a:pt x="3342" y="7347"/>
                        </a:cubicBezTo>
                        <a:cubicBezTo>
                          <a:pt x="3074" y="7347"/>
                          <a:pt x="2813" y="7458"/>
                          <a:pt x="2615" y="7656"/>
                        </a:cubicBezTo>
                        <a:lnTo>
                          <a:pt x="378" y="9893"/>
                        </a:lnTo>
                        <a:cubicBezTo>
                          <a:pt x="0" y="10271"/>
                          <a:pt x="0" y="10964"/>
                          <a:pt x="378" y="11343"/>
                        </a:cubicBezTo>
                        <a:cubicBezTo>
                          <a:pt x="567" y="11532"/>
                          <a:pt x="851" y="11658"/>
                          <a:pt x="1103" y="11658"/>
                        </a:cubicBezTo>
                        <a:cubicBezTo>
                          <a:pt x="1355" y="11658"/>
                          <a:pt x="1607" y="11532"/>
                          <a:pt x="1796" y="11343"/>
                        </a:cubicBezTo>
                        <a:lnTo>
                          <a:pt x="4033" y="9106"/>
                        </a:lnTo>
                        <a:cubicBezTo>
                          <a:pt x="4348" y="8791"/>
                          <a:pt x="4442" y="8318"/>
                          <a:pt x="4253" y="7909"/>
                        </a:cubicBezTo>
                        <a:lnTo>
                          <a:pt x="4947" y="7215"/>
                        </a:lnTo>
                        <a:cubicBezTo>
                          <a:pt x="5671" y="7814"/>
                          <a:pt x="6616" y="8192"/>
                          <a:pt x="7593" y="8192"/>
                        </a:cubicBezTo>
                        <a:cubicBezTo>
                          <a:pt x="9861" y="8192"/>
                          <a:pt x="11689" y="6333"/>
                          <a:pt x="11689" y="4096"/>
                        </a:cubicBezTo>
                        <a:cubicBezTo>
                          <a:pt x="11720" y="1828"/>
                          <a:pt x="9861" y="1"/>
                          <a:pt x="7624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89" name="Google Shape;12545;p89">
                    <a:extLst>
                      <a:ext uri="{FF2B5EF4-FFF2-40B4-BE49-F238E27FC236}">
                        <a16:creationId xmlns:a16="http://schemas.microsoft.com/office/drawing/2014/main" id="{BE449B4E-D4AE-CAEE-1812-CE7A9C9B30B9}"/>
                      </a:ext>
                    </a:extLst>
                  </p:cNvPr>
                  <p:cNvSpPr/>
                  <p:nvPr/>
                </p:nvSpPr>
                <p:spPr>
                  <a:xfrm>
                    <a:off x="-3714975" y="2080500"/>
                    <a:ext cx="103200" cy="119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8" h="4790" extrusionOk="0">
                        <a:moveTo>
                          <a:pt x="2048" y="694"/>
                        </a:moveTo>
                        <a:cubicBezTo>
                          <a:pt x="2458" y="694"/>
                          <a:pt x="2710" y="1009"/>
                          <a:pt x="2710" y="1387"/>
                        </a:cubicBezTo>
                        <a:cubicBezTo>
                          <a:pt x="2710" y="1765"/>
                          <a:pt x="2395" y="2048"/>
                          <a:pt x="2048" y="2048"/>
                        </a:cubicBezTo>
                        <a:cubicBezTo>
                          <a:pt x="1702" y="2048"/>
                          <a:pt x="1387" y="1733"/>
                          <a:pt x="1387" y="1387"/>
                        </a:cubicBezTo>
                        <a:cubicBezTo>
                          <a:pt x="1355" y="1009"/>
                          <a:pt x="1670" y="694"/>
                          <a:pt x="2048" y="694"/>
                        </a:cubicBezTo>
                        <a:close/>
                        <a:moveTo>
                          <a:pt x="2363" y="2741"/>
                        </a:moveTo>
                        <a:cubicBezTo>
                          <a:pt x="2931" y="2741"/>
                          <a:pt x="3403" y="3214"/>
                          <a:pt x="3403" y="3781"/>
                        </a:cubicBezTo>
                        <a:lnTo>
                          <a:pt x="3403" y="4128"/>
                        </a:lnTo>
                        <a:lnTo>
                          <a:pt x="662" y="4128"/>
                        </a:lnTo>
                        <a:lnTo>
                          <a:pt x="662" y="3781"/>
                        </a:lnTo>
                        <a:cubicBezTo>
                          <a:pt x="662" y="3214"/>
                          <a:pt x="1135" y="2741"/>
                          <a:pt x="1702" y="2741"/>
                        </a:cubicBezTo>
                        <a:close/>
                        <a:moveTo>
                          <a:pt x="2048" y="1"/>
                        </a:moveTo>
                        <a:cubicBezTo>
                          <a:pt x="1292" y="1"/>
                          <a:pt x="662" y="631"/>
                          <a:pt x="662" y="1387"/>
                        </a:cubicBezTo>
                        <a:cubicBezTo>
                          <a:pt x="662" y="1702"/>
                          <a:pt x="788" y="2017"/>
                          <a:pt x="977" y="2237"/>
                        </a:cubicBezTo>
                        <a:cubicBezTo>
                          <a:pt x="410" y="2521"/>
                          <a:pt x="1" y="3119"/>
                          <a:pt x="1" y="3781"/>
                        </a:cubicBezTo>
                        <a:lnTo>
                          <a:pt x="1" y="4443"/>
                        </a:lnTo>
                        <a:cubicBezTo>
                          <a:pt x="1" y="4632"/>
                          <a:pt x="158" y="4789"/>
                          <a:pt x="347" y="4789"/>
                        </a:cubicBezTo>
                        <a:lnTo>
                          <a:pt x="3781" y="4789"/>
                        </a:lnTo>
                        <a:cubicBezTo>
                          <a:pt x="3970" y="4789"/>
                          <a:pt x="4128" y="4632"/>
                          <a:pt x="4128" y="4443"/>
                        </a:cubicBezTo>
                        <a:lnTo>
                          <a:pt x="4128" y="3781"/>
                        </a:lnTo>
                        <a:cubicBezTo>
                          <a:pt x="4096" y="3119"/>
                          <a:pt x="3718" y="2521"/>
                          <a:pt x="3120" y="2237"/>
                        </a:cubicBezTo>
                        <a:cubicBezTo>
                          <a:pt x="3309" y="2017"/>
                          <a:pt x="3435" y="1733"/>
                          <a:pt x="3435" y="1387"/>
                        </a:cubicBezTo>
                        <a:cubicBezTo>
                          <a:pt x="3435" y="631"/>
                          <a:pt x="2805" y="1"/>
                          <a:pt x="2048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17972" name="Google Shape;12552;p89">
                  <a:extLst>
                    <a:ext uri="{FF2B5EF4-FFF2-40B4-BE49-F238E27FC236}">
                      <a16:creationId xmlns:a16="http://schemas.microsoft.com/office/drawing/2014/main" id="{13886317-5D42-3B97-8676-54241CB954F7}"/>
                    </a:ext>
                  </a:extLst>
                </p:cNvPr>
                <p:cNvSpPr/>
                <p:nvPr/>
              </p:nvSpPr>
              <p:spPr>
                <a:xfrm>
                  <a:off x="11151816" y="1962933"/>
                  <a:ext cx="642992" cy="486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9" h="8853" extrusionOk="0">
                      <a:moveTo>
                        <a:pt x="1040" y="2709"/>
                      </a:moveTo>
                      <a:cubicBezTo>
                        <a:pt x="1229" y="2709"/>
                        <a:pt x="1386" y="2867"/>
                        <a:pt x="1386" y="3056"/>
                      </a:cubicBezTo>
                      <a:lnTo>
                        <a:pt x="1386" y="5828"/>
                      </a:lnTo>
                      <a:cubicBezTo>
                        <a:pt x="1386" y="6017"/>
                        <a:pt x="1229" y="6175"/>
                        <a:pt x="1040" y="6175"/>
                      </a:cubicBezTo>
                      <a:cubicBezTo>
                        <a:pt x="819" y="6175"/>
                        <a:pt x="662" y="6017"/>
                        <a:pt x="662" y="5828"/>
                      </a:cubicBezTo>
                      <a:lnTo>
                        <a:pt x="662" y="3056"/>
                      </a:lnTo>
                      <a:cubicBezTo>
                        <a:pt x="662" y="2867"/>
                        <a:pt x="819" y="2709"/>
                        <a:pt x="1040" y="2709"/>
                      </a:cubicBezTo>
                      <a:close/>
                      <a:moveTo>
                        <a:pt x="9641" y="1449"/>
                      </a:moveTo>
                      <a:lnTo>
                        <a:pt x="9641" y="7435"/>
                      </a:lnTo>
                      <a:lnTo>
                        <a:pt x="2079" y="5545"/>
                      </a:lnTo>
                      <a:lnTo>
                        <a:pt x="2079" y="3340"/>
                      </a:lnTo>
                      <a:lnTo>
                        <a:pt x="9641" y="1449"/>
                      </a:lnTo>
                      <a:close/>
                      <a:moveTo>
                        <a:pt x="3466" y="6616"/>
                      </a:moveTo>
                      <a:lnTo>
                        <a:pt x="6112" y="7278"/>
                      </a:lnTo>
                      <a:cubicBezTo>
                        <a:pt x="5954" y="7845"/>
                        <a:pt x="5450" y="8223"/>
                        <a:pt x="4820" y="8223"/>
                      </a:cubicBezTo>
                      <a:cubicBezTo>
                        <a:pt x="4064" y="8223"/>
                        <a:pt x="3434" y="7593"/>
                        <a:pt x="3434" y="6837"/>
                      </a:cubicBezTo>
                      <a:cubicBezTo>
                        <a:pt x="3434" y="6774"/>
                        <a:pt x="3434" y="6679"/>
                        <a:pt x="3466" y="6616"/>
                      </a:cubicBezTo>
                      <a:close/>
                      <a:moveTo>
                        <a:pt x="10680" y="662"/>
                      </a:moveTo>
                      <a:cubicBezTo>
                        <a:pt x="10869" y="662"/>
                        <a:pt x="11027" y="819"/>
                        <a:pt x="11027" y="1008"/>
                      </a:cubicBezTo>
                      <a:lnTo>
                        <a:pt x="11027" y="7876"/>
                      </a:lnTo>
                      <a:cubicBezTo>
                        <a:pt x="11027" y="8065"/>
                        <a:pt x="10869" y="8223"/>
                        <a:pt x="10680" y="8223"/>
                      </a:cubicBezTo>
                      <a:cubicBezTo>
                        <a:pt x="10491" y="8223"/>
                        <a:pt x="10334" y="8065"/>
                        <a:pt x="10334" y="7876"/>
                      </a:cubicBezTo>
                      <a:lnTo>
                        <a:pt x="10334" y="1008"/>
                      </a:lnTo>
                      <a:cubicBezTo>
                        <a:pt x="10334" y="819"/>
                        <a:pt x="10491" y="662"/>
                        <a:pt x="10680" y="662"/>
                      </a:cubicBezTo>
                      <a:close/>
                      <a:moveTo>
                        <a:pt x="10680" y="0"/>
                      </a:moveTo>
                      <a:cubicBezTo>
                        <a:pt x="10208" y="0"/>
                        <a:pt x="9798" y="315"/>
                        <a:pt x="9704" y="756"/>
                      </a:cubicBezTo>
                      <a:lnTo>
                        <a:pt x="1985" y="2678"/>
                      </a:lnTo>
                      <a:cubicBezTo>
                        <a:pt x="1827" y="2331"/>
                        <a:pt x="1449" y="2048"/>
                        <a:pt x="1040" y="2048"/>
                      </a:cubicBezTo>
                      <a:cubicBezTo>
                        <a:pt x="473" y="2048"/>
                        <a:pt x="0" y="2520"/>
                        <a:pt x="0" y="3056"/>
                      </a:cubicBezTo>
                      <a:lnTo>
                        <a:pt x="0" y="5828"/>
                      </a:lnTo>
                      <a:cubicBezTo>
                        <a:pt x="0" y="6364"/>
                        <a:pt x="473" y="6837"/>
                        <a:pt x="1040" y="6837"/>
                      </a:cubicBezTo>
                      <a:cubicBezTo>
                        <a:pt x="1449" y="6837"/>
                        <a:pt x="1827" y="6616"/>
                        <a:pt x="1985" y="6206"/>
                      </a:cubicBezTo>
                      <a:lnTo>
                        <a:pt x="2804" y="6427"/>
                      </a:lnTo>
                      <a:cubicBezTo>
                        <a:pt x="2772" y="6522"/>
                        <a:pt x="2772" y="6679"/>
                        <a:pt x="2772" y="6805"/>
                      </a:cubicBezTo>
                      <a:cubicBezTo>
                        <a:pt x="2772" y="7939"/>
                        <a:pt x="3655" y="8853"/>
                        <a:pt x="4820" y="8853"/>
                      </a:cubicBezTo>
                      <a:cubicBezTo>
                        <a:pt x="5324" y="8853"/>
                        <a:pt x="5828" y="8664"/>
                        <a:pt x="6175" y="8317"/>
                      </a:cubicBezTo>
                      <a:cubicBezTo>
                        <a:pt x="6459" y="8065"/>
                        <a:pt x="6648" y="7719"/>
                        <a:pt x="6774" y="7341"/>
                      </a:cubicBezTo>
                      <a:lnTo>
                        <a:pt x="9704" y="8065"/>
                      </a:lnTo>
                      <a:cubicBezTo>
                        <a:pt x="9798" y="8506"/>
                        <a:pt x="10208" y="8821"/>
                        <a:pt x="10680" y="8821"/>
                      </a:cubicBezTo>
                      <a:cubicBezTo>
                        <a:pt x="11216" y="8821"/>
                        <a:pt x="11688" y="8349"/>
                        <a:pt x="11688" y="7782"/>
                      </a:cubicBezTo>
                      <a:lnTo>
                        <a:pt x="11688" y="945"/>
                      </a:lnTo>
                      <a:cubicBezTo>
                        <a:pt x="11688" y="473"/>
                        <a:pt x="11279" y="0"/>
                        <a:pt x="1068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17973" name="Google Shape;12561;p89">
                  <a:extLst>
                    <a:ext uri="{FF2B5EF4-FFF2-40B4-BE49-F238E27FC236}">
                      <a16:creationId xmlns:a16="http://schemas.microsoft.com/office/drawing/2014/main" id="{C00FDAAE-69D3-E24C-E469-6CD49F8C387C}"/>
                    </a:ext>
                  </a:extLst>
                </p:cNvPr>
                <p:cNvGrpSpPr/>
                <p:nvPr/>
              </p:nvGrpSpPr>
              <p:grpSpPr>
                <a:xfrm>
                  <a:off x="3710685" y="1885124"/>
                  <a:ext cx="643048" cy="642992"/>
                  <a:chOff x="-5276050" y="2037975"/>
                  <a:chExt cx="292250" cy="292225"/>
                </a:xfrm>
                <a:grpFill/>
              </p:grpSpPr>
              <p:sp>
                <p:nvSpPr>
                  <p:cNvPr id="17985" name="Google Shape;12562;p89">
                    <a:extLst>
                      <a:ext uri="{FF2B5EF4-FFF2-40B4-BE49-F238E27FC236}">
                        <a16:creationId xmlns:a16="http://schemas.microsoft.com/office/drawing/2014/main" id="{A5DD58D6-EABE-20F5-E8C5-D2838623B304}"/>
                      </a:ext>
                    </a:extLst>
                  </p:cNvPr>
                  <p:cNvSpPr/>
                  <p:nvPr/>
                </p:nvSpPr>
                <p:spPr>
                  <a:xfrm>
                    <a:off x="-5102775" y="2211250"/>
                    <a:ext cx="5122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9" h="1986" extrusionOk="0">
                        <a:moveTo>
                          <a:pt x="343" y="0"/>
                        </a:moveTo>
                        <a:cubicBezTo>
                          <a:pt x="253" y="0"/>
                          <a:pt x="158" y="32"/>
                          <a:pt x="95" y="95"/>
                        </a:cubicBezTo>
                        <a:cubicBezTo>
                          <a:pt x="1" y="189"/>
                          <a:pt x="1" y="441"/>
                          <a:pt x="95" y="536"/>
                        </a:cubicBezTo>
                        <a:lnTo>
                          <a:pt x="536" y="977"/>
                        </a:lnTo>
                        <a:lnTo>
                          <a:pt x="95" y="1418"/>
                        </a:lnTo>
                        <a:cubicBezTo>
                          <a:pt x="1" y="1544"/>
                          <a:pt x="1" y="1765"/>
                          <a:pt x="95" y="1891"/>
                        </a:cubicBezTo>
                        <a:cubicBezTo>
                          <a:pt x="158" y="1954"/>
                          <a:pt x="253" y="1985"/>
                          <a:pt x="343" y="1985"/>
                        </a:cubicBezTo>
                        <a:cubicBezTo>
                          <a:pt x="434" y="1985"/>
                          <a:pt x="521" y="1954"/>
                          <a:pt x="568" y="1891"/>
                        </a:cubicBezTo>
                        <a:lnTo>
                          <a:pt x="1009" y="1450"/>
                        </a:lnTo>
                        <a:lnTo>
                          <a:pt x="1450" y="1891"/>
                        </a:lnTo>
                        <a:cubicBezTo>
                          <a:pt x="1513" y="1954"/>
                          <a:pt x="1600" y="1985"/>
                          <a:pt x="1686" y="1985"/>
                        </a:cubicBezTo>
                        <a:cubicBezTo>
                          <a:pt x="1773" y="1985"/>
                          <a:pt x="1860" y="1954"/>
                          <a:pt x="1923" y="1891"/>
                        </a:cubicBezTo>
                        <a:cubicBezTo>
                          <a:pt x="2049" y="1765"/>
                          <a:pt x="2049" y="1544"/>
                          <a:pt x="1923" y="1418"/>
                        </a:cubicBezTo>
                        <a:lnTo>
                          <a:pt x="1482" y="977"/>
                        </a:lnTo>
                        <a:lnTo>
                          <a:pt x="1923" y="536"/>
                        </a:lnTo>
                        <a:cubicBezTo>
                          <a:pt x="2049" y="441"/>
                          <a:pt x="2049" y="189"/>
                          <a:pt x="1923" y="95"/>
                        </a:cubicBezTo>
                        <a:cubicBezTo>
                          <a:pt x="1860" y="32"/>
                          <a:pt x="1773" y="0"/>
                          <a:pt x="1686" y="0"/>
                        </a:cubicBezTo>
                        <a:cubicBezTo>
                          <a:pt x="1600" y="0"/>
                          <a:pt x="1513" y="32"/>
                          <a:pt x="1450" y="95"/>
                        </a:cubicBezTo>
                        <a:lnTo>
                          <a:pt x="1009" y="504"/>
                        </a:lnTo>
                        <a:lnTo>
                          <a:pt x="568" y="95"/>
                        </a:lnTo>
                        <a:cubicBezTo>
                          <a:pt x="521" y="32"/>
                          <a:pt x="434" y="0"/>
                          <a:pt x="34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86" name="Google Shape;12563;p89">
                    <a:extLst>
                      <a:ext uri="{FF2B5EF4-FFF2-40B4-BE49-F238E27FC236}">
                        <a16:creationId xmlns:a16="http://schemas.microsoft.com/office/drawing/2014/main" id="{CEF76C97-E780-392A-60A8-F452C2A66250}"/>
                      </a:ext>
                    </a:extLst>
                  </p:cNvPr>
                  <p:cNvSpPr/>
                  <p:nvPr/>
                </p:nvSpPr>
                <p:spPr>
                  <a:xfrm>
                    <a:off x="-5224050" y="2107875"/>
                    <a:ext cx="51200" cy="4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1993" extrusionOk="0">
                        <a:moveTo>
                          <a:pt x="351" y="0"/>
                        </a:moveTo>
                        <a:cubicBezTo>
                          <a:pt x="260" y="0"/>
                          <a:pt x="173" y="24"/>
                          <a:pt x="126" y="71"/>
                        </a:cubicBezTo>
                        <a:cubicBezTo>
                          <a:pt x="0" y="197"/>
                          <a:pt x="0" y="449"/>
                          <a:pt x="126" y="544"/>
                        </a:cubicBezTo>
                        <a:lnTo>
                          <a:pt x="536" y="985"/>
                        </a:lnTo>
                        <a:lnTo>
                          <a:pt x="126" y="1426"/>
                        </a:lnTo>
                        <a:cubicBezTo>
                          <a:pt x="0" y="1552"/>
                          <a:pt x="0" y="1772"/>
                          <a:pt x="126" y="1898"/>
                        </a:cubicBezTo>
                        <a:cubicBezTo>
                          <a:pt x="173" y="1961"/>
                          <a:pt x="260" y="1993"/>
                          <a:pt x="351" y="1993"/>
                        </a:cubicBezTo>
                        <a:cubicBezTo>
                          <a:pt x="441" y="1993"/>
                          <a:pt x="536" y="1961"/>
                          <a:pt x="599" y="1898"/>
                        </a:cubicBezTo>
                        <a:lnTo>
                          <a:pt x="1008" y="1457"/>
                        </a:lnTo>
                        <a:lnTo>
                          <a:pt x="1449" y="1898"/>
                        </a:lnTo>
                        <a:cubicBezTo>
                          <a:pt x="1512" y="1961"/>
                          <a:pt x="1599" y="1993"/>
                          <a:pt x="1686" y="1993"/>
                        </a:cubicBezTo>
                        <a:cubicBezTo>
                          <a:pt x="1772" y="1993"/>
                          <a:pt x="1859" y="1961"/>
                          <a:pt x="1922" y="1898"/>
                        </a:cubicBezTo>
                        <a:cubicBezTo>
                          <a:pt x="2048" y="1772"/>
                          <a:pt x="2048" y="1520"/>
                          <a:pt x="1922" y="1426"/>
                        </a:cubicBezTo>
                        <a:lnTo>
                          <a:pt x="1481" y="985"/>
                        </a:lnTo>
                        <a:lnTo>
                          <a:pt x="1922" y="544"/>
                        </a:lnTo>
                        <a:cubicBezTo>
                          <a:pt x="2048" y="449"/>
                          <a:pt x="2048" y="197"/>
                          <a:pt x="1922" y="71"/>
                        </a:cubicBezTo>
                        <a:cubicBezTo>
                          <a:pt x="1875" y="24"/>
                          <a:pt x="1788" y="0"/>
                          <a:pt x="1697" y="0"/>
                        </a:cubicBezTo>
                        <a:cubicBezTo>
                          <a:pt x="1607" y="0"/>
                          <a:pt x="1512" y="24"/>
                          <a:pt x="1449" y="71"/>
                        </a:cubicBezTo>
                        <a:lnTo>
                          <a:pt x="1008" y="512"/>
                        </a:lnTo>
                        <a:lnTo>
                          <a:pt x="599" y="71"/>
                        </a:lnTo>
                        <a:cubicBezTo>
                          <a:pt x="536" y="24"/>
                          <a:pt x="441" y="0"/>
                          <a:pt x="35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87" name="Google Shape;12564;p89">
                    <a:extLst>
                      <a:ext uri="{FF2B5EF4-FFF2-40B4-BE49-F238E27FC236}">
                        <a16:creationId xmlns:a16="http://schemas.microsoft.com/office/drawing/2014/main" id="{8532E8DF-0A44-FE37-CC51-737ACDC46DF6}"/>
                      </a:ext>
                    </a:extLst>
                  </p:cNvPr>
                  <p:cNvSpPr/>
                  <p:nvPr/>
                </p:nvSpPr>
                <p:spPr>
                  <a:xfrm>
                    <a:off x="-5276050" y="2037975"/>
                    <a:ext cx="292250" cy="292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90" h="11689" extrusionOk="0">
                        <a:moveTo>
                          <a:pt x="10334" y="3119"/>
                        </a:moveTo>
                        <a:cubicBezTo>
                          <a:pt x="10712" y="3119"/>
                          <a:pt x="11028" y="3403"/>
                          <a:pt x="11028" y="3781"/>
                        </a:cubicBezTo>
                        <a:cubicBezTo>
                          <a:pt x="11028" y="4190"/>
                          <a:pt x="10712" y="4442"/>
                          <a:pt x="10334" y="4442"/>
                        </a:cubicBezTo>
                        <a:cubicBezTo>
                          <a:pt x="9956" y="4442"/>
                          <a:pt x="9673" y="4127"/>
                          <a:pt x="9673" y="3781"/>
                        </a:cubicBezTo>
                        <a:cubicBezTo>
                          <a:pt x="9673" y="3403"/>
                          <a:pt x="9988" y="3119"/>
                          <a:pt x="10334" y="3119"/>
                        </a:cubicBezTo>
                        <a:close/>
                        <a:moveTo>
                          <a:pt x="4443" y="7593"/>
                        </a:moveTo>
                        <a:cubicBezTo>
                          <a:pt x="4853" y="7593"/>
                          <a:pt x="5105" y="7908"/>
                          <a:pt x="5105" y="8255"/>
                        </a:cubicBezTo>
                        <a:cubicBezTo>
                          <a:pt x="5105" y="8664"/>
                          <a:pt x="4790" y="8948"/>
                          <a:pt x="4443" y="8948"/>
                        </a:cubicBezTo>
                        <a:cubicBezTo>
                          <a:pt x="4065" y="8948"/>
                          <a:pt x="3781" y="8633"/>
                          <a:pt x="3781" y="8255"/>
                        </a:cubicBezTo>
                        <a:cubicBezTo>
                          <a:pt x="3781" y="7876"/>
                          <a:pt x="4096" y="7593"/>
                          <a:pt x="4443" y="7593"/>
                        </a:cubicBezTo>
                        <a:close/>
                        <a:moveTo>
                          <a:pt x="5829" y="725"/>
                        </a:moveTo>
                        <a:cubicBezTo>
                          <a:pt x="7341" y="725"/>
                          <a:pt x="8822" y="1386"/>
                          <a:pt x="9799" y="2521"/>
                        </a:cubicBezTo>
                        <a:cubicBezTo>
                          <a:pt x="9326" y="2710"/>
                          <a:pt x="8980" y="3245"/>
                          <a:pt x="8980" y="3781"/>
                        </a:cubicBezTo>
                        <a:cubicBezTo>
                          <a:pt x="8980" y="3718"/>
                          <a:pt x="8917" y="3623"/>
                          <a:pt x="8885" y="3560"/>
                        </a:cubicBezTo>
                        <a:lnTo>
                          <a:pt x="8854" y="3497"/>
                        </a:lnTo>
                        <a:lnTo>
                          <a:pt x="8192" y="2836"/>
                        </a:lnTo>
                        <a:cubicBezTo>
                          <a:pt x="8129" y="2773"/>
                          <a:pt x="8035" y="2741"/>
                          <a:pt x="7944" y="2741"/>
                        </a:cubicBezTo>
                        <a:cubicBezTo>
                          <a:pt x="7853" y="2741"/>
                          <a:pt x="7767" y="2773"/>
                          <a:pt x="7719" y="2836"/>
                        </a:cubicBezTo>
                        <a:cubicBezTo>
                          <a:pt x="7593" y="2962"/>
                          <a:pt x="7593" y="3182"/>
                          <a:pt x="7719" y="3308"/>
                        </a:cubicBezTo>
                        <a:lnTo>
                          <a:pt x="7814" y="3434"/>
                        </a:lnTo>
                        <a:cubicBezTo>
                          <a:pt x="6869" y="3466"/>
                          <a:pt x="5987" y="3875"/>
                          <a:pt x="5262" y="4568"/>
                        </a:cubicBezTo>
                        <a:cubicBezTo>
                          <a:pt x="4600" y="5230"/>
                          <a:pt x="4254" y="6081"/>
                          <a:pt x="4159" y="6963"/>
                        </a:cubicBezTo>
                        <a:cubicBezTo>
                          <a:pt x="3561" y="7120"/>
                          <a:pt x="3151" y="7656"/>
                          <a:pt x="3151" y="8318"/>
                        </a:cubicBezTo>
                        <a:cubicBezTo>
                          <a:pt x="3151" y="9074"/>
                          <a:pt x="3781" y="9704"/>
                          <a:pt x="4506" y="9704"/>
                        </a:cubicBezTo>
                        <a:cubicBezTo>
                          <a:pt x="5262" y="9704"/>
                          <a:pt x="5892" y="9074"/>
                          <a:pt x="5892" y="8318"/>
                        </a:cubicBezTo>
                        <a:cubicBezTo>
                          <a:pt x="5892" y="7687"/>
                          <a:pt x="5451" y="7120"/>
                          <a:pt x="4884" y="6963"/>
                        </a:cubicBezTo>
                        <a:cubicBezTo>
                          <a:pt x="5042" y="5482"/>
                          <a:pt x="6302" y="4222"/>
                          <a:pt x="7814" y="4127"/>
                        </a:cubicBezTo>
                        <a:lnTo>
                          <a:pt x="7814" y="4127"/>
                        </a:lnTo>
                        <a:lnTo>
                          <a:pt x="7751" y="4222"/>
                        </a:lnTo>
                        <a:cubicBezTo>
                          <a:pt x="7625" y="4348"/>
                          <a:pt x="7625" y="4568"/>
                          <a:pt x="7751" y="4694"/>
                        </a:cubicBezTo>
                        <a:cubicBezTo>
                          <a:pt x="7814" y="4757"/>
                          <a:pt x="7901" y="4789"/>
                          <a:pt x="7987" y="4789"/>
                        </a:cubicBezTo>
                        <a:cubicBezTo>
                          <a:pt x="8074" y="4789"/>
                          <a:pt x="8161" y="4757"/>
                          <a:pt x="8224" y="4694"/>
                        </a:cubicBezTo>
                        <a:lnTo>
                          <a:pt x="8885" y="4033"/>
                        </a:lnTo>
                        <a:cubicBezTo>
                          <a:pt x="8980" y="3938"/>
                          <a:pt x="9011" y="3875"/>
                          <a:pt x="9011" y="3781"/>
                        </a:cubicBezTo>
                        <a:cubicBezTo>
                          <a:pt x="9011" y="4537"/>
                          <a:pt x="9641" y="5167"/>
                          <a:pt x="10397" y="5167"/>
                        </a:cubicBezTo>
                        <a:cubicBezTo>
                          <a:pt x="10618" y="5167"/>
                          <a:pt x="10807" y="5136"/>
                          <a:pt x="11028" y="5010"/>
                        </a:cubicBezTo>
                        <a:cubicBezTo>
                          <a:pt x="11059" y="5293"/>
                          <a:pt x="11091" y="5545"/>
                          <a:pt x="11091" y="5829"/>
                        </a:cubicBezTo>
                        <a:cubicBezTo>
                          <a:pt x="11028" y="8696"/>
                          <a:pt x="8696" y="11027"/>
                          <a:pt x="5829" y="11027"/>
                        </a:cubicBezTo>
                        <a:cubicBezTo>
                          <a:pt x="2994" y="11027"/>
                          <a:pt x="694" y="8696"/>
                          <a:pt x="694" y="5829"/>
                        </a:cubicBezTo>
                        <a:cubicBezTo>
                          <a:pt x="694" y="2993"/>
                          <a:pt x="2994" y="725"/>
                          <a:pt x="5829" y="725"/>
                        </a:cubicBezTo>
                        <a:close/>
                        <a:moveTo>
                          <a:pt x="5829" y="0"/>
                        </a:moveTo>
                        <a:cubicBezTo>
                          <a:pt x="2584" y="0"/>
                          <a:pt x="1" y="2615"/>
                          <a:pt x="1" y="5829"/>
                        </a:cubicBezTo>
                        <a:cubicBezTo>
                          <a:pt x="1" y="7404"/>
                          <a:pt x="599" y="8853"/>
                          <a:pt x="1702" y="9956"/>
                        </a:cubicBezTo>
                        <a:cubicBezTo>
                          <a:pt x="2773" y="11058"/>
                          <a:pt x="4254" y="11689"/>
                          <a:pt x="5829" y="11689"/>
                        </a:cubicBezTo>
                        <a:cubicBezTo>
                          <a:pt x="6617" y="11689"/>
                          <a:pt x="7341" y="11531"/>
                          <a:pt x="8098" y="11216"/>
                        </a:cubicBezTo>
                        <a:cubicBezTo>
                          <a:pt x="8822" y="10901"/>
                          <a:pt x="9452" y="10523"/>
                          <a:pt x="9956" y="9956"/>
                        </a:cubicBezTo>
                        <a:cubicBezTo>
                          <a:pt x="10492" y="9420"/>
                          <a:pt x="10901" y="8790"/>
                          <a:pt x="11217" y="8128"/>
                        </a:cubicBezTo>
                        <a:cubicBezTo>
                          <a:pt x="11532" y="7404"/>
                          <a:pt x="11689" y="6616"/>
                          <a:pt x="11689" y="5829"/>
                        </a:cubicBezTo>
                        <a:cubicBezTo>
                          <a:pt x="11689" y="5356"/>
                          <a:pt x="11658" y="4884"/>
                          <a:pt x="11532" y="4442"/>
                        </a:cubicBezTo>
                        <a:cubicBezTo>
                          <a:pt x="11595" y="4253"/>
                          <a:pt x="11689" y="4033"/>
                          <a:pt x="11689" y="3781"/>
                        </a:cubicBezTo>
                        <a:cubicBezTo>
                          <a:pt x="11689" y="3119"/>
                          <a:pt x="11217" y="2552"/>
                          <a:pt x="10586" y="2458"/>
                        </a:cubicBezTo>
                        <a:cubicBezTo>
                          <a:pt x="9484" y="945"/>
                          <a:pt x="7719" y="0"/>
                          <a:pt x="5829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7974" name="Google Shape;12567;p89">
                  <a:extLst>
                    <a:ext uri="{FF2B5EF4-FFF2-40B4-BE49-F238E27FC236}">
                      <a16:creationId xmlns:a16="http://schemas.microsoft.com/office/drawing/2014/main" id="{FEBA73E1-421A-E645-DA44-228FBD0AF023}"/>
                    </a:ext>
                  </a:extLst>
                </p:cNvPr>
                <p:cNvGrpSpPr/>
                <p:nvPr/>
              </p:nvGrpSpPr>
              <p:grpSpPr>
                <a:xfrm>
                  <a:off x="7915085" y="1885975"/>
                  <a:ext cx="493975" cy="641288"/>
                  <a:chOff x="-3462150" y="2046625"/>
                  <a:chExt cx="224500" cy="291450"/>
                </a:xfrm>
                <a:grpFill/>
              </p:grpSpPr>
              <p:sp>
                <p:nvSpPr>
                  <p:cNvPr id="17978" name="Google Shape;12568;p89">
                    <a:extLst>
                      <a:ext uri="{FF2B5EF4-FFF2-40B4-BE49-F238E27FC236}">
                        <a16:creationId xmlns:a16="http://schemas.microsoft.com/office/drawing/2014/main" id="{89EE24A4-82FC-2BCF-0164-FDDB7844DFE3}"/>
                      </a:ext>
                    </a:extLst>
                  </p:cNvPr>
                  <p:cNvSpPr/>
                  <p:nvPr/>
                </p:nvSpPr>
                <p:spPr>
                  <a:xfrm>
                    <a:off x="-3425125" y="2253000"/>
                    <a:ext cx="51225" cy="50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9" h="2017" extrusionOk="0">
                        <a:moveTo>
                          <a:pt x="1009" y="662"/>
                        </a:moveTo>
                        <a:cubicBezTo>
                          <a:pt x="1198" y="662"/>
                          <a:pt x="1355" y="819"/>
                          <a:pt x="1355" y="1008"/>
                        </a:cubicBezTo>
                        <a:cubicBezTo>
                          <a:pt x="1355" y="1197"/>
                          <a:pt x="1166" y="1355"/>
                          <a:pt x="1009" y="1355"/>
                        </a:cubicBezTo>
                        <a:cubicBezTo>
                          <a:pt x="820" y="1355"/>
                          <a:pt x="662" y="1197"/>
                          <a:pt x="662" y="1008"/>
                        </a:cubicBezTo>
                        <a:cubicBezTo>
                          <a:pt x="662" y="819"/>
                          <a:pt x="820" y="662"/>
                          <a:pt x="1009" y="662"/>
                        </a:cubicBezTo>
                        <a:close/>
                        <a:moveTo>
                          <a:pt x="1009" y="0"/>
                        </a:moveTo>
                        <a:cubicBezTo>
                          <a:pt x="473" y="0"/>
                          <a:pt x="0" y="441"/>
                          <a:pt x="0" y="1008"/>
                        </a:cubicBezTo>
                        <a:cubicBezTo>
                          <a:pt x="0" y="1575"/>
                          <a:pt x="473" y="2016"/>
                          <a:pt x="1009" y="2016"/>
                        </a:cubicBezTo>
                        <a:cubicBezTo>
                          <a:pt x="1576" y="2016"/>
                          <a:pt x="2048" y="1575"/>
                          <a:pt x="2048" y="1008"/>
                        </a:cubicBezTo>
                        <a:cubicBezTo>
                          <a:pt x="2048" y="441"/>
                          <a:pt x="1576" y="0"/>
                          <a:pt x="1009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79" name="Google Shape;12569;p89">
                    <a:extLst>
                      <a:ext uri="{FF2B5EF4-FFF2-40B4-BE49-F238E27FC236}">
                        <a16:creationId xmlns:a16="http://schemas.microsoft.com/office/drawing/2014/main" id="{98D8E98C-6B4F-09E9-B0E1-0C8A6E15025C}"/>
                      </a:ext>
                    </a:extLst>
                  </p:cNvPr>
                  <p:cNvSpPr/>
                  <p:nvPr/>
                </p:nvSpPr>
                <p:spPr>
                  <a:xfrm>
                    <a:off x="-3425125" y="2116725"/>
                    <a:ext cx="5122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9" h="1986" extrusionOk="0">
                        <a:moveTo>
                          <a:pt x="343" y="1"/>
                        </a:moveTo>
                        <a:cubicBezTo>
                          <a:pt x="252" y="1"/>
                          <a:pt x="158" y="32"/>
                          <a:pt x="95" y="95"/>
                        </a:cubicBezTo>
                        <a:cubicBezTo>
                          <a:pt x="0" y="190"/>
                          <a:pt x="0" y="442"/>
                          <a:pt x="95" y="536"/>
                        </a:cubicBezTo>
                        <a:lnTo>
                          <a:pt x="536" y="977"/>
                        </a:lnTo>
                        <a:lnTo>
                          <a:pt x="95" y="1418"/>
                        </a:lnTo>
                        <a:cubicBezTo>
                          <a:pt x="0" y="1544"/>
                          <a:pt x="0" y="1765"/>
                          <a:pt x="95" y="1891"/>
                        </a:cubicBezTo>
                        <a:cubicBezTo>
                          <a:pt x="158" y="1954"/>
                          <a:pt x="252" y="1986"/>
                          <a:pt x="343" y="1986"/>
                        </a:cubicBezTo>
                        <a:cubicBezTo>
                          <a:pt x="434" y="1986"/>
                          <a:pt x="520" y="1954"/>
                          <a:pt x="568" y="1891"/>
                        </a:cubicBezTo>
                        <a:lnTo>
                          <a:pt x="1009" y="1450"/>
                        </a:lnTo>
                        <a:lnTo>
                          <a:pt x="1450" y="1891"/>
                        </a:lnTo>
                        <a:cubicBezTo>
                          <a:pt x="1513" y="1954"/>
                          <a:pt x="1599" y="1986"/>
                          <a:pt x="1686" y="1986"/>
                        </a:cubicBezTo>
                        <a:cubicBezTo>
                          <a:pt x="1773" y="1986"/>
                          <a:pt x="1859" y="1954"/>
                          <a:pt x="1922" y="1891"/>
                        </a:cubicBezTo>
                        <a:cubicBezTo>
                          <a:pt x="2048" y="1765"/>
                          <a:pt x="2048" y="1544"/>
                          <a:pt x="1922" y="1418"/>
                        </a:cubicBezTo>
                        <a:lnTo>
                          <a:pt x="1481" y="977"/>
                        </a:lnTo>
                        <a:lnTo>
                          <a:pt x="1922" y="536"/>
                        </a:lnTo>
                        <a:cubicBezTo>
                          <a:pt x="2048" y="442"/>
                          <a:pt x="2048" y="190"/>
                          <a:pt x="1922" y="95"/>
                        </a:cubicBezTo>
                        <a:cubicBezTo>
                          <a:pt x="1859" y="32"/>
                          <a:pt x="1773" y="1"/>
                          <a:pt x="1686" y="1"/>
                        </a:cubicBezTo>
                        <a:cubicBezTo>
                          <a:pt x="1599" y="1"/>
                          <a:pt x="1513" y="32"/>
                          <a:pt x="1450" y="95"/>
                        </a:cubicBezTo>
                        <a:lnTo>
                          <a:pt x="1009" y="505"/>
                        </a:lnTo>
                        <a:lnTo>
                          <a:pt x="568" y="95"/>
                        </a:lnTo>
                        <a:cubicBezTo>
                          <a:pt x="520" y="32"/>
                          <a:pt x="434" y="1"/>
                          <a:pt x="343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80" name="Google Shape;12570;p89">
                    <a:extLst>
                      <a:ext uri="{FF2B5EF4-FFF2-40B4-BE49-F238E27FC236}">
                        <a16:creationId xmlns:a16="http://schemas.microsoft.com/office/drawing/2014/main" id="{6D922561-6533-8C0B-5611-3A45BE171933}"/>
                      </a:ext>
                    </a:extLst>
                  </p:cNvPr>
                  <p:cNvSpPr/>
                  <p:nvPr/>
                </p:nvSpPr>
                <p:spPr>
                  <a:xfrm>
                    <a:off x="-3425125" y="2185250"/>
                    <a:ext cx="5122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9" h="1986" extrusionOk="0">
                        <a:moveTo>
                          <a:pt x="343" y="1"/>
                        </a:moveTo>
                        <a:cubicBezTo>
                          <a:pt x="252" y="1"/>
                          <a:pt x="158" y="32"/>
                          <a:pt x="95" y="95"/>
                        </a:cubicBezTo>
                        <a:cubicBezTo>
                          <a:pt x="0" y="221"/>
                          <a:pt x="0" y="442"/>
                          <a:pt x="95" y="568"/>
                        </a:cubicBezTo>
                        <a:lnTo>
                          <a:pt x="536" y="1009"/>
                        </a:lnTo>
                        <a:lnTo>
                          <a:pt x="95" y="1418"/>
                        </a:lnTo>
                        <a:cubicBezTo>
                          <a:pt x="0" y="1544"/>
                          <a:pt x="0" y="1796"/>
                          <a:pt x="95" y="1891"/>
                        </a:cubicBezTo>
                        <a:cubicBezTo>
                          <a:pt x="158" y="1954"/>
                          <a:pt x="252" y="1985"/>
                          <a:pt x="343" y="1985"/>
                        </a:cubicBezTo>
                        <a:cubicBezTo>
                          <a:pt x="434" y="1985"/>
                          <a:pt x="520" y="1954"/>
                          <a:pt x="568" y="1891"/>
                        </a:cubicBezTo>
                        <a:lnTo>
                          <a:pt x="1009" y="1481"/>
                        </a:lnTo>
                        <a:lnTo>
                          <a:pt x="1450" y="1891"/>
                        </a:lnTo>
                        <a:cubicBezTo>
                          <a:pt x="1513" y="1954"/>
                          <a:pt x="1599" y="1985"/>
                          <a:pt x="1686" y="1985"/>
                        </a:cubicBezTo>
                        <a:cubicBezTo>
                          <a:pt x="1773" y="1985"/>
                          <a:pt x="1859" y="1954"/>
                          <a:pt x="1922" y="1891"/>
                        </a:cubicBezTo>
                        <a:cubicBezTo>
                          <a:pt x="2048" y="1796"/>
                          <a:pt x="2048" y="1544"/>
                          <a:pt x="1922" y="1418"/>
                        </a:cubicBezTo>
                        <a:lnTo>
                          <a:pt x="1481" y="1009"/>
                        </a:lnTo>
                        <a:lnTo>
                          <a:pt x="1922" y="568"/>
                        </a:lnTo>
                        <a:cubicBezTo>
                          <a:pt x="2048" y="410"/>
                          <a:pt x="2048" y="221"/>
                          <a:pt x="1922" y="95"/>
                        </a:cubicBezTo>
                        <a:cubicBezTo>
                          <a:pt x="1859" y="32"/>
                          <a:pt x="1773" y="1"/>
                          <a:pt x="1686" y="1"/>
                        </a:cubicBezTo>
                        <a:cubicBezTo>
                          <a:pt x="1599" y="1"/>
                          <a:pt x="1513" y="32"/>
                          <a:pt x="1450" y="95"/>
                        </a:cubicBezTo>
                        <a:lnTo>
                          <a:pt x="1009" y="536"/>
                        </a:lnTo>
                        <a:lnTo>
                          <a:pt x="568" y="95"/>
                        </a:lnTo>
                        <a:cubicBezTo>
                          <a:pt x="520" y="32"/>
                          <a:pt x="434" y="1"/>
                          <a:pt x="343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81" name="Google Shape;12571;p89">
                    <a:extLst>
                      <a:ext uri="{FF2B5EF4-FFF2-40B4-BE49-F238E27FC236}">
                        <a16:creationId xmlns:a16="http://schemas.microsoft.com/office/drawing/2014/main" id="{E07FDB09-4E0B-0648-7916-18E6884C6D9C}"/>
                      </a:ext>
                    </a:extLst>
                  </p:cNvPr>
                  <p:cNvSpPr/>
                  <p:nvPr/>
                </p:nvSpPr>
                <p:spPr>
                  <a:xfrm>
                    <a:off x="-3462150" y="2046625"/>
                    <a:ext cx="224500" cy="29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0" h="11658" extrusionOk="0">
                        <a:moveTo>
                          <a:pt x="5924" y="694"/>
                        </a:moveTo>
                        <a:cubicBezTo>
                          <a:pt x="6113" y="694"/>
                          <a:pt x="6270" y="851"/>
                          <a:pt x="6270" y="1040"/>
                        </a:cubicBezTo>
                        <a:cubicBezTo>
                          <a:pt x="6270" y="1229"/>
                          <a:pt x="6113" y="1387"/>
                          <a:pt x="5924" y="1387"/>
                        </a:cubicBezTo>
                        <a:lnTo>
                          <a:pt x="3151" y="1387"/>
                        </a:lnTo>
                        <a:cubicBezTo>
                          <a:pt x="2962" y="1387"/>
                          <a:pt x="2805" y="1229"/>
                          <a:pt x="2805" y="1040"/>
                        </a:cubicBezTo>
                        <a:cubicBezTo>
                          <a:pt x="2805" y="851"/>
                          <a:pt x="2962" y="694"/>
                          <a:pt x="3151" y="694"/>
                        </a:cubicBezTo>
                        <a:close/>
                        <a:moveTo>
                          <a:pt x="8034" y="1356"/>
                        </a:moveTo>
                        <a:cubicBezTo>
                          <a:pt x="8255" y="1356"/>
                          <a:pt x="8413" y="1513"/>
                          <a:pt x="8413" y="1702"/>
                        </a:cubicBezTo>
                        <a:lnTo>
                          <a:pt x="8413" y="10649"/>
                        </a:lnTo>
                        <a:lnTo>
                          <a:pt x="8287" y="10649"/>
                        </a:lnTo>
                        <a:cubicBezTo>
                          <a:pt x="8287" y="10838"/>
                          <a:pt x="8129" y="10996"/>
                          <a:pt x="7940" y="10996"/>
                        </a:cubicBezTo>
                        <a:lnTo>
                          <a:pt x="1103" y="10996"/>
                        </a:lnTo>
                        <a:cubicBezTo>
                          <a:pt x="914" y="10996"/>
                          <a:pt x="757" y="10838"/>
                          <a:pt x="757" y="10649"/>
                        </a:cubicBezTo>
                        <a:lnTo>
                          <a:pt x="757" y="1702"/>
                        </a:lnTo>
                        <a:cubicBezTo>
                          <a:pt x="757" y="1513"/>
                          <a:pt x="914" y="1356"/>
                          <a:pt x="1103" y="1356"/>
                        </a:cubicBezTo>
                        <a:lnTo>
                          <a:pt x="2206" y="1356"/>
                        </a:lnTo>
                        <a:cubicBezTo>
                          <a:pt x="2364" y="1734"/>
                          <a:pt x="2742" y="2017"/>
                          <a:pt x="3214" y="2017"/>
                        </a:cubicBezTo>
                        <a:lnTo>
                          <a:pt x="5955" y="2017"/>
                        </a:lnTo>
                        <a:cubicBezTo>
                          <a:pt x="6396" y="2017"/>
                          <a:pt x="6774" y="1734"/>
                          <a:pt x="6932" y="1356"/>
                        </a:cubicBezTo>
                        <a:close/>
                        <a:moveTo>
                          <a:pt x="3120" y="1"/>
                        </a:moveTo>
                        <a:cubicBezTo>
                          <a:pt x="2679" y="1"/>
                          <a:pt x="2301" y="284"/>
                          <a:pt x="2143" y="694"/>
                        </a:cubicBezTo>
                        <a:lnTo>
                          <a:pt x="1040" y="694"/>
                        </a:lnTo>
                        <a:cubicBezTo>
                          <a:pt x="473" y="694"/>
                          <a:pt x="1" y="1166"/>
                          <a:pt x="1" y="1702"/>
                        </a:cubicBezTo>
                        <a:lnTo>
                          <a:pt x="1" y="10649"/>
                        </a:lnTo>
                        <a:cubicBezTo>
                          <a:pt x="1" y="11185"/>
                          <a:pt x="473" y="11658"/>
                          <a:pt x="1040" y="11658"/>
                        </a:cubicBezTo>
                        <a:lnTo>
                          <a:pt x="7877" y="11658"/>
                        </a:lnTo>
                        <a:cubicBezTo>
                          <a:pt x="8444" y="11658"/>
                          <a:pt x="8917" y="11185"/>
                          <a:pt x="8917" y="10649"/>
                        </a:cubicBezTo>
                        <a:lnTo>
                          <a:pt x="8917" y="1702"/>
                        </a:lnTo>
                        <a:cubicBezTo>
                          <a:pt x="8980" y="1166"/>
                          <a:pt x="8507" y="694"/>
                          <a:pt x="7971" y="694"/>
                        </a:cubicBezTo>
                        <a:lnTo>
                          <a:pt x="6869" y="694"/>
                        </a:lnTo>
                        <a:cubicBezTo>
                          <a:pt x="6711" y="284"/>
                          <a:pt x="6365" y="1"/>
                          <a:pt x="5892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82" name="Google Shape;12572;p89">
                    <a:extLst>
                      <a:ext uri="{FF2B5EF4-FFF2-40B4-BE49-F238E27FC236}">
                        <a16:creationId xmlns:a16="http://schemas.microsoft.com/office/drawing/2014/main" id="{DA0D56EE-8759-DB4C-49E4-E1B624EFB76C}"/>
                      </a:ext>
                    </a:extLst>
                  </p:cNvPr>
                  <p:cNvSpPr/>
                  <p:nvPr/>
                </p:nvSpPr>
                <p:spPr>
                  <a:xfrm>
                    <a:off x="-3358175" y="2133275"/>
                    <a:ext cx="866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66" h="725" extrusionOk="0">
                        <a:moveTo>
                          <a:pt x="347" y="0"/>
                        </a:moveTo>
                        <a:cubicBezTo>
                          <a:pt x="158" y="0"/>
                          <a:pt x="0" y="158"/>
                          <a:pt x="0" y="378"/>
                        </a:cubicBezTo>
                        <a:cubicBezTo>
                          <a:pt x="0" y="567"/>
                          <a:pt x="158" y="725"/>
                          <a:pt x="347" y="725"/>
                        </a:cubicBezTo>
                        <a:lnTo>
                          <a:pt x="3088" y="725"/>
                        </a:lnTo>
                        <a:cubicBezTo>
                          <a:pt x="3308" y="725"/>
                          <a:pt x="3466" y="567"/>
                          <a:pt x="3466" y="378"/>
                        </a:cubicBezTo>
                        <a:cubicBezTo>
                          <a:pt x="3466" y="158"/>
                          <a:pt x="3308" y="0"/>
                          <a:pt x="3088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83" name="Google Shape;12573;p89">
                    <a:extLst>
                      <a:ext uri="{FF2B5EF4-FFF2-40B4-BE49-F238E27FC236}">
                        <a16:creationId xmlns:a16="http://schemas.microsoft.com/office/drawing/2014/main" id="{FEE225A2-9D99-83C3-A3B2-FEDD51D5B889}"/>
                      </a:ext>
                    </a:extLst>
                  </p:cNvPr>
                  <p:cNvSpPr/>
                  <p:nvPr/>
                </p:nvSpPr>
                <p:spPr>
                  <a:xfrm>
                    <a:off x="-3358175" y="2201800"/>
                    <a:ext cx="86650" cy="17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66" h="694" extrusionOk="0">
                        <a:moveTo>
                          <a:pt x="347" y="0"/>
                        </a:moveTo>
                        <a:cubicBezTo>
                          <a:pt x="158" y="0"/>
                          <a:pt x="0" y="158"/>
                          <a:pt x="0" y="347"/>
                        </a:cubicBezTo>
                        <a:cubicBezTo>
                          <a:pt x="0" y="536"/>
                          <a:pt x="158" y="693"/>
                          <a:pt x="347" y="693"/>
                        </a:cubicBezTo>
                        <a:lnTo>
                          <a:pt x="3088" y="693"/>
                        </a:lnTo>
                        <a:cubicBezTo>
                          <a:pt x="3308" y="693"/>
                          <a:pt x="3466" y="536"/>
                          <a:pt x="3466" y="347"/>
                        </a:cubicBezTo>
                        <a:cubicBezTo>
                          <a:pt x="3466" y="158"/>
                          <a:pt x="3308" y="0"/>
                          <a:pt x="3088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84" name="Google Shape;12574;p89">
                    <a:extLst>
                      <a:ext uri="{FF2B5EF4-FFF2-40B4-BE49-F238E27FC236}">
                        <a16:creationId xmlns:a16="http://schemas.microsoft.com/office/drawing/2014/main" id="{1A241D4B-4C83-8348-5179-DC4AFB3DB8A2}"/>
                      </a:ext>
                    </a:extLst>
                  </p:cNvPr>
                  <p:cNvSpPr/>
                  <p:nvPr/>
                </p:nvSpPr>
                <p:spPr>
                  <a:xfrm>
                    <a:off x="-3358175" y="2270325"/>
                    <a:ext cx="866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66" h="725" extrusionOk="0">
                        <a:moveTo>
                          <a:pt x="347" y="0"/>
                        </a:moveTo>
                        <a:cubicBezTo>
                          <a:pt x="158" y="0"/>
                          <a:pt x="0" y="158"/>
                          <a:pt x="0" y="347"/>
                        </a:cubicBezTo>
                        <a:cubicBezTo>
                          <a:pt x="0" y="567"/>
                          <a:pt x="158" y="725"/>
                          <a:pt x="347" y="725"/>
                        </a:cubicBezTo>
                        <a:lnTo>
                          <a:pt x="3088" y="725"/>
                        </a:lnTo>
                        <a:cubicBezTo>
                          <a:pt x="3308" y="725"/>
                          <a:pt x="3466" y="567"/>
                          <a:pt x="3466" y="347"/>
                        </a:cubicBezTo>
                        <a:cubicBezTo>
                          <a:pt x="3466" y="158"/>
                          <a:pt x="3308" y="0"/>
                          <a:pt x="3088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7975" name="Google Shape;12602;p89">
                  <a:extLst>
                    <a:ext uri="{FF2B5EF4-FFF2-40B4-BE49-F238E27FC236}">
                      <a16:creationId xmlns:a16="http://schemas.microsoft.com/office/drawing/2014/main" id="{256AE27E-D89D-E2DF-0EF9-5C708167F5A2}"/>
                    </a:ext>
                  </a:extLst>
                </p:cNvPr>
                <p:cNvGrpSpPr/>
                <p:nvPr/>
              </p:nvGrpSpPr>
              <p:grpSpPr>
                <a:xfrm>
                  <a:off x="2063594" y="1908370"/>
                  <a:ext cx="624120" cy="625775"/>
                  <a:chOff x="6679825" y="2693700"/>
                  <a:chExt cx="257875" cy="258575"/>
                </a:xfrm>
                <a:grpFill/>
              </p:grpSpPr>
              <p:sp>
                <p:nvSpPr>
                  <p:cNvPr id="17976" name="Google Shape;12603;p89">
                    <a:extLst>
                      <a:ext uri="{FF2B5EF4-FFF2-40B4-BE49-F238E27FC236}">
                        <a16:creationId xmlns:a16="http://schemas.microsoft.com/office/drawing/2014/main" id="{78082250-4658-47A0-1E4E-DE548BB3223E}"/>
                      </a:ext>
                    </a:extLst>
                  </p:cNvPr>
                  <p:cNvSpPr/>
                  <p:nvPr/>
                </p:nvSpPr>
                <p:spPr>
                  <a:xfrm>
                    <a:off x="6679825" y="2693700"/>
                    <a:ext cx="257875" cy="25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15" h="10343" extrusionOk="0">
                        <a:moveTo>
                          <a:pt x="5102" y="670"/>
                        </a:moveTo>
                        <a:cubicBezTo>
                          <a:pt x="5604" y="670"/>
                          <a:pt x="6022" y="1088"/>
                          <a:pt x="6022" y="1562"/>
                        </a:cubicBezTo>
                        <a:cubicBezTo>
                          <a:pt x="6022" y="2063"/>
                          <a:pt x="5604" y="2481"/>
                          <a:pt x="5102" y="2481"/>
                        </a:cubicBezTo>
                        <a:cubicBezTo>
                          <a:pt x="4600" y="2481"/>
                          <a:pt x="4182" y="2063"/>
                          <a:pt x="4182" y="1562"/>
                        </a:cubicBezTo>
                        <a:cubicBezTo>
                          <a:pt x="4182" y="1088"/>
                          <a:pt x="4600" y="670"/>
                          <a:pt x="5102" y="670"/>
                        </a:cubicBezTo>
                        <a:close/>
                        <a:moveTo>
                          <a:pt x="1757" y="1896"/>
                        </a:moveTo>
                        <a:cubicBezTo>
                          <a:pt x="2063" y="1896"/>
                          <a:pt x="2342" y="2175"/>
                          <a:pt x="2342" y="2481"/>
                        </a:cubicBezTo>
                        <a:cubicBezTo>
                          <a:pt x="2342" y="2788"/>
                          <a:pt x="2063" y="3067"/>
                          <a:pt x="1757" y="3067"/>
                        </a:cubicBezTo>
                        <a:cubicBezTo>
                          <a:pt x="1422" y="3067"/>
                          <a:pt x="1143" y="2788"/>
                          <a:pt x="1143" y="2481"/>
                        </a:cubicBezTo>
                        <a:cubicBezTo>
                          <a:pt x="1143" y="2119"/>
                          <a:pt x="1422" y="1896"/>
                          <a:pt x="1757" y="1896"/>
                        </a:cubicBezTo>
                        <a:close/>
                        <a:moveTo>
                          <a:pt x="8447" y="1896"/>
                        </a:moveTo>
                        <a:cubicBezTo>
                          <a:pt x="8781" y="1896"/>
                          <a:pt x="9032" y="2175"/>
                          <a:pt x="9032" y="2481"/>
                        </a:cubicBezTo>
                        <a:cubicBezTo>
                          <a:pt x="9032" y="2788"/>
                          <a:pt x="8753" y="3067"/>
                          <a:pt x="8447" y="3067"/>
                        </a:cubicBezTo>
                        <a:cubicBezTo>
                          <a:pt x="8112" y="3067"/>
                          <a:pt x="7834" y="2788"/>
                          <a:pt x="7834" y="2481"/>
                        </a:cubicBezTo>
                        <a:cubicBezTo>
                          <a:pt x="7834" y="2119"/>
                          <a:pt x="8112" y="1896"/>
                          <a:pt x="8447" y="1896"/>
                        </a:cubicBezTo>
                        <a:close/>
                        <a:moveTo>
                          <a:pt x="1701" y="3624"/>
                        </a:moveTo>
                        <a:cubicBezTo>
                          <a:pt x="2370" y="3624"/>
                          <a:pt x="2927" y="4182"/>
                          <a:pt x="2927" y="4851"/>
                        </a:cubicBezTo>
                        <a:lnTo>
                          <a:pt x="2927" y="6412"/>
                        </a:lnTo>
                        <a:cubicBezTo>
                          <a:pt x="2955" y="6635"/>
                          <a:pt x="2816" y="6719"/>
                          <a:pt x="2649" y="6719"/>
                        </a:cubicBezTo>
                        <a:cubicBezTo>
                          <a:pt x="2481" y="6719"/>
                          <a:pt x="2342" y="6858"/>
                          <a:pt x="2342" y="7053"/>
                        </a:cubicBezTo>
                        <a:lnTo>
                          <a:pt x="2342" y="8865"/>
                        </a:lnTo>
                        <a:cubicBezTo>
                          <a:pt x="2342" y="9032"/>
                          <a:pt x="2203" y="9172"/>
                          <a:pt x="2035" y="9172"/>
                        </a:cubicBezTo>
                        <a:lnTo>
                          <a:pt x="1422" y="9172"/>
                        </a:lnTo>
                        <a:cubicBezTo>
                          <a:pt x="1255" y="9172"/>
                          <a:pt x="1116" y="9032"/>
                          <a:pt x="1116" y="8865"/>
                        </a:cubicBezTo>
                        <a:lnTo>
                          <a:pt x="1116" y="7053"/>
                        </a:lnTo>
                        <a:cubicBezTo>
                          <a:pt x="1116" y="6858"/>
                          <a:pt x="976" y="6719"/>
                          <a:pt x="809" y="6719"/>
                        </a:cubicBezTo>
                        <a:cubicBezTo>
                          <a:pt x="642" y="6719"/>
                          <a:pt x="502" y="6579"/>
                          <a:pt x="502" y="6412"/>
                        </a:cubicBezTo>
                        <a:lnTo>
                          <a:pt x="502" y="4851"/>
                        </a:lnTo>
                        <a:cubicBezTo>
                          <a:pt x="502" y="4182"/>
                          <a:pt x="1060" y="3624"/>
                          <a:pt x="1701" y="3624"/>
                        </a:cubicBezTo>
                        <a:close/>
                        <a:moveTo>
                          <a:pt x="8391" y="3624"/>
                        </a:moveTo>
                        <a:cubicBezTo>
                          <a:pt x="9060" y="3624"/>
                          <a:pt x="9618" y="4182"/>
                          <a:pt x="9618" y="4851"/>
                        </a:cubicBezTo>
                        <a:lnTo>
                          <a:pt x="9618" y="6440"/>
                        </a:lnTo>
                        <a:lnTo>
                          <a:pt x="9645" y="6440"/>
                        </a:lnTo>
                        <a:cubicBezTo>
                          <a:pt x="9645" y="6635"/>
                          <a:pt x="9506" y="6774"/>
                          <a:pt x="9339" y="6774"/>
                        </a:cubicBezTo>
                        <a:cubicBezTo>
                          <a:pt x="9172" y="6774"/>
                          <a:pt x="9032" y="6914"/>
                          <a:pt x="9032" y="7081"/>
                        </a:cubicBezTo>
                        <a:lnTo>
                          <a:pt x="9032" y="8893"/>
                        </a:lnTo>
                        <a:cubicBezTo>
                          <a:pt x="9032" y="9060"/>
                          <a:pt x="8893" y="9199"/>
                          <a:pt x="8726" y="9199"/>
                        </a:cubicBezTo>
                        <a:lnTo>
                          <a:pt x="8112" y="9199"/>
                        </a:lnTo>
                        <a:cubicBezTo>
                          <a:pt x="7945" y="9199"/>
                          <a:pt x="7806" y="9060"/>
                          <a:pt x="7806" y="8893"/>
                        </a:cubicBezTo>
                        <a:lnTo>
                          <a:pt x="7806" y="7053"/>
                        </a:lnTo>
                        <a:cubicBezTo>
                          <a:pt x="7806" y="6858"/>
                          <a:pt x="7666" y="6719"/>
                          <a:pt x="7499" y="6719"/>
                        </a:cubicBezTo>
                        <a:cubicBezTo>
                          <a:pt x="7332" y="6719"/>
                          <a:pt x="7192" y="6579"/>
                          <a:pt x="7192" y="6412"/>
                        </a:cubicBezTo>
                        <a:lnTo>
                          <a:pt x="7192" y="4851"/>
                        </a:lnTo>
                        <a:cubicBezTo>
                          <a:pt x="7192" y="4182"/>
                          <a:pt x="7750" y="3624"/>
                          <a:pt x="8391" y="3624"/>
                        </a:cubicBezTo>
                        <a:close/>
                        <a:moveTo>
                          <a:pt x="5381" y="3095"/>
                        </a:moveTo>
                        <a:cubicBezTo>
                          <a:pt x="6077" y="3234"/>
                          <a:pt x="6635" y="3875"/>
                          <a:pt x="6635" y="4600"/>
                        </a:cubicBezTo>
                        <a:lnTo>
                          <a:pt x="6635" y="6440"/>
                        </a:lnTo>
                        <a:cubicBezTo>
                          <a:pt x="6663" y="6635"/>
                          <a:pt x="6523" y="6719"/>
                          <a:pt x="6356" y="6719"/>
                        </a:cubicBezTo>
                        <a:cubicBezTo>
                          <a:pt x="6161" y="6719"/>
                          <a:pt x="6022" y="6858"/>
                          <a:pt x="6022" y="7053"/>
                        </a:cubicBezTo>
                        <a:lnTo>
                          <a:pt x="6022" y="9478"/>
                        </a:lnTo>
                        <a:cubicBezTo>
                          <a:pt x="6022" y="9645"/>
                          <a:pt x="5882" y="9785"/>
                          <a:pt x="5715" y="9785"/>
                        </a:cubicBezTo>
                        <a:lnTo>
                          <a:pt x="4461" y="9785"/>
                        </a:lnTo>
                        <a:cubicBezTo>
                          <a:pt x="4293" y="9785"/>
                          <a:pt x="4154" y="9645"/>
                          <a:pt x="4154" y="9478"/>
                        </a:cubicBezTo>
                        <a:lnTo>
                          <a:pt x="4154" y="7053"/>
                        </a:lnTo>
                        <a:cubicBezTo>
                          <a:pt x="4154" y="6858"/>
                          <a:pt x="4015" y="6719"/>
                          <a:pt x="3847" y="6719"/>
                        </a:cubicBezTo>
                        <a:cubicBezTo>
                          <a:pt x="3652" y="6719"/>
                          <a:pt x="3513" y="6579"/>
                          <a:pt x="3513" y="6412"/>
                        </a:cubicBezTo>
                        <a:lnTo>
                          <a:pt x="3513" y="4851"/>
                        </a:lnTo>
                        <a:lnTo>
                          <a:pt x="3513" y="4600"/>
                        </a:lnTo>
                        <a:cubicBezTo>
                          <a:pt x="3513" y="3875"/>
                          <a:pt x="4043" y="3234"/>
                          <a:pt x="4739" y="3095"/>
                        </a:cubicBezTo>
                        <a:lnTo>
                          <a:pt x="4739" y="5185"/>
                        </a:lnTo>
                        <a:cubicBezTo>
                          <a:pt x="4739" y="5381"/>
                          <a:pt x="4879" y="5520"/>
                          <a:pt x="5046" y="5520"/>
                        </a:cubicBezTo>
                        <a:cubicBezTo>
                          <a:pt x="5241" y="5520"/>
                          <a:pt x="5381" y="5381"/>
                          <a:pt x="5381" y="5185"/>
                        </a:cubicBezTo>
                        <a:lnTo>
                          <a:pt x="5381" y="3095"/>
                        </a:lnTo>
                        <a:close/>
                        <a:moveTo>
                          <a:pt x="5130" y="1"/>
                        </a:moveTo>
                        <a:cubicBezTo>
                          <a:pt x="4293" y="1"/>
                          <a:pt x="3624" y="670"/>
                          <a:pt x="3624" y="1506"/>
                        </a:cubicBezTo>
                        <a:cubicBezTo>
                          <a:pt x="3624" y="1952"/>
                          <a:pt x="3847" y="2370"/>
                          <a:pt x="4154" y="2649"/>
                        </a:cubicBezTo>
                        <a:cubicBezTo>
                          <a:pt x="3736" y="2872"/>
                          <a:pt x="3373" y="3234"/>
                          <a:pt x="3206" y="3652"/>
                        </a:cubicBezTo>
                        <a:cubicBezTo>
                          <a:pt x="3067" y="3485"/>
                          <a:pt x="2900" y="3346"/>
                          <a:pt x="2677" y="3234"/>
                        </a:cubicBezTo>
                        <a:cubicBezTo>
                          <a:pt x="2900" y="3039"/>
                          <a:pt x="3039" y="2732"/>
                          <a:pt x="3039" y="2398"/>
                        </a:cubicBezTo>
                        <a:cubicBezTo>
                          <a:pt x="3039" y="1757"/>
                          <a:pt x="2481" y="1199"/>
                          <a:pt x="1812" y="1199"/>
                        </a:cubicBezTo>
                        <a:cubicBezTo>
                          <a:pt x="1143" y="1199"/>
                          <a:pt x="586" y="1757"/>
                          <a:pt x="586" y="2398"/>
                        </a:cubicBezTo>
                        <a:cubicBezTo>
                          <a:pt x="586" y="2732"/>
                          <a:pt x="725" y="3039"/>
                          <a:pt x="948" y="3234"/>
                        </a:cubicBezTo>
                        <a:cubicBezTo>
                          <a:pt x="391" y="3569"/>
                          <a:pt x="1" y="4154"/>
                          <a:pt x="1" y="4851"/>
                        </a:cubicBezTo>
                        <a:lnTo>
                          <a:pt x="1" y="6412"/>
                        </a:lnTo>
                        <a:cubicBezTo>
                          <a:pt x="1" y="6802"/>
                          <a:pt x="251" y="7137"/>
                          <a:pt x="586" y="7276"/>
                        </a:cubicBezTo>
                        <a:lnTo>
                          <a:pt x="586" y="8865"/>
                        </a:lnTo>
                        <a:cubicBezTo>
                          <a:pt x="586" y="9339"/>
                          <a:pt x="1004" y="9757"/>
                          <a:pt x="1506" y="9757"/>
                        </a:cubicBezTo>
                        <a:lnTo>
                          <a:pt x="2091" y="9757"/>
                        </a:lnTo>
                        <a:cubicBezTo>
                          <a:pt x="2593" y="9757"/>
                          <a:pt x="3011" y="9339"/>
                          <a:pt x="3011" y="8865"/>
                        </a:cubicBezTo>
                        <a:lnTo>
                          <a:pt x="3011" y="7276"/>
                        </a:lnTo>
                        <a:cubicBezTo>
                          <a:pt x="3095" y="7248"/>
                          <a:pt x="3206" y="7192"/>
                          <a:pt x="3318" y="7109"/>
                        </a:cubicBezTo>
                        <a:cubicBezTo>
                          <a:pt x="3429" y="7192"/>
                          <a:pt x="3485" y="7248"/>
                          <a:pt x="3624" y="7276"/>
                        </a:cubicBezTo>
                        <a:lnTo>
                          <a:pt x="3624" y="9450"/>
                        </a:lnTo>
                        <a:cubicBezTo>
                          <a:pt x="3624" y="9924"/>
                          <a:pt x="4043" y="10342"/>
                          <a:pt x="4544" y="10342"/>
                        </a:cubicBezTo>
                        <a:lnTo>
                          <a:pt x="5799" y="10342"/>
                        </a:lnTo>
                        <a:cubicBezTo>
                          <a:pt x="6273" y="10342"/>
                          <a:pt x="6691" y="9924"/>
                          <a:pt x="6691" y="9450"/>
                        </a:cubicBezTo>
                        <a:lnTo>
                          <a:pt x="6691" y="7276"/>
                        </a:lnTo>
                        <a:cubicBezTo>
                          <a:pt x="6802" y="7248"/>
                          <a:pt x="6914" y="7192"/>
                          <a:pt x="6997" y="7109"/>
                        </a:cubicBezTo>
                        <a:cubicBezTo>
                          <a:pt x="7109" y="7192"/>
                          <a:pt x="7192" y="7248"/>
                          <a:pt x="7332" y="7276"/>
                        </a:cubicBezTo>
                        <a:lnTo>
                          <a:pt x="7332" y="8865"/>
                        </a:lnTo>
                        <a:cubicBezTo>
                          <a:pt x="7332" y="9339"/>
                          <a:pt x="7750" y="9757"/>
                          <a:pt x="8224" y="9757"/>
                        </a:cubicBezTo>
                        <a:lnTo>
                          <a:pt x="8809" y="9757"/>
                        </a:lnTo>
                        <a:cubicBezTo>
                          <a:pt x="9311" y="9757"/>
                          <a:pt x="9729" y="9339"/>
                          <a:pt x="9729" y="8865"/>
                        </a:cubicBezTo>
                        <a:lnTo>
                          <a:pt x="9729" y="7276"/>
                        </a:lnTo>
                        <a:cubicBezTo>
                          <a:pt x="10064" y="7137"/>
                          <a:pt x="10314" y="6830"/>
                          <a:pt x="10314" y="6412"/>
                        </a:cubicBezTo>
                        <a:lnTo>
                          <a:pt x="10314" y="4851"/>
                        </a:lnTo>
                        <a:cubicBezTo>
                          <a:pt x="10287" y="4210"/>
                          <a:pt x="9896" y="3596"/>
                          <a:pt x="9339" y="3318"/>
                        </a:cubicBezTo>
                        <a:cubicBezTo>
                          <a:pt x="9562" y="3095"/>
                          <a:pt x="9701" y="2788"/>
                          <a:pt x="9701" y="2481"/>
                        </a:cubicBezTo>
                        <a:cubicBezTo>
                          <a:pt x="9701" y="1812"/>
                          <a:pt x="9144" y="1255"/>
                          <a:pt x="8475" y="1255"/>
                        </a:cubicBezTo>
                        <a:cubicBezTo>
                          <a:pt x="7806" y="1255"/>
                          <a:pt x="7248" y="1812"/>
                          <a:pt x="7248" y="2481"/>
                        </a:cubicBezTo>
                        <a:cubicBezTo>
                          <a:pt x="7248" y="2788"/>
                          <a:pt x="7388" y="3095"/>
                          <a:pt x="7611" y="3318"/>
                        </a:cubicBezTo>
                        <a:cubicBezTo>
                          <a:pt x="7388" y="3429"/>
                          <a:pt x="7220" y="3569"/>
                          <a:pt x="7081" y="3736"/>
                        </a:cubicBezTo>
                        <a:cubicBezTo>
                          <a:pt x="6969" y="3485"/>
                          <a:pt x="6802" y="3290"/>
                          <a:pt x="6635" y="3067"/>
                        </a:cubicBezTo>
                        <a:cubicBezTo>
                          <a:pt x="6496" y="2927"/>
                          <a:pt x="6300" y="2788"/>
                          <a:pt x="6105" y="2677"/>
                        </a:cubicBezTo>
                        <a:cubicBezTo>
                          <a:pt x="6440" y="2370"/>
                          <a:pt x="6663" y="1952"/>
                          <a:pt x="6663" y="1534"/>
                        </a:cubicBezTo>
                        <a:cubicBezTo>
                          <a:pt x="6663" y="1116"/>
                          <a:pt x="6496" y="725"/>
                          <a:pt x="6217" y="447"/>
                        </a:cubicBezTo>
                        <a:cubicBezTo>
                          <a:pt x="5938" y="168"/>
                          <a:pt x="5520" y="1"/>
                          <a:pt x="513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77" name="Google Shape;12604;p89">
                    <a:extLst>
                      <a:ext uri="{FF2B5EF4-FFF2-40B4-BE49-F238E27FC236}">
                        <a16:creationId xmlns:a16="http://schemas.microsoft.com/office/drawing/2014/main" id="{776BBE0F-C223-19BB-39DD-9478263B0E64}"/>
                      </a:ext>
                    </a:extLst>
                  </p:cNvPr>
                  <p:cNvSpPr/>
                  <p:nvPr/>
                </p:nvSpPr>
                <p:spPr>
                  <a:xfrm flipH="1">
                    <a:off x="6679825" y="2693700"/>
                    <a:ext cx="257875" cy="25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15" h="10343" extrusionOk="0">
                        <a:moveTo>
                          <a:pt x="5102" y="670"/>
                        </a:moveTo>
                        <a:cubicBezTo>
                          <a:pt x="5604" y="670"/>
                          <a:pt x="6022" y="1088"/>
                          <a:pt x="6022" y="1562"/>
                        </a:cubicBezTo>
                        <a:cubicBezTo>
                          <a:pt x="6022" y="2063"/>
                          <a:pt x="5604" y="2481"/>
                          <a:pt x="5102" y="2481"/>
                        </a:cubicBezTo>
                        <a:cubicBezTo>
                          <a:pt x="4600" y="2481"/>
                          <a:pt x="4182" y="2063"/>
                          <a:pt x="4182" y="1562"/>
                        </a:cubicBezTo>
                        <a:cubicBezTo>
                          <a:pt x="4182" y="1088"/>
                          <a:pt x="4600" y="670"/>
                          <a:pt x="5102" y="670"/>
                        </a:cubicBezTo>
                        <a:close/>
                        <a:moveTo>
                          <a:pt x="1757" y="1896"/>
                        </a:moveTo>
                        <a:cubicBezTo>
                          <a:pt x="2063" y="1896"/>
                          <a:pt x="2342" y="2175"/>
                          <a:pt x="2342" y="2481"/>
                        </a:cubicBezTo>
                        <a:cubicBezTo>
                          <a:pt x="2342" y="2788"/>
                          <a:pt x="2063" y="3067"/>
                          <a:pt x="1757" y="3067"/>
                        </a:cubicBezTo>
                        <a:cubicBezTo>
                          <a:pt x="1422" y="3067"/>
                          <a:pt x="1143" y="2788"/>
                          <a:pt x="1143" y="2481"/>
                        </a:cubicBezTo>
                        <a:cubicBezTo>
                          <a:pt x="1143" y="2119"/>
                          <a:pt x="1422" y="1896"/>
                          <a:pt x="1757" y="1896"/>
                        </a:cubicBezTo>
                        <a:close/>
                        <a:moveTo>
                          <a:pt x="8447" y="1896"/>
                        </a:moveTo>
                        <a:cubicBezTo>
                          <a:pt x="8781" y="1896"/>
                          <a:pt x="9032" y="2175"/>
                          <a:pt x="9032" y="2481"/>
                        </a:cubicBezTo>
                        <a:cubicBezTo>
                          <a:pt x="9032" y="2788"/>
                          <a:pt x="8753" y="3067"/>
                          <a:pt x="8447" y="3067"/>
                        </a:cubicBezTo>
                        <a:cubicBezTo>
                          <a:pt x="8112" y="3067"/>
                          <a:pt x="7834" y="2788"/>
                          <a:pt x="7834" y="2481"/>
                        </a:cubicBezTo>
                        <a:cubicBezTo>
                          <a:pt x="7834" y="2119"/>
                          <a:pt x="8112" y="1896"/>
                          <a:pt x="8447" y="1896"/>
                        </a:cubicBezTo>
                        <a:close/>
                        <a:moveTo>
                          <a:pt x="1701" y="3624"/>
                        </a:moveTo>
                        <a:cubicBezTo>
                          <a:pt x="2370" y="3624"/>
                          <a:pt x="2927" y="4182"/>
                          <a:pt x="2927" y="4851"/>
                        </a:cubicBezTo>
                        <a:lnTo>
                          <a:pt x="2927" y="6412"/>
                        </a:lnTo>
                        <a:cubicBezTo>
                          <a:pt x="2955" y="6635"/>
                          <a:pt x="2816" y="6719"/>
                          <a:pt x="2649" y="6719"/>
                        </a:cubicBezTo>
                        <a:cubicBezTo>
                          <a:pt x="2481" y="6719"/>
                          <a:pt x="2342" y="6858"/>
                          <a:pt x="2342" y="7053"/>
                        </a:cubicBezTo>
                        <a:lnTo>
                          <a:pt x="2342" y="8865"/>
                        </a:lnTo>
                        <a:cubicBezTo>
                          <a:pt x="2342" y="9032"/>
                          <a:pt x="2203" y="9172"/>
                          <a:pt x="2035" y="9172"/>
                        </a:cubicBezTo>
                        <a:lnTo>
                          <a:pt x="1422" y="9172"/>
                        </a:lnTo>
                        <a:cubicBezTo>
                          <a:pt x="1255" y="9172"/>
                          <a:pt x="1116" y="9032"/>
                          <a:pt x="1116" y="8865"/>
                        </a:cubicBezTo>
                        <a:lnTo>
                          <a:pt x="1116" y="7053"/>
                        </a:lnTo>
                        <a:cubicBezTo>
                          <a:pt x="1116" y="6858"/>
                          <a:pt x="976" y="6719"/>
                          <a:pt x="809" y="6719"/>
                        </a:cubicBezTo>
                        <a:cubicBezTo>
                          <a:pt x="642" y="6719"/>
                          <a:pt x="502" y="6579"/>
                          <a:pt x="502" y="6412"/>
                        </a:cubicBezTo>
                        <a:lnTo>
                          <a:pt x="502" y="4851"/>
                        </a:lnTo>
                        <a:cubicBezTo>
                          <a:pt x="502" y="4182"/>
                          <a:pt x="1060" y="3624"/>
                          <a:pt x="1701" y="3624"/>
                        </a:cubicBezTo>
                        <a:close/>
                        <a:moveTo>
                          <a:pt x="8391" y="3624"/>
                        </a:moveTo>
                        <a:cubicBezTo>
                          <a:pt x="9060" y="3624"/>
                          <a:pt x="9618" y="4182"/>
                          <a:pt x="9618" y="4851"/>
                        </a:cubicBezTo>
                        <a:lnTo>
                          <a:pt x="9618" y="6440"/>
                        </a:lnTo>
                        <a:lnTo>
                          <a:pt x="9645" y="6440"/>
                        </a:lnTo>
                        <a:cubicBezTo>
                          <a:pt x="9645" y="6635"/>
                          <a:pt x="9506" y="6774"/>
                          <a:pt x="9339" y="6774"/>
                        </a:cubicBezTo>
                        <a:cubicBezTo>
                          <a:pt x="9172" y="6774"/>
                          <a:pt x="9032" y="6914"/>
                          <a:pt x="9032" y="7081"/>
                        </a:cubicBezTo>
                        <a:lnTo>
                          <a:pt x="9032" y="8893"/>
                        </a:lnTo>
                        <a:cubicBezTo>
                          <a:pt x="9032" y="9060"/>
                          <a:pt x="8893" y="9199"/>
                          <a:pt x="8726" y="9199"/>
                        </a:cubicBezTo>
                        <a:lnTo>
                          <a:pt x="8112" y="9199"/>
                        </a:lnTo>
                        <a:cubicBezTo>
                          <a:pt x="7945" y="9199"/>
                          <a:pt x="7806" y="9060"/>
                          <a:pt x="7806" y="8893"/>
                        </a:cubicBezTo>
                        <a:lnTo>
                          <a:pt x="7806" y="7053"/>
                        </a:lnTo>
                        <a:cubicBezTo>
                          <a:pt x="7806" y="6858"/>
                          <a:pt x="7666" y="6719"/>
                          <a:pt x="7499" y="6719"/>
                        </a:cubicBezTo>
                        <a:cubicBezTo>
                          <a:pt x="7332" y="6719"/>
                          <a:pt x="7192" y="6579"/>
                          <a:pt x="7192" y="6412"/>
                        </a:cubicBezTo>
                        <a:lnTo>
                          <a:pt x="7192" y="4851"/>
                        </a:lnTo>
                        <a:cubicBezTo>
                          <a:pt x="7192" y="4182"/>
                          <a:pt x="7750" y="3624"/>
                          <a:pt x="8391" y="3624"/>
                        </a:cubicBezTo>
                        <a:close/>
                        <a:moveTo>
                          <a:pt x="5381" y="3095"/>
                        </a:moveTo>
                        <a:cubicBezTo>
                          <a:pt x="6077" y="3234"/>
                          <a:pt x="6635" y="3875"/>
                          <a:pt x="6635" y="4600"/>
                        </a:cubicBezTo>
                        <a:lnTo>
                          <a:pt x="6635" y="6440"/>
                        </a:lnTo>
                        <a:cubicBezTo>
                          <a:pt x="6663" y="6635"/>
                          <a:pt x="6523" y="6719"/>
                          <a:pt x="6356" y="6719"/>
                        </a:cubicBezTo>
                        <a:cubicBezTo>
                          <a:pt x="6161" y="6719"/>
                          <a:pt x="6022" y="6858"/>
                          <a:pt x="6022" y="7053"/>
                        </a:cubicBezTo>
                        <a:lnTo>
                          <a:pt x="6022" y="9478"/>
                        </a:lnTo>
                        <a:cubicBezTo>
                          <a:pt x="6022" y="9645"/>
                          <a:pt x="5882" y="9785"/>
                          <a:pt x="5715" y="9785"/>
                        </a:cubicBezTo>
                        <a:lnTo>
                          <a:pt x="4461" y="9785"/>
                        </a:lnTo>
                        <a:cubicBezTo>
                          <a:pt x="4293" y="9785"/>
                          <a:pt x="4154" y="9645"/>
                          <a:pt x="4154" y="9478"/>
                        </a:cubicBezTo>
                        <a:lnTo>
                          <a:pt x="4154" y="7053"/>
                        </a:lnTo>
                        <a:cubicBezTo>
                          <a:pt x="4154" y="6858"/>
                          <a:pt x="4015" y="6719"/>
                          <a:pt x="3847" y="6719"/>
                        </a:cubicBezTo>
                        <a:cubicBezTo>
                          <a:pt x="3652" y="6719"/>
                          <a:pt x="3513" y="6579"/>
                          <a:pt x="3513" y="6412"/>
                        </a:cubicBezTo>
                        <a:lnTo>
                          <a:pt x="3513" y="4851"/>
                        </a:lnTo>
                        <a:lnTo>
                          <a:pt x="3513" y="4600"/>
                        </a:lnTo>
                        <a:cubicBezTo>
                          <a:pt x="3513" y="3875"/>
                          <a:pt x="4043" y="3234"/>
                          <a:pt x="4739" y="3095"/>
                        </a:cubicBezTo>
                        <a:lnTo>
                          <a:pt x="4739" y="5185"/>
                        </a:lnTo>
                        <a:cubicBezTo>
                          <a:pt x="4739" y="5381"/>
                          <a:pt x="4879" y="5520"/>
                          <a:pt x="5046" y="5520"/>
                        </a:cubicBezTo>
                        <a:cubicBezTo>
                          <a:pt x="5241" y="5520"/>
                          <a:pt x="5381" y="5381"/>
                          <a:pt x="5381" y="5185"/>
                        </a:cubicBezTo>
                        <a:lnTo>
                          <a:pt x="5381" y="3095"/>
                        </a:lnTo>
                        <a:close/>
                        <a:moveTo>
                          <a:pt x="5130" y="1"/>
                        </a:moveTo>
                        <a:cubicBezTo>
                          <a:pt x="4293" y="1"/>
                          <a:pt x="3624" y="670"/>
                          <a:pt x="3624" y="1506"/>
                        </a:cubicBezTo>
                        <a:cubicBezTo>
                          <a:pt x="3624" y="1952"/>
                          <a:pt x="3847" y="2370"/>
                          <a:pt x="4154" y="2649"/>
                        </a:cubicBezTo>
                        <a:cubicBezTo>
                          <a:pt x="3736" y="2872"/>
                          <a:pt x="3373" y="3234"/>
                          <a:pt x="3206" y="3652"/>
                        </a:cubicBezTo>
                        <a:cubicBezTo>
                          <a:pt x="3067" y="3485"/>
                          <a:pt x="2900" y="3346"/>
                          <a:pt x="2677" y="3234"/>
                        </a:cubicBezTo>
                        <a:cubicBezTo>
                          <a:pt x="2900" y="3039"/>
                          <a:pt x="3039" y="2732"/>
                          <a:pt x="3039" y="2398"/>
                        </a:cubicBezTo>
                        <a:cubicBezTo>
                          <a:pt x="3039" y="1757"/>
                          <a:pt x="2481" y="1199"/>
                          <a:pt x="1812" y="1199"/>
                        </a:cubicBezTo>
                        <a:cubicBezTo>
                          <a:pt x="1143" y="1199"/>
                          <a:pt x="586" y="1757"/>
                          <a:pt x="586" y="2398"/>
                        </a:cubicBezTo>
                        <a:cubicBezTo>
                          <a:pt x="586" y="2732"/>
                          <a:pt x="725" y="3039"/>
                          <a:pt x="948" y="3234"/>
                        </a:cubicBezTo>
                        <a:cubicBezTo>
                          <a:pt x="391" y="3569"/>
                          <a:pt x="1" y="4154"/>
                          <a:pt x="1" y="4851"/>
                        </a:cubicBezTo>
                        <a:lnTo>
                          <a:pt x="1" y="6412"/>
                        </a:lnTo>
                        <a:cubicBezTo>
                          <a:pt x="1" y="6802"/>
                          <a:pt x="251" y="7137"/>
                          <a:pt x="586" y="7276"/>
                        </a:cubicBezTo>
                        <a:lnTo>
                          <a:pt x="586" y="8865"/>
                        </a:lnTo>
                        <a:cubicBezTo>
                          <a:pt x="586" y="9339"/>
                          <a:pt x="1004" y="9757"/>
                          <a:pt x="1506" y="9757"/>
                        </a:cubicBezTo>
                        <a:lnTo>
                          <a:pt x="2091" y="9757"/>
                        </a:lnTo>
                        <a:cubicBezTo>
                          <a:pt x="2593" y="9757"/>
                          <a:pt x="3011" y="9339"/>
                          <a:pt x="3011" y="8865"/>
                        </a:cubicBezTo>
                        <a:lnTo>
                          <a:pt x="3011" y="7276"/>
                        </a:lnTo>
                        <a:cubicBezTo>
                          <a:pt x="3095" y="7248"/>
                          <a:pt x="3206" y="7192"/>
                          <a:pt x="3318" y="7109"/>
                        </a:cubicBezTo>
                        <a:cubicBezTo>
                          <a:pt x="3429" y="7192"/>
                          <a:pt x="3485" y="7248"/>
                          <a:pt x="3624" y="7276"/>
                        </a:cubicBezTo>
                        <a:lnTo>
                          <a:pt x="3624" y="9450"/>
                        </a:lnTo>
                        <a:cubicBezTo>
                          <a:pt x="3624" y="9924"/>
                          <a:pt x="4043" y="10342"/>
                          <a:pt x="4544" y="10342"/>
                        </a:cubicBezTo>
                        <a:lnTo>
                          <a:pt x="5799" y="10342"/>
                        </a:lnTo>
                        <a:cubicBezTo>
                          <a:pt x="6273" y="10342"/>
                          <a:pt x="6691" y="9924"/>
                          <a:pt x="6691" y="9450"/>
                        </a:cubicBezTo>
                        <a:lnTo>
                          <a:pt x="6691" y="7276"/>
                        </a:lnTo>
                        <a:cubicBezTo>
                          <a:pt x="6802" y="7248"/>
                          <a:pt x="6914" y="7192"/>
                          <a:pt x="6997" y="7109"/>
                        </a:cubicBezTo>
                        <a:cubicBezTo>
                          <a:pt x="7109" y="7192"/>
                          <a:pt x="7192" y="7248"/>
                          <a:pt x="7332" y="7276"/>
                        </a:cubicBezTo>
                        <a:lnTo>
                          <a:pt x="7332" y="8865"/>
                        </a:lnTo>
                        <a:cubicBezTo>
                          <a:pt x="7332" y="9339"/>
                          <a:pt x="7750" y="9757"/>
                          <a:pt x="8224" y="9757"/>
                        </a:cubicBezTo>
                        <a:lnTo>
                          <a:pt x="8809" y="9757"/>
                        </a:lnTo>
                        <a:cubicBezTo>
                          <a:pt x="9311" y="9757"/>
                          <a:pt x="9729" y="9339"/>
                          <a:pt x="9729" y="8865"/>
                        </a:cubicBezTo>
                        <a:lnTo>
                          <a:pt x="9729" y="7276"/>
                        </a:lnTo>
                        <a:cubicBezTo>
                          <a:pt x="10064" y="7137"/>
                          <a:pt x="10314" y="6830"/>
                          <a:pt x="10314" y="6412"/>
                        </a:cubicBezTo>
                        <a:lnTo>
                          <a:pt x="10314" y="4851"/>
                        </a:lnTo>
                        <a:cubicBezTo>
                          <a:pt x="10287" y="4210"/>
                          <a:pt x="9896" y="3596"/>
                          <a:pt x="9339" y="3318"/>
                        </a:cubicBezTo>
                        <a:cubicBezTo>
                          <a:pt x="9562" y="3095"/>
                          <a:pt x="9701" y="2788"/>
                          <a:pt x="9701" y="2481"/>
                        </a:cubicBezTo>
                        <a:cubicBezTo>
                          <a:pt x="9701" y="1812"/>
                          <a:pt x="9144" y="1255"/>
                          <a:pt x="8475" y="1255"/>
                        </a:cubicBezTo>
                        <a:cubicBezTo>
                          <a:pt x="7806" y="1255"/>
                          <a:pt x="7248" y="1812"/>
                          <a:pt x="7248" y="2481"/>
                        </a:cubicBezTo>
                        <a:cubicBezTo>
                          <a:pt x="7248" y="2788"/>
                          <a:pt x="7388" y="3095"/>
                          <a:pt x="7611" y="3318"/>
                        </a:cubicBezTo>
                        <a:cubicBezTo>
                          <a:pt x="7388" y="3429"/>
                          <a:pt x="7220" y="3569"/>
                          <a:pt x="7081" y="3736"/>
                        </a:cubicBezTo>
                        <a:cubicBezTo>
                          <a:pt x="6969" y="3485"/>
                          <a:pt x="6802" y="3290"/>
                          <a:pt x="6635" y="3067"/>
                        </a:cubicBezTo>
                        <a:cubicBezTo>
                          <a:pt x="6496" y="2927"/>
                          <a:pt x="6300" y="2788"/>
                          <a:pt x="6105" y="2677"/>
                        </a:cubicBezTo>
                        <a:cubicBezTo>
                          <a:pt x="6440" y="2370"/>
                          <a:pt x="6663" y="1952"/>
                          <a:pt x="6663" y="1534"/>
                        </a:cubicBezTo>
                        <a:cubicBezTo>
                          <a:pt x="6663" y="1116"/>
                          <a:pt x="6496" y="725"/>
                          <a:pt x="6217" y="447"/>
                        </a:cubicBezTo>
                        <a:cubicBezTo>
                          <a:pt x="5938" y="168"/>
                          <a:pt x="5520" y="1"/>
                          <a:pt x="513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</p:grp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53965333-89C9-7913-C510-ED06EEBC28B9}"/>
                  </a:ext>
                </a:extLst>
              </p:cNvPr>
              <p:cNvGrpSpPr/>
              <p:nvPr/>
            </p:nvGrpSpPr>
            <p:grpSpPr>
              <a:xfrm>
                <a:off x="401737" y="2551020"/>
                <a:ext cx="11393071" cy="646514"/>
                <a:chOff x="401737" y="2659314"/>
                <a:chExt cx="11393071" cy="646514"/>
              </a:xfrm>
              <a:grpFill/>
            </p:grpSpPr>
            <p:grpSp>
              <p:nvGrpSpPr>
                <p:cNvPr id="17910" name="Google Shape;12423;p89">
                  <a:extLst>
                    <a:ext uri="{FF2B5EF4-FFF2-40B4-BE49-F238E27FC236}">
                      <a16:creationId xmlns:a16="http://schemas.microsoft.com/office/drawing/2014/main" id="{235070D5-7167-FE33-1ED0-81DE0A6EA5DF}"/>
                    </a:ext>
                  </a:extLst>
                </p:cNvPr>
                <p:cNvGrpSpPr/>
                <p:nvPr/>
              </p:nvGrpSpPr>
              <p:grpSpPr>
                <a:xfrm>
                  <a:off x="401737" y="2661924"/>
                  <a:ext cx="649923" cy="641288"/>
                  <a:chOff x="-6713450" y="2397900"/>
                  <a:chExt cx="295375" cy="291450"/>
                </a:xfrm>
                <a:grpFill/>
              </p:grpSpPr>
              <p:sp>
                <p:nvSpPr>
                  <p:cNvPr id="17960" name="Google Shape;12424;p89">
                    <a:extLst>
                      <a:ext uri="{FF2B5EF4-FFF2-40B4-BE49-F238E27FC236}">
                        <a16:creationId xmlns:a16="http://schemas.microsoft.com/office/drawing/2014/main" id="{D926DD64-0F13-4258-CBB9-925E0B544AB7}"/>
                      </a:ext>
                    </a:extLst>
                  </p:cNvPr>
                  <p:cNvSpPr/>
                  <p:nvPr/>
                </p:nvSpPr>
                <p:spPr>
                  <a:xfrm>
                    <a:off x="-6628400" y="2465650"/>
                    <a:ext cx="69350" cy="17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4" h="694" extrusionOk="0">
                        <a:moveTo>
                          <a:pt x="379" y="0"/>
                        </a:moveTo>
                        <a:cubicBezTo>
                          <a:pt x="158" y="0"/>
                          <a:pt x="1" y="158"/>
                          <a:pt x="1" y="347"/>
                        </a:cubicBezTo>
                        <a:cubicBezTo>
                          <a:pt x="1" y="536"/>
                          <a:pt x="158" y="693"/>
                          <a:pt x="379" y="693"/>
                        </a:cubicBezTo>
                        <a:lnTo>
                          <a:pt x="2427" y="693"/>
                        </a:lnTo>
                        <a:cubicBezTo>
                          <a:pt x="2616" y="693"/>
                          <a:pt x="2773" y="536"/>
                          <a:pt x="2773" y="347"/>
                        </a:cubicBezTo>
                        <a:cubicBezTo>
                          <a:pt x="2773" y="158"/>
                          <a:pt x="2616" y="0"/>
                          <a:pt x="2427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61" name="Google Shape;12425;p89">
                    <a:extLst>
                      <a:ext uri="{FF2B5EF4-FFF2-40B4-BE49-F238E27FC236}">
                        <a16:creationId xmlns:a16="http://schemas.microsoft.com/office/drawing/2014/main" id="{59DA1AC1-35B8-5B90-9D27-232D6E6C0F9A}"/>
                      </a:ext>
                    </a:extLst>
                  </p:cNvPr>
                  <p:cNvSpPr/>
                  <p:nvPr/>
                </p:nvSpPr>
                <p:spPr>
                  <a:xfrm>
                    <a:off x="-6713450" y="2397900"/>
                    <a:ext cx="295375" cy="29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15" h="11658" extrusionOk="0">
                        <a:moveTo>
                          <a:pt x="2048" y="1167"/>
                        </a:moveTo>
                        <a:lnTo>
                          <a:pt x="2048" y="2017"/>
                        </a:lnTo>
                        <a:lnTo>
                          <a:pt x="1166" y="2017"/>
                        </a:lnTo>
                        <a:lnTo>
                          <a:pt x="2048" y="1167"/>
                        </a:lnTo>
                        <a:close/>
                        <a:moveTo>
                          <a:pt x="10330" y="2773"/>
                        </a:moveTo>
                        <a:cubicBezTo>
                          <a:pt x="10507" y="2773"/>
                          <a:pt x="10680" y="2836"/>
                          <a:pt x="10806" y="2962"/>
                        </a:cubicBezTo>
                        <a:cubicBezTo>
                          <a:pt x="11058" y="3246"/>
                          <a:pt x="11058" y="3687"/>
                          <a:pt x="10775" y="3908"/>
                        </a:cubicBezTo>
                        <a:lnTo>
                          <a:pt x="10176" y="4506"/>
                        </a:lnTo>
                        <a:lnTo>
                          <a:pt x="9231" y="3561"/>
                        </a:lnTo>
                        <a:lnTo>
                          <a:pt x="9830" y="2962"/>
                        </a:lnTo>
                        <a:cubicBezTo>
                          <a:pt x="9972" y="2836"/>
                          <a:pt x="10153" y="2773"/>
                          <a:pt x="10330" y="2773"/>
                        </a:cubicBezTo>
                        <a:close/>
                        <a:moveTo>
                          <a:pt x="8727" y="4034"/>
                        </a:moveTo>
                        <a:lnTo>
                          <a:pt x="9672" y="4979"/>
                        </a:lnTo>
                        <a:cubicBezTo>
                          <a:pt x="8538" y="6207"/>
                          <a:pt x="7026" y="7688"/>
                          <a:pt x="5892" y="8854"/>
                        </a:cubicBezTo>
                        <a:lnTo>
                          <a:pt x="4915" y="7846"/>
                        </a:lnTo>
                        <a:lnTo>
                          <a:pt x="8727" y="4034"/>
                        </a:lnTo>
                        <a:close/>
                        <a:moveTo>
                          <a:pt x="4600" y="8539"/>
                        </a:moveTo>
                        <a:lnTo>
                          <a:pt x="5230" y="9169"/>
                        </a:lnTo>
                        <a:lnTo>
                          <a:pt x="4285" y="9421"/>
                        </a:lnTo>
                        <a:cubicBezTo>
                          <a:pt x="4348" y="9232"/>
                          <a:pt x="4505" y="8728"/>
                          <a:pt x="4600" y="8539"/>
                        </a:cubicBezTo>
                        <a:close/>
                        <a:moveTo>
                          <a:pt x="7908" y="694"/>
                        </a:moveTo>
                        <a:cubicBezTo>
                          <a:pt x="8097" y="694"/>
                          <a:pt x="8255" y="852"/>
                          <a:pt x="8255" y="1041"/>
                        </a:cubicBezTo>
                        <a:lnTo>
                          <a:pt x="8255" y="3592"/>
                        </a:lnTo>
                        <a:lnTo>
                          <a:pt x="7467" y="4380"/>
                        </a:lnTo>
                        <a:cubicBezTo>
                          <a:pt x="7435" y="4286"/>
                          <a:pt x="7309" y="4160"/>
                          <a:pt x="7152" y="4160"/>
                        </a:cubicBezTo>
                        <a:lnTo>
                          <a:pt x="1733" y="4160"/>
                        </a:lnTo>
                        <a:cubicBezTo>
                          <a:pt x="1512" y="4160"/>
                          <a:pt x="1386" y="4317"/>
                          <a:pt x="1386" y="4506"/>
                        </a:cubicBezTo>
                        <a:cubicBezTo>
                          <a:pt x="1386" y="4695"/>
                          <a:pt x="1512" y="4853"/>
                          <a:pt x="1733" y="4853"/>
                        </a:cubicBezTo>
                        <a:lnTo>
                          <a:pt x="6994" y="4853"/>
                        </a:lnTo>
                        <a:lnTo>
                          <a:pt x="6333" y="5546"/>
                        </a:lnTo>
                        <a:lnTo>
                          <a:pt x="1733" y="5546"/>
                        </a:lnTo>
                        <a:cubicBezTo>
                          <a:pt x="1512" y="5546"/>
                          <a:pt x="1355" y="5703"/>
                          <a:pt x="1355" y="5892"/>
                        </a:cubicBezTo>
                        <a:cubicBezTo>
                          <a:pt x="1355" y="6081"/>
                          <a:pt x="1512" y="6239"/>
                          <a:pt x="1733" y="6239"/>
                        </a:cubicBezTo>
                        <a:lnTo>
                          <a:pt x="5608" y="6239"/>
                        </a:lnTo>
                        <a:lnTo>
                          <a:pt x="4947" y="6901"/>
                        </a:lnTo>
                        <a:lnTo>
                          <a:pt x="1733" y="6901"/>
                        </a:lnTo>
                        <a:cubicBezTo>
                          <a:pt x="1512" y="6901"/>
                          <a:pt x="1355" y="7058"/>
                          <a:pt x="1355" y="7279"/>
                        </a:cubicBezTo>
                        <a:cubicBezTo>
                          <a:pt x="1355" y="7468"/>
                          <a:pt x="1512" y="7625"/>
                          <a:pt x="1733" y="7625"/>
                        </a:cubicBezTo>
                        <a:lnTo>
                          <a:pt x="4285" y="7625"/>
                        </a:lnTo>
                        <a:cubicBezTo>
                          <a:pt x="4190" y="7688"/>
                          <a:pt x="4159" y="7751"/>
                          <a:pt x="4127" y="7814"/>
                        </a:cubicBezTo>
                        <a:lnTo>
                          <a:pt x="3970" y="8287"/>
                        </a:lnTo>
                        <a:lnTo>
                          <a:pt x="1733" y="8287"/>
                        </a:lnTo>
                        <a:cubicBezTo>
                          <a:pt x="1512" y="8287"/>
                          <a:pt x="1355" y="8444"/>
                          <a:pt x="1355" y="8633"/>
                        </a:cubicBezTo>
                        <a:cubicBezTo>
                          <a:pt x="1355" y="8854"/>
                          <a:pt x="1512" y="9011"/>
                          <a:pt x="1733" y="9011"/>
                        </a:cubicBezTo>
                        <a:lnTo>
                          <a:pt x="3718" y="9011"/>
                        </a:lnTo>
                        <a:lnTo>
                          <a:pt x="3466" y="9893"/>
                        </a:lnTo>
                        <a:cubicBezTo>
                          <a:pt x="3385" y="10136"/>
                          <a:pt x="3557" y="10355"/>
                          <a:pt x="3766" y="10355"/>
                        </a:cubicBezTo>
                        <a:cubicBezTo>
                          <a:pt x="3802" y="10355"/>
                          <a:pt x="3839" y="10348"/>
                          <a:pt x="3875" y="10335"/>
                        </a:cubicBezTo>
                        <a:lnTo>
                          <a:pt x="6018" y="9704"/>
                        </a:lnTo>
                        <a:cubicBezTo>
                          <a:pt x="6049" y="9704"/>
                          <a:pt x="6144" y="9673"/>
                          <a:pt x="6175" y="9641"/>
                        </a:cubicBezTo>
                        <a:lnTo>
                          <a:pt x="8286" y="7499"/>
                        </a:lnTo>
                        <a:lnTo>
                          <a:pt x="8286" y="10681"/>
                        </a:lnTo>
                        <a:cubicBezTo>
                          <a:pt x="8255" y="10839"/>
                          <a:pt x="8097" y="10996"/>
                          <a:pt x="7908" y="10996"/>
                        </a:cubicBezTo>
                        <a:lnTo>
                          <a:pt x="1040" y="10996"/>
                        </a:lnTo>
                        <a:cubicBezTo>
                          <a:pt x="851" y="10996"/>
                          <a:pt x="693" y="10839"/>
                          <a:pt x="693" y="10650"/>
                        </a:cubicBezTo>
                        <a:lnTo>
                          <a:pt x="693" y="2742"/>
                        </a:lnTo>
                        <a:lnTo>
                          <a:pt x="2395" y="2742"/>
                        </a:lnTo>
                        <a:cubicBezTo>
                          <a:pt x="2584" y="2742"/>
                          <a:pt x="2741" y="2584"/>
                          <a:pt x="2741" y="2395"/>
                        </a:cubicBezTo>
                        <a:lnTo>
                          <a:pt x="2741" y="694"/>
                        </a:lnTo>
                        <a:close/>
                        <a:moveTo>
                          <a:pt x="2363" y="1"/>
                        </a:moveTo>
                        <a:cubicBezTo>
                          <a:pt x="2237" y="1"/>
                          <a:pt x="2143" y="64"/>
                          <a:pt x="2111" y="127"/>
                        </a:cubicBezTo>
                        <a:lnTo>
                          <a:pt x="158" y="2112"/>
                        </a:lnTo>
                        <a:cubicBezTo>
                          <a:pt x="63" y="2175"/>
                          <a:pt x="0" y="2269"/>
                          <a:pt x="0" y="2364"/>
                        </a:cubicBezTo>
                        <a:lnTo>
                          <a:pt x="0" y="10650"/>
                        </a:lnTo>
                        <a:cubicBezTo>
                          <a:pt x="0" y="11217"/>
                          <a:pt x="473" y="11658"/>
                          <a:pt x="1008" y="11658"/>
                        </a:cubicBezTo>
                        <a:lnTo>
                          <a:pt x="7908" y="11658"/>
                        </a:lnTo>
                        <a:cubicBezTo>
                          <a:pt x="8444" y="11658"/>
                          <a:pt x="8916" y="11217"/>
                          <a:pt x="8916" y="10650"/>
                        </a:cubicBezTo>
                        <a:lnTo>
                          <a:pt x="8916" y="6774"/>
                        </a:lnTo>
                        <a:lnTo>
                          <a:pt x="11279" y="4412"/>
                        </a:lnTo>
                        <a:cubicBezTo>
                          <a:pt x="11815" y="3876"/>
                          <a:pt x="11815" y="3025"/>
                          <a:pt x="11279" y="2490"/>
                        </a:cubicBezTo>
                        <a:cubicBezTo>
                          <a:pt x="11011" y="2222"/>
                          <a:pt x="10657" y="2088"/>
                          <a:pt x="10306" y="2088"/>
                        </a:cubicBezTo>
                        <a:cubicBezTo>
                          <a:pt x="9956" y="2088"/>
                          <a:pt x="9609" y="2222"/>
                          <a:pt x="9357" y="2490"/>
                        </a:cubicBezTo>
                        <a:lnTo>
                          <a:pt x="8916" y="2931"/>
                        </a:lnTo>
                        <a:lnTo>
                          <a:pt x="8916" y="1041"/>
                        </a:lnTo>
                        <a:cubicBezTo>
                          <a:pt x="8916" y="474"/>
                          <a:pt x="8444" y="1"/>
                          <a:pt x="7908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17911" name="Google Shape;12430;p89">
                  <a:extLst>
                    <a:ext uri="{FF2B5EF4-FFF2-40B4-BE49-F238E27FC236}">
                      <a16:creationId xmlns:a16="http://schemas.microsoft.com/office/drawing/2014/main" id="{4943C284-2F6A-A0AE-E30C-F09A4079110D}"/>
                    </a:ext>
                  </a:extLst>
                </p:cNvPr>
                <p:cNvSpPr/>
                <p:nvPr/>
              </p:nvSpPr>
              <p:spPr>
                <a:xfrm>
                  <a:off x="4525976" y="2662556"/>
                  <a:ext cx="641288" cy="639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58" h="11627" extrusionOk="0">
                      <a:moveTo>
                        <a:pt x="6806" y="2017"/>
                      </a:moveTo>
                      <a:lnTo>
                        <a:pt x="6806" y="2773"/>
                      </a:lnTo>
                      <a:lnTo>
                        <a:pt x="4758" y="2773"/>
                      </a:lnTo>
                      <a:lnTo>
                        <a:pt x="4758" y="2017"/>
                      </a:lnTo>
                      <a:close/>
                      <a:moveTo>
                        <a:pt x="7152" y="694"/>
                      </a:moveTo>
                      <a:cubicBezTo>
                        <a:pt x="7688" y="694"/>
                        <a:pt x="8192" y="1167"/>
                        <a:pt x="8192" y="1702"/>
                      </a:cubicBezTo>
                      <a:lnTo>
                        <a:pt x="8192" y="2773"/>
                      </a:lnTo>
                      <a:lnTo>
                        <a:pt x="7499" y="2773"/>
                      </a:lnTo>
                      <a:lnTo>
                        <a:pt x="7499" y="1702"/>
                      </a:lnTo>
                      <a:cubicBezTo>
                        <a:pt x="7499" y="1513"/>
                        <a:pt x="7341" y="1356"/>
                        <a:pt x="7152" y="1356"/>
                      </a:cubicBezTo>
                      <a:lnTo>
                        <a:pt x="4411" y="1356"/>
                      </a:lnTo>
                      <a:cubicBezTo>
                        <a:pt x="4191" y="1356"/>
                        <a:pt x="4033" y="1513"/>
                        <a:pt x="4033" y="1702"/>
                      </a:cubicBezTo>
                      <a:lnTo>
                        <a:pt x="4033" y="2773"/>
                      </a:lnTo>
                      <a:lnTo>
                        <a:pt x="3371" y="2773"/>
                      </a:lnTo>
                      <a:lnTo>
                        <a:pt x="3371" y="1702"/>
                      </a:lnTo>
                      <a:cubicBezTo>
                        <a:pt x="3371" y="1167"/>
                        <a:pt x="3844" y="694"/>
                        <a:pt x="4411" y="694"/>
                      </a:cubicBezTo>
                      <a:close/>
                      <a:moveTo>
                        <a:pt x="10618" y="3498"/>
                      </a:moveTo>
                      <a:cubicBezTo>
                        <a:pt x="10807" y="3498"/>
                        <a:pt x="10964" y="3656"/>
                        <a:pt x="10964" y="3845"/>
                      </a:cubicBezTo>
                      <a:lnTo>
                        <a:pt x="10964" y="5010"/>
                      </a:lnTo>
                      <a:cubicBezTo>
                        <a:pt x="9546" y="6239"/>
                        <a:pt x="7688" y="6901"/>
                        <a:pt x="5766" y="6901"/>
                      </a:cubicBezTo>
                      <a:cubicBezTo>
                        <a:pt x="3876" y="6901"/>
                        <a:pt x="2080" y="6239"/>
                        <a:pt x="662" y="5010"/>
                      </a:cubicBezTo>
                      <a:lnTo>
                        <a:pt x="662" y="3971"/>
                      </a:lnTo>
                      <a:cubicBezTo>
                        <a:pt x="662" y="3687"/>
                        <a:pt x="851" y="3498"/>
                        <a:pt x="1135" y="3498"/>
                      </a:cubicBezTo>
                      <a:close/>
                      <a:moveTo>
                        <a:pt x="6806" y="7531"/>
                      </a:moveTo>
                      <a:lnTo>
                        <a:pt x="6806" y="7940"/>
                      </a:lnTo>
                      <a:cubicBezTo>
                        <a:pt x="6806" y="8129"/>
                        <a:pt x="6648" y="8287"/>
                        <a:pt x="6459" y="8287"/>
                      </a:cubicBezTo>
                      <a:lnTo>
                        <a:pt x="5073" y="8287"/>
                      </a:lnTo>
                      <a:cubicBezTo>
                        <a:pt x="4884" y="8287"/>
                        <a:pt x="4726" y="8129"/>
                        <a:pt x="4726" y="7940"/>
                      </a:cubicBezTo>
                      <a:lnTo>
                        <a:pt x="4726" y="7531"/>
                      </a:lnTo>
                      <a:lnTo>
                        <a:pt x="4758" y="7531"/>
                      </a:lnTo>
                      <a:cubicBezTo>
                        <a:pt x="5104" y="7594"/>
                        <a:pt x="5419" y="7625"/>
                        <a:pt x="5766" y="7625"/>
                      </a:cubicBezTo>
                      <a:cubicBezTo>
                        <a:pt x="6112" y="7625"/>
                        <a:pt x="6427" y="7594"/>
                        <a:pt x="6806" y="7531"/>
                      </a:cubicBezTo>
                      <a:close/>
                      <a:moveTo>
                        <a:pt x="10964" y="5892"/>
                      </a:moveTo>
                      <a:lnTo>
                        <a:pt x="10964" y="9988"/>
                      </a:lnTo>
                      <a:cubicBezTo>
                        <a:pt x="10964" y="10524"/>
                        <a:pt x="10492" y="10996"/>
                        <a:pt x="9956" y="10996"/>
                      </a:cubicBezTo>
                      <a:lnTo>
                        <a:pt x="1670" y="10996"/>
                      </a:lnTo>
                      <a:cubicBezTo>
                        <a:pt x="1135" y="10996"/>
                        <a:pt x="662" y="10524"/>
                        <a:pt x="662" y="9988"/>
                      </a:cubicBezTo>
                      <a:lnTo>
                        <a:pt x="662" y="5892"/>
                      </a:lnTo>
                      <a:cubicBezTo>
                        <a:pt x="1670" y="6649"/>
                        <a:pt x="2804" y="7184"/>
                        <a:pt x="4065" y="7436"/>
                      </a:cubicBezTo>
                      <a:lnTo>
                        <a:pt x="4065" y="7940"/>
                      </a:lnTo>
                      <a:cubicBezTo>
                        <a:pt x="4065" y="8476"/>
                        <a:pt x="4537" y="8948"/>
                        <a:pt x="5104" y="8948"/>
                      </a:cubicBezTo>
                      <a:lnTo>
                        <a:pt x="6490" y="8948"/>
                      </a:lnTo>
                      <a:cubicBezTo>
                        <a:pt x="7026" y="8948"/>
                        <a:pt x="7499" y="8476"/>
                        <a:pt x="7499" y="7940"/>
                      </a:cubicBezTo>
                      <a:lnTo>
                        <a:pt x="7499" y="7436"/>
                      </a:lnTo>
                      <a:cubicBezTo>
                        <a:pt x="7971" y="7342"/>
                        <a:pt x="8444" y="7184"/>
                        <a:pt x="8916" y="7027"/>
                      </a:cubicBezTo>
                      <a:cubicBezTo>
                        <a:pt x="9672" y="6743"/>
                        <a:pt x="10334" y="6365"/>
                        <a:pt x="10964" y="5892"/>
                      </a:cubicBezTo>
                      <a:close/>
                      <a:moveTo>
                        <a:pt x="4411" y="1"/>
                      </a:moveTo>
                      <a:cubicBezTo>
                        <a:pt x="3466" y="1"/>
                        <a:pt x="2710" y="757"/>
                        <a:pt x="2710" y="1702"/>
                      </a:cubicBezTo>
                      <a:lnTo>
                        <a:pt x="2710" y="2773"/>
                      </a:lnTo>
                      <a:lnTo>
                        <a:pt x="1135" y="2773"/>
                      </a:lnTo>
                      <a:cubicBezTo>
                        <a:pt x="505" y="2773"/>
                        <a:pt x="0" y="3277"/>
                        <a:pt x="0" y="3908"/>
                      </a:cubicBezTo>
                      <a:lnTo>
                        <a:pt x="0" y="9957"/>
                      </a:lnTo>
                      <a:cubicBezTo>
                        <a:pt x="0" y="10902"/>
                        <a:pt x="725" y="11626"/>
                        <a:pt x="1670" y="11626"/>
                      </a:cubicBezTo>
                      <a:lnTo>
                        <a:pt x="9956" y="11626"/>
                      </a:lnTo>
                      <a:cubicBezTo>
                        <a:pt x="10901" y="11626"/>
                        <a:pt x="11657" y="10902"/>
                        <a:pt x="11657" y="9957"/>
                      </a:cubicBezTo>
                      <a:lnTo>
                        <a:pt x="11657" y="3813"/>
                      </a:lnTo>
                      <a:cubicBezTo>
                        <a:pt x="11626" y="3246"/>
                        <a:pt x="11153" y="2773"/>
                        <a:pt x="10618" y="2773"/>
                      </a:cubicBezTo>
                      <a:lnTo>
                        <a:pt x="8853" y="2773"/>
                      </a:lnTo>
                      <a:lnTo>
                        <a:pt x="8853" y="1702"/>
                      </a:lnTo>
                      <a:cubicBezTo>
                        <a:pt x="8853" y="757"/>
                        <a:pt x="8097" y="1"/>
                        <a:pt x="715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17912" name="Google Shape;12438;p89">
                  <a:extLst>
                    <a:ext uri="{FF2B5EF4-FFF2-40B4-BE49-F238E27FC236}">
                      <a16:creationId xmlns:a16="http://schemas.microsoft.com/office/drawing/2014/main" id="{B2123A64-A04E-082B-E9EB-D788C84BC4A8}"/>
                    </a:ext>
                  </a:extLst>
                </p:cNvPr>
                <p:cNvGrpSpPr/>
                <p:nvPr/>
              </p:nvGrpSpPr>
              <p:grpSpPr>
                <a:xfrm>
                  <a:off x="8665202" y="2661183"/>
                  <a:ext cx="641288" cy="642773"/>
                  <a:chOff x="-3137650" y="2408950"/>
                  <a:chExt cx="291450" cy="292125"/>
                </a:xfrm>
                <a:grpFill/>
              </p:grpSpPr>
              <p:sp>
                <p:nvSpPr>
                  <p:cNvPr id="17955" name="Google Shape;12439;p89">
                    <a:extLst>
                      <a:ext uri="{FF2B5EF4-FFF2-40B4-BE49-F238E27FC236}">
                        <a16:creationId xmlns:a16="http://schemas.microsoft.com/office/drawing/2014/main" id="{DE7E6BAD-B2C5-EA9E-CDCF-F36245FF52DB}"/>
                      </a:ext>
                    </a:extLst>
                  </p:cNvPr>
                  <p:cNvSpPr/>
                  <p:nvPr/>
                </p:nvSpPr>
                <p:spPr>
                  <a:xfrm>
                    <a:off x="-3137650" y="2408950"/>
                    <a:ext cx="291450" cy="292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58" h="11685" extrusionOk="0">
                        <a:moveTo>
                          <a:pt x="10618" y="662"/>
                        </a:moveTo>
                        <a:cubicBezTo>
                          <a:pt x="10807" y="662"/>
                          <a:pt x="10964" y="851"/>
                          <a:pt x="10964" y="1040"/>
                        </a:cubicBezTo>
                        <a:lnTo>
                          <a:pt x="10964" y="2741"/>
                        </a:lnTo>
                        <a:lnTo>
                          <a:pt x="662" y="2741"/>
                        </a:lnTo>
                        <a:lnTo>
                          <a:pt x="662" y="1040"/>
                        </a:lnTo>
                        <a:cubicBezTo>
                          <a:pt x="662" y="851"/>
                          <a:pt x="820" y="662"/>
                          <a:pt x="1009" y="662"/>
                        </a:cubicBezTo>
                        <a:close/>
                        <a:moveTo>
                          <a:pt x="10964" y="3403"/>
                        </a:moveTo>
                        <a:lnTo>
                          <a:pt x="10964" y="8601"/>
                        </a:lnTo>
                        <a:cubicBezTo>
                          <a:pt x="10964" y="8790"/>
                          <a:pt x="10838" y="8947"/>
                          <a:pt x="10618" y="8947"/>
                        </a:cubicBezTo>
                        <a:lnTo>
                          <a:pt x="10145" y="8947"/>
                        </a:lnTo>
                        <a:cubicBezTo>
                          <a:pt x="10208" y="8727"/>
                          <a:pt x="10240" y="8443"/>
                          <a:pt x="10240" y="8160"/>
                        </a:cubicBezTo>
                        <a:lnTo>
                          <a:pt x="10240" y="5860"/>
                        </a:lnTo>
                        <a:cubicBezTo>
                          <a:pt x="10240" y="5673"/>
                          <a:pt x="10058" y="5531"/>
                          <a:pt x="9868" y="5531"/>
                        </a:cubicBezTo>
                        <a:cubicBezTo>
                          <a:pt x="9835" y="5531"/>
                          <a:pt x="9801" y="5535"/>
                          <a:pt x="9767" y="5545"/>
                        </a:cubicBezTo>
                        <a:cubicBezTo>
                          <a:pt x="9545" y="5641"/>
                          <a:pt x="9341" y="5691"/>
                          <a:pt x="9142" y="5691"/>
                        </a:cubicBezTo>
                        <a:cubicBezTo>
                          <a:pt x="8693" y="5691"/>
                          <a:pt x="8275" y="5439"/>
                          <a:pt x="7751" y="4915"/>
                        </a:cubicBezTo>
                        <a:cubicBezTo>
                          <a:pt x="7688" y="4868"/>
                          <a:pt x="7601" y="4844"/>
                          <a:pt x="7515" y="4844"/>
                        </a:cubicBezTo>
                        <a:cubicBezTo>
                          <a:pt x="7428" y="4844"/>
                          <a:pt x="7341" y="4868"/>
                          <a:pt x="7278" y="4915"/>
                        </a:cubicBezTo>
                        <a:cubicBezTo>
                          <a:pt x="6753" y="5440"/>
                          <a:pt x="6334" y="5677"/>
                          <a:pt x="5884" y="5677"/>
                        </a:cubicBezTo>
                        <a:cubicBezTo>
                          <a:pt x="5686" y="5677"/>
                          <a:pt x="5483" y="5631"/>
                          <a:pt x="5262" y="5545"/>
                        </a:cubicBezTo>
                        <a:cubicBezTo>
                          <a:pt x="5229" y="5535"/>
                          <a:pt x="5195" y="5531"/>
                          <a:pt x="5161" y="5531"/>
                        </a:cubicBezTo>
                        <a:cubicBezTo>
                          <a:pt x="4971" y="5531"/>
                          <a:pt x="4789" y="5673"/>
                          <a:pt x="4789" y="5860"/>
                        </a:cubicBezTo>
                        <a:lnTo>
                          <a:pt x="4789" y="8160"/>
                        </a:lnTo>
                        <a:cubicBezTo>
                          <a:pt x="4789" y="8443"/>
                          <a:pt x="4821" y="8664"/>
                          <a:pt x="4884" y="8947"/>
                        </a:cubicBezTo>
                        <a:lnTo>
                          <a:pt x="1009" y="8947"/>
                        </a:lnTo>
                        <a:cubicBezTo>
                          <a:pt x="820" y="8947"/>
                          <a:pt x="662" y="8790"/>
                          <a:pt x="662" y="8601"/>
                        </a:cubicBezTo>
                        <a:lnTo>
                          <a:pt x="662" y="3403"/>
                        </a:lnTo>
                        <a:close/>
                        <a:moveTo>
                          <a:pt x="7152" y="5923"/>
                        </a:moveTo>
                        <a:lnTo>
                          <a:pt x="7152" y="10838"/>
                        </a:lnTo>
                        <a:cubicBezTo>
                          <a:pt x="6144" y="10365"/>
                          <a:pt x="5451" y="9357"/>
                          <a:pt x="5451" y="8160"/>
                        </a:cubicBezTo>
                        <a:lnTo>
                          <a:pt x="5451" y="6301"/>
                        </a:lnTo>
                        <a:cubicBezTo>
                          <a:pt x="5604" y="6330"/>
                          <a:pt x="5750" y="6344"/>
                          <a:pt x="5891" y="6344"/>
                        </a:cubicBezTo>
                        <a:cubicBezTo>
                          <a:pt x="6359" y="6344"/>
                          <a:pt x="6765" y="6189"/>
                          <a:pt x="7152" y="5923"/>
                        </a:cubicBezTo>
                        <a:close/>
                        <a:moveTo>
                          <a:pt x="7877" y="5923"/>
                        </a:moveTo>
                        <a:cubicBezTo>
                          <a:pt x="8242" y="6166"/>
                          <a:pt x="8644" y="6353"/>
                          <a:pt x="9128" y="6353"/>
                        </a:cubicBezTo>
                        <a:cubicBezTo>
                          <a:pt x="9271" y="6353"/>
                          <a:pt x="9420" y="6337"/>
                          <a:pt x="9578" y="6301"/>
                        </a:cubicBezTo>
                        <a:lnTo>
                          <a:pt x="9578" y="8160"/>
                        </a:lnTo>
                        <a:cubicBezTo>
                          <a:pt x="9547" y="9357"/>
                          <a:pt x="8885" y="10365"/>
                          <a:pt x="7877" y="10838"/>
                        </a:cubicBezTo>
                        <a:lnTo>
                          <a:pt x="7877" y="5923"/>
                        </a:lnTo>
                        <a:close/>
                        <a:moveTo>
                          <a:pt x="1009" y="0"/>
                        </a:moveTo>
                        <a:cubicBezTo>
                          <a:pt x="473" y="0"/>
                          <a:pt x="1" y="473"/>
                          <a:pt x="1" y="1040"/>
                        </a:cubicBezTo>
                        <a:lnTo>
                          <a:pt x="1" y="8601"/>
                        </a:lnTo>
                        <a:cubicBezTo>
                          <a:pt x="1" y="9136"/>
                          <a:pt x="473" y="9609"/>
                          <a:pt x="1009" y="9609"/>
                        </a:cubicBezTo>
                        <a:lnTo>
                          <a:pt x="5073" y="9609"/>
                        </a:lnTo>
                        <a:cubicBezTo>
                          <a:pt x="5199" y="9893"/>
                          <a:pt x="5357" y="10145"/>
                          <a:pt x="5514" y="10365"/>
                        </a:cubicBezTo>
                        <a:cubicBezTo>
                          <a:pt x="5987" y="10995"/>
                          <a:pt x="6617" y="11436"/>
                          <a:pt x="7404" y="11657"/>
                        </a:cubicBezTo>
                        <a:cubicBezTo>
                          <a:pt x="7446" y="11657"/>
                          <a:pt x="7488" y="11685"/>
                          <a:pt x="7530" y="11685"/>
                        </a:cubicBezTo>
                        <a:cubicBezTo>
                          <a:pt x="7551" y="11685"/>
                          <a:pt x="7572" y="11678"/>
                          <a:pt x="7593" y="11657"/>
                        </a:cubicBezTo>
                        <a:cubicBezTo>
                          <a:pt x="8350" y="11436"/>
                          <a:pt x="9011" y="10995"/>
                          <a:pt x="9484" y="10365"/>
                        </a:cubicBezTo>
                        <a:cubicBezTo>
                          <a:pt x="9641" y="10145"/>
                          <a:pt x="9799" y="9893"/>
                          <a:pt x="9925" y="9609"/>
                        </a:cubicBezTo>
                        <a:lnTo>
                          <a:pt x="10618" y="9609"/>
                        </a:lnTo>
                        <a:cubicBezTo>
                          <a:pt x="11185" y="9609"/>
                          <a:pt x="11658" y="9136"/>
                          <a:pt x="11658" y="8601"/>
                        </a:cubicBezTo>
                        <a:lnTo>
                          <a:pt x="11658" y="1040"/>
                        </a:lnTo>
                        <a:cubicBezTo>
                          <a:pt x="11658" y="473"/>
                          <a:pt x="11217" y="0"/>
                          <a:pt x="10618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56" name="Google Shape;12440;p89">
                    <a:extLst>
                      <a:ext uri="{FF2B5EF4-FFF2-40B4-BE49-F238E27FC236}">
                        <a16:creationId xmlns:a16="http://schemas.microsoft.com/office/drawing/2014/main" id="{EB87A8EB-B2D1-02C0-328D-B73DF8C8686A}"/>
                      </a:ext>
                    </a:extLst>
                  </p:cNvPr>
                  <p:cNvSpPr/>
                  <p:nvPr/>
                </p:nvSpPr>
                <p:spPr>
                  <a:xfrm>
                    <a:off x="-3104575" y="2442800"/>
                    <a:ext cx="18150" cy="17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694" extrusionOk="0">
                        <a:moveTo>
                          <a:pt x="348" y="1"/>
                        </a:moveTo>
                        <a:cubicBezTo>
                          <a:pt x="158" y="1"/>
                          <a:pt x="1" y="158"/>
                          <a:pt x="1" y="347"/>
                        </a:cubicBezTo>
                        <a:cubicBezTo>
                          <a:pt x="1" y="536"/>
                          <a:pt x="158" y="694"/>
                          <a:pt x="348" y="694"/>
                        </a:cubicBezTo>
                        <a:cubicBezTo>
                          <a:pt x="568" y="694"/>
                          <a:pt x="726" y="536"/>
                          <a:pt x="726" y="347"/>
                        </a:cubicBezTo>
                        <a:cubicBezTo>
                          <a:pt x="726" y="158"/>
                          <a:pt x="568" y="1"/>
                          <a:pt x="348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57" name="Google Shape;12441;p89">
                    <a:extLst>
                      <a:ext uri="{FF2B5EF4-FFF2-40B4-BE49-F238E27FC236}">
                        <a16:creationId xmlns:a16="http://schemas.microsoft.com/office/drawing/2014/main" id="{9D4BD96B-A1AF-0F63-AEC3-2D8E04F3826F}"/>
                      </a:ext>
                    </a:extLst>
                  </p:cNvPr>
                  <p:cNvSpPr/>
                  <p:nvPr/>
                </p:nvSpPr>
                <p:spPr>
                  <a:xfrm>
                    <a:off x="-3069900" y="2442800"/>
                    <a:ext cx="17350" cy="17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4" h="694" extrusionOk="0">
                        <a:moveTo>
                          <a:pt x="347" y="1"/>
                        </a:moveTo>
                        <a:cubicBezTo>
                          <a:pt x="158" y="1"/>
                          <a:pt x="0" y="158"/>
                          <a:pt x="0" y="347"/>
                        </a:cubicBezTo>
                        <a:cubicBezTo>
                          <a:pt x="0" y="536"/>
                          <a:pt x="158" y="694"/>
                          <a:pt x="347" y="694"/>
                        </a:cubicBezTo>
                        <a:cubicBezTo>
                          <a:pt x="536" y="694"/>
                          <a:pt x="693" y="536"/>
                          <a:pt x="693" y="347"/>
                        </a:cubicBezTo>
                        <a:cubicBezTo>
                          <a:pt x="693" y="158"/>
                          <a:pt x="536" y="1"/>
                          <a:pt x="347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58" name="Google Shape;12442;p89">
                    <a:extLst>
                      <a:ext uri="{FF2B5EF4-FFF2-40B4-BE49-F238E27FC236}">
                        <a16:creationId xmlns:a16="http://schemas.microsoft.com/office/drawing/2014/main" id="{80944169-8515-6BEF-7FF7-74E0C2DB6FF1}"/>
                      </a:ext>
                    </a:extLst>
                  </p:cNvPr>
                  <p:cNvSpPr/>
                  <p:nvPr/>
                </p:nvSpPr>
                <p:spPr>
                  <a:xfrm>
                    <a:off x="-3035250" y="2442800"/>
                    <a:ext cx="17350" cy="17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4" h="694" extrusionOk="0">
                        <a:moveTo>
                          <a:pt x="347" y="1"/>
                        </a:moveTo>
                        <a:cubicBezTo>
                          <a:pt x="158" y="1"/>
                          <a:pt x="0" y="158"/>
                          <a:pt x="0" y="347"/>
                        </a:cubicBezTo>
                        <a:cubicBezTo>
                          <a:pt x="0" y="536"/>
                          <a:pt x="158" y="694"/>
                          <a:pt x="347" y="694"/>
                        </a:cubicBezTo>
                        <a:cubicBezTo>
                          <a:pt x="536" y="694"/>
                          <a:pt x="693" y="536"/>
                          <a:pt x="693" y="347"/>
                        </a:cubicBezTo>
                        <a:cubicBezTo>
                          <a:pt x="693" y="158"/>
                          <a:pt x="536" y="1"/>
                          <a:pt x="347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59" name="Google Shape;12443;p89">
                    <a:extLst>
                      <a:ext uri="{FF2B5EF4-FFF2-40B4-BE49-F238E27FC236}">
                        <a16:creationId xmlns:a16="http://schemas.microsoft.com/office/drawing/2014/main" id="{974F1ED1-2271-0CA1-17E0-19BA09B76310}"/>
                      </a:ext>
                    </a:extLst>
                  </p:cNvPr>
                  <p:cNvSpPr/>
                  <p:nvPr/>
                </p:nvSpPr>
                <p:spPr>
                  <a:xfrm>
                    <a:off x="-3002175" y="2442800"/>
                    <a:ext cx="120525" cy="17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1" h="694" extrusionOk="0">
                        <a:moveTo>
                          <a:pt x="347" y="1"/>
                        </a:moveTo>
                        <a:cubicBezTo>
                          <a:pt x="158" y="1"/>
                          <a:pt x="1" y="158"/>
                          <a:pt x="1" y="347"/>
                        </a:cubicBezTo>
                        <a:cubicBezTo>
                          <a:pt x="32" y="536"/>
                          <a:pt x="190" y="694"/>
                          <a:pt x="347" y="694"/>
                        </a:cubicBezTo>
                        <a:lnTo>
                          <a:pt x="4443" y="694"/>
                        </a:lnTo>
                        <a:cubicBezTo>
                          <a:pt x="4663" y="694"/>
                          <a:pt x="4821" y="536"/>
                          <a:pt x="4821" y="347"/>
                        </a:cubicBezTo>
                        <a:cubicBezTo>
                          <a:pt x="4821" y="158"/>
                          <a:pt x="4663" y="1"/>
                          <a:pt x="4443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17913" name="Google Shape;12455;p89">
                  <a:extLst>
                    <a:ext uri="{FF2B5EF4-FFF2-40B4-BE49-F238E27FC236}">
                      <a16:creationId xmlns:a16="http://schemas.microsoft.com/office/drawing/2014/main" id="{DA10476B-BAE2-59D0-A85D-C45105BACB6A}"/>
                    </a:ext>
                  </a:extLst>
                </p:cNvPr>
                <p:cNvSpPr/>
                <p:nvPr/>
              </p:nvSpPr>
              <p:spPr>
                <a:xfrm>
                  <a:off x="1223364" y="2660190"/>
                  <a:ext cx="648218" cy="64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4" h="11713" extrusionOk="0">
                      <a:moveTo>
                        <a:pt x="5136" y="4128"/>
                      </a:moveTo>
                      <a:cubicBezTo>
                        <a:pt x="5671" y="4128"/>
                        <a:pt x="6112" y="4569"/>
                        <a:pt x="6144" y="5136"/>
                      </a:cubicBezTo>
                      <a:lnTo>
                        <a:pt x="5230" y="4853"/>
                      </a:lnTo>
                      <a:cubicBezTo>
                        <a:pt x="5198" y="4839"/>
                        <a:pt x="5165" y="4832"/>
                        <a:pt x="5131" y="4832"/>
                      </a:cubicBezTo>
                      <a:cubicBezTo>
                        <a:pt x="4934" y="4832"/>
                        <a:pt x="4735" y="5052"/>
                        <a:pt x="4789" y="5294"/>
                      </a:cubicBezTo>
                      <a:lnTo>
                        <a:pt x="5073" y="6239"/>
                      </a:lnTo>
                      <a:cubicBezTo>
                        <a:pt x="4537" y="6176"/>
                        <a:pt x="4096" y="5703"/>
                        <a:pt x="4096" y="5168"/>
                      </a:cubicBezTo>
                      <a:cubicBezTo>
                        <a:pt x="4096" y="4601"/>
                        <a:pt x="4569" y="4128"/>
                        <a:pt x="5136" y="4128"/>
                      </a:cubicBezTo>
                      <a:close/>
                      <a:moveTo>
                        <a:pt x="5199" y="2364"/>
                      </a:moveTo>
                      <a:cubicBezTo>
                        <a:pt x="6680" y="2364"/>
                        <a:pt x="7940" y="3592"/>
                        <a:pt x="7940" y="5136"/>
                      </a:cubicBezTo>
                      <a:cubicBezTo>
                        <a:pt x="7940" y="5294"/>
                        <a:pt x="7940" y="5388"/>
                        <a:pt x="7908" y="5546"/>
                      </a:cubicBezTo>
                      <a:lnTo>
                        <a:pt x="6932" y="5294"/>
                      </a:lnTo>
                      <a:lnTo>
                        <a:pt x="6932" y="5136"/>
                      </a:lnTo>
                      <a:cubicBezTo>
                        <a:pt x="6806" y="4223"/>
                        <a:pt x="6049" y="3466"/>
                        <a:pt x="5104" y="3466"/>
                      </a:cubicBezTo>
                      <a:cubicBezTo>
                        <a:pt x="4159" y="3466"/>
                        <a:pt x="3435" y="4223"/>
                        <a:pt x="3435" y="5168"/>
                      </a:cubicBezTo>
                      <a:cubicBezTo>
                        <a:pt x="3435" y="5609"/>
                        <a:pt x="3624" y="6081"/>
                        <a:pt x="3939" y="6396"/>
                      </a:cubicBezTo>
                      <a:cubicBezTo>
                        <a:pt x="4254" y="6743"/>
                        <a:pt x="4695" y="6900"/>
                        <a:pt x="5167" y="6900"/>
                      </a:cubicBezTo>
                      <a:lnTo>
                        <a:pt x="5325" y="6900"/>
                      </a:lnTo>
                      <a:lnTo>
                        <a:pt x="5577" y="7877"/>
                      </a:lnTo>
                      <a:cubicBezTo>
                        <a:pt x="5482" y="7909"/>
                        <a:pt x="5325" y="7909"/>
                        <a:pt x="5199" y="7909"/>
                      </a:cubicBezTo>
                      <a:cubicBezTo>
                        <a:pt x="3687" y="7909"/>
                        <a:pt x="2426" y="6648"/>
                        <a:pt x="2426" y="5136"/>
                      </a:cubicBezTo>
                      <a:cubicBezTo>
                        <a:pt x="2426" y="3624"/>
                        <a:pt x="3655" y="2364"/>
                        <a:pt x="5199" y="2364"/>
                      </a:cubicBezTo>
                      <a:close/>
                      <a:moveTo>
                        <a:pt x="5167" y="726"/>
                      </a:moveTo>
                      <a:cubicBezTo>
                        <a:pt x="7940" y="726"/>
                        <a:pt x="10051" y="3277"/>
                        <a:pt x="9515" y="6018"/>
                      </a:cubicBezTo>
                      <a:lnTo>
                        <a:pt x="8507" y="5766"/>
                      </a:lnTo>
                      <a:cubicBezTo>
                        <a:pt x="8538" y="5546"/>
                        <a:pt x="8538" y="5357"/>
                        <a:pt x="8538" y="5136"/>
                      </a:cubicBezTo>
                      <a:cubicBezTo>
                        <a:pt x="8538" y="3246"/>
                        <a:pt x="7026" y="1702"/>
                        <a:pt x="5104" y="1702"/>
                      </a:cubicBezTo>
                      <a:cubicBezTo>
                        <a:pt x="3214" y="1702"/>
                        <a:pt x="1702" y="3246"/>
                        <a:pt x="1702" y="5136"/>
                      </a:cubicBezTo>
                      <a:cubicBezTo>
                        <a:pt x="1702" y="7027"/>
                        <a:pt x="3214" y="8602"/>
                        <a:pt x="5104" y="8602"/>
                      </a:cubicBezTo>
                      <a:cubicBezTo>
                        <a:pt x="5325" y="8602"/>
                        <a:pt x="5514" y="8602"/>
                        <a:pt x="5703" y="8539"/>
                      </a:cubicBezTo>
                      <a:lnTo>
                        <a:pt x="5986" y="9578"/>
                      </a:lnTo>
                      <a:cubicBezTo>
                        <a:pt x="5695" y="9636"/>
                        <a:pt x="5405" y="9664"/>
                        <a:pt x="5119" y="9664"/>
                      </a:cubicBezTo>
                      <a:cubicBezTo>
                        <a:pt x="2751" y="9664"/>
                        <a:pt x="694" y="7758"/>
                        <a:pt x="694" y="5199"/>
                      </a:cubicBezTo>
                      <a:cubicBezTo>
                        <a:pt x="694" y="2679"/>
                        <a:pt x="2773" y="726"/>
                        <a:pt x="5167" y="726"/>
                      </a:cubicBezTo>
                      <a:close/>
                      <a:moveTo>
                        <a:pt x="5671" y="5672"/>
                      </a:moveTo>
                      <a:lnTo>
                        <a:pt x="5671" y="5672"/>
                      </a:lnTo>
                      <a:cubicBezTo>
                        <a:pt x="10240" y="6964"/>
                        <a:pt x="9578" y="6774"/>
                        <a:pt x="9704" y="6806"/>
                      </a:cubicBezTo>
                      <a:lnTo>
                        <a:pt x="8853" y="7373"/>
                      </a:lnTo>
                      <a:cubicBezTo>
                        <a:pt x="8664" y="7499"/>
                        <a:pt x="8664" y="7751"/>
                        <a:pt x="8822" y="7877"/>
                      </a:cubicBezTo>
                      <a:lnTo>
                        <a:pt x="10964" y="9956"/>
                      </a:lnTo>
                      <a:cubicBezTo>
                        <a:pt x="11027" y="10114"/>
                        <a:pt x="11027" y="10335"/>
                        <a:pt x="10901" y="10492"/>
                      </a:cubicBezTo>
                      <a:lnTo>
                        <a:pt x="10429" y="10965"/>
                      </a:lnTo>
                      <a:cubicBezTo>
                        <a:pt x="10366" y="11012"/>
                        <a:pt x="10279" y="11035"/>
                        <a:pt x="10192" y="11035"/>
                      </a:cubicBezTo>
                      <a:cubicBezTo>
                        <a:pt x="10106" y="11035"/>
                        <a:pt x="10019" y="11012"/>
                        <a:pt x="9956" y="10965"/>
                      </a:cubicBezTo>
                      <a:lnTo>
                        <a:pt x="7845" y="8854"/>
                      </a:lnTo>
                      <a:cubicBezTo>
                        <a:pt x="7777" y="8786"/>
                        <a:pt x="7691" y="8753"/>
                        <a:pt x="7606" y="8753"/>
                      </a:cubicBezTo>
                      <a:cubicBezTo>
                        <a:pt x="7493" y="8753"/>
                        <a:pt x="7381" y="8809"/>
                        <a:pt x="7310" y="8917"/>
                      </a:cubicBezTo>
                      <a:cubicBezTo>
                        <a:pt x="7247" y="8980"/>
                        <a:pt x="6806" y="9641"/>
                        <a:pt x="6774" y="9736"/>
                      </a:cubicBezTo>
                      <a:cubicBezTo>
                        <a:pt x="6680" y="9484"/>
                        <a:pt x="5703" y="5861"/>
                        <a:pt x="5671" y="5672"/>
                      </a:cubicBezTo>
                      <a:close/>
                      <a:moveTo>
                        <a:pt x="5104" y="1"/>
                      </a:moveTo>
                      <a:cubicBezTo>
                        <a:pt x="2363" y="1"/>
                        <a:pt x="0" y="2238"/>
                        <a:pt x="0" y="5168"/>
                      </a:cubicBezTo>
                      <a:cubicBezTo>
                        <a:pt x="0" y="8066"/>
                        <a:pt x="2332" y="10303"/>
                        <a:pt x="5104" y="10303"/>
                      </a:cubicBezTo>
                      <a:cubicBezTo>
                        <a:pt x="5482" y="10303"/>
                        <a:pt x="5797" y="10272"/>
                        <a:pt x="6144" y="10208"/>
                      </a:cubicBezTo>
                      <a:lnTo>
                        <a:pt x="6270" y="10587"/>
                      </a:lnTo>
                      <a:cubicBezTo>
                        <a:pt x="6307" y="10755"/>
                        <a:pt x="6444" y="10845"/>
                        <a:pt x="6596" y="10845"/>
                      </a:cubicBezTo>
                      <a:cubicBezTo>
                        <a:pt x="6700" y="10845"/>
                        <a:pt x="6810" y="10802"/>
                        <a:pt x="6900" y="10713"/>
                      </a:cubicBezTo>
                      <a:lnTo>
                        <a:pt x="7625" y="9610"/>
                      </a:lnTo>
                      <a:lnTo>
                        <a:pt x="9483" y="11406"/>
                      </a:lnTo>
                      <a:cubicBezTo>
                        <a:pt x="9688" y="11610"/>
                        <a:pt x="9956" y="11713"/>
                        <a:pt x="10220" y="11713"/>
                      </a:cubicBezTo>
                      <a:cubicBezTo>
                        <a:pt x="10484" y="11713"/>
                        <a:pt x="10744" y="11610"/>
                        <a:pt x="10933" y="11406"/>
                      </a:cubicBezTo>
                      <a:lnTo>
                        <a:pt x="11405" y="10933"/>
                      </a:lnTo>
                      <a:cubicBezTo>
                        <a:pt x="11783" y="10555"/>
                        <a:pt x="11783" y="9893"/>
                        <a:pt x="11374" y="9484"/>
                      </a:cubicBezTo>
                      <a:lnTo>
                        <a:pt x="9515" y="7720"/>
                      </a:lnTo>
                      <a:lnTo>
                        <a:pt x="10618" y="6964"/>
                      </a:lnTo>
                      <a:cubicBezTo>
                        <a:pt x="10870" y="6806"/>
                        <a:pt x="10838" y="6428"/>
                        <a:pt x="10555" y="6333"/>
                      </a:cubicBezTo>
                      <a:lnTo>
                        <a:pt x="10145" y="6239"/>
                      </a:lnTo>
                      <a:cubicBezTo>
                        <a:pt x="10303" y="5483"/>
                        <a:pt x="10271" y="4695"/>
                        <a:pt x="10082" y="3908"/>
                      </a:cubicBezTo>
                      <a:cubicBezTo>
                        <a:pt x="9483" y="1576"/>
                        <a:pt x="7436" y="1"/>
                        <a:pt x="510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17914" name="Google Shape;12464;p89">
                  <a:extLst>
                    <a:ext uri="{FF2B5EF4-FFF2-40B4-BE49-F238E27FC236}">
                      <a16:creationId xmlns:a16="http://schemas.microsoft.com/office/drawing/2014/main" id="{8F88F0EC-7613-AE49-DDFE-6DB0225E87C3}"/>
                    </a:ext>
                  </a:extLst>
                </p:cNvPr>
                <p:cNvGrpSpPr/>
                <p:nvPr/>
              </p:nvGrpSpPr>
              <p:grpSpPr>
                <a:xfrm>
                  <a:off x="5348293" y="2659314"/>
                  <a:ext cx="648218" cy="646514"/>
                  <a:chOff x="-4570325" y="2405775"/>
                  <a:chExt cx="294600" cy="293825"/>
                </a:xfrm>
                <a:grpFill/>
              </p:grpSpPr>
              <p:sp>
                <p:nvSpPr>
                  <p:cNvPr id="17953" name="Google Shape;12465;p89">
                    <a:extLst>
                      <a:ext uri="{FF2B5EF4-FFF2-40B4-BE49-F238E27FC236}">
                        <a16:creationId xmlns:a16="http://schemas.microsoft.com/office/drawing/2014/main" id="{F3E858C9-E5AE-FDFE-85A8-52936780A604}"/>
                      </a:ext>
                    </a:extLst>
                  </p:cNvPr>
                  <p:cNvSpPr/>
                  <p:nvPr/>
                </p:nvSpPr>
                <p:spPr>
                  <a:xfrm>
                    <a:off x="-4570325" y="2405775"/>
                    <a:ext cx="294600" cy="293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84" h="11753" extrusionOk="0">
                        <a:moveTo>
                          <a:pt x="5734" y="694"/>
                        </a:moveTo>
                        <a:cubicBezTo>
                          <a:pt x="7624" y="694"/>
                          <a:pt x="9168" y="2238"/>
                          <a:pt x="9168" y="4128"/>
                        </a:cubicBezTo>
                        <a:cubicBezTo>
                          <a:pt x="9168" y="6050"/>
                          <a:pt x="7624" y="7594"/>
                          <a:pt x="5734" y="7594"/>
                        </a:cubicBezTo>
                        <a:cubicBezTo>
                          <a:pt x="3844" y="7594"/>
                          <a:pt x="2332" y="6018"/>
                          <a:pt x="2332" y="4128"/>
                        </a:cubicBezTo>
                        <a:cubicBezTo>
                          <a:pt x="2332" y="2238"/>
                          <a:pt x="3844" y="694"/>
                          <a:pt x="5734" y="694"/>
                        </a:cubicBezTo>
                        <a:close/>
                        <a:moveTo>
                          <a:pt x="977" y="7531"/>
                        </a:moveTo>
                        <a:cubicBezTo>
                          <a:pt x="1166" y="7531"/>
                          <a:pt x="1323" y="7688"/>
                          <a:pt x="1323" y="7909"/>
                        </a:cubicBezTo>
                        <a:cubicBezTo>
                          <a:pt x="1292" y="8129"/>
                          <a:pt x="1134" y="8255"/>
                          <a:pt x="977" y="8255"/>
                        </a:cubicBezTo>
                        <a:cubicBezTo>
                          <a:pt x="788" y="8255"/>
                          <a:pt x="630" y="8098"/>
                          <a:pt x="630" y="7909"/>
                        </a:cubicBezTo>
                        <a:cubicBezTo>
                          <a:pt x="630" y="7688"/>
                          <a:pt x="788" y="7531"/>
                          <a:pt x="977" y="7531"/>
                        </a:cubicBezTo>
                        <a:close/>
                        <a:moveTo>
                          <a:pt x="10586" y="7531"/>
                        </a:moveTo>
                        <a:cubicBezTo>
                          <a:pt x="10775" y="7531"/>
                          <a:pt x="10932" y="7688"/>
                          <a:pt x="10932" y="7909"/>
                        </a:cubicBezTo>
                        <a:cubicBezTo>
                          <a:pt x="10932" y="8129"/>
                          <a:pt x="10775" y="8255"/>
                          <a:pt x="10586" y="8255"/>
                        </a:cubicBezTo>
                        <a:cubicBezTo>
                          <a:pt x="10397" y="8255"/>
                          <a:pt x="10239" y="8098"/>
                          <a:pt x="10239" y="7909"/>
                        </a:cubicBezTo>
                        <a:cubicBezTo>
                          <a:pt x="10239" y="7688"/>
                          <a:pt x="10397" y="7531"/>
                          <a:pt x="10586" y="7531"/>
                        </a:cubicBezTo>
                        <a:close/>
                        <a:moveTo>
                          <a:pt x="3025" y="9641"/>
                        </a:moveTo>
                        <a:cubicBezTo>
                          <a:pt x="3214" y="9641"/>
                          <a:pt x="3371" y="9799"/>
                          <a:pt x="3371" y="9988"/>
                        </a:cubicBezTo>
                        <a:cubicBezTo>
                          <a:pt x="3340" y="10177"/>
                          <a:pt x="3214" y="10335"/>
                          <a:pt x="3025" y="10335"/>
                        </a:cubicBezTo>
                        <a:cubicBezTo>
                          <a:pt x="2836" y="10335"/>
                          <a:pt x="2678" y="10177"/>
                          <a:pt x="2678" y="9988"/>
                        </a:cubicBezTo>
                        <a:cubicBezTo>
                          <a:pt x="2678" y="9799"/>
                          <a:pt x="2836" y="9641"/>
                          <a:pt x="3025" y="9641"/>
                        </a:cubicBezTo>
                        <a:close/>
                        <a:moveTo>
                          <a:pt x="8475" y="9641"/>
                        </a:moveTo>
                        <a:cubicBezTo>
                          <a:pt x="8696" y="9641"/>
                          <a:pt x="8822" y="9799"/>
                          <a:pt x="8822" y="9988"/>
                        </a:cubicBezTo>
                        <a:cubicBezTo>
                          <a:pt x="8822" y="10177"/>
                          <a:pt x="8664" y="10335"/>
                          <a:pt x="8475" y="10335"/>
                        </a:cubicBezTo>
                        <a:cubicBezTo>
                          <a:pt x="8255" y="10335"/>
                          <a:pt x="8128" y="10177"/>
                          <a:pt x="8128" y="9988"/>
                        </a:cubicBezTo>
                        <a:cubicBezTo>
                          <a:pt x="8128" y="9799"/>
                          <a:pt x="8255" y="9641"/>
                          <a:pt x="8475" y="9641"/>
                        </a:cubicBezTo>
                        <a:close/>
                        <a:moveTo>
                          <a:pt x="5734" y="10303"/>
                        </a:moveTo>
                        <a:cubicBezTo>
                          <a:pt x="5955" y="10303"/>
                          <a:pt x="6112" y="10461"/>
                          <a:pt x="6112" y="10650"/>
                        </a:cubicBezTo>
                        <a:cubicBezTo>
                          <a:pt x="6112" y="10839"/>
                          <a:pt x="5955" y="10996"/>
                          <a:pt x="5734" y="10996"/>
                        </a:cubicBezTo>
                        <a:cubicBezTo>
                          <a:pt x="5545" y="10996"/>
                          <a:pt x="5388" y="10839"/>
                          <a:pt x="5388" y="10650"/>
                        </a:cubicBezTo>
                        <a:cubicBezTo>
                          <a:pt x="5388" y="10461"/>
                          <a:pt x="5545" y="10303"/>
                          <a:pt x="5734" y="10303"/>
                        </a:cubicBezTo>
                        <a:close/>
                        <a:moveTo>
                          <a:pt x="5797" y="1"/>
                        </a:moveTo>
                        <a:cubicBezTo>
                          <a:pt x="3497" y="1"/>
                          <a:pt x="1701" y="1860"/>
                          <a:pt x="1701" y="4097"/>
                        </a:cubicBezTo>
                        <a:cubicBezTo>
                          <a:pt x="1701" y="5010"/>
                          <a:pt x="2017" y="5924"/>
                          <a:pt x="2552" y="6617"/>
                        </a:cubicBezTo>
                        <a:lnTo>
                          <a:pt x="1701" y="7153"/>
                        </a:lnTo>
                        <a:cubicBezTo>
                          <a:pt x="1481" y="6995"/>
                          <a:pt x="1260" y="6901"/>
                          <a:pt x="1040" y="6901"/>
                        </a:cubicBezTo>
                        <a:cubicBezTo>
                          <a:pt x="473" y="6901"/>
                          <a:pt x="0" y="7373"/>
                          <a:pt x="0" y="7940"/>
                        </a:cubicBezTo>
                        <a:cubicBezTo>
                          <a:pt x="0" y="8476"/>
                          <a:pt x="473" y="8948"/>
                          <a:pt x="1040" y="8948"/>
                        </a:cubicBezTo>
                        <a:cubicBezTo>
                          <a:pt x="1575" y="8948"/>
                          <a:pt x="2048" y="8476"/>
                          <a:pt x="2048" y="7940"/>
                        </a:cubicBezTo>
                        <a:lnTo>
                          <a:pt x="2048" y="7751"/>
                        </a:lnTo>
                        <a:lnTo>
                          <a:pt x="3088" y="7153"/>
                        </a:lnTo>
                        <a:cubicBezTo>
                          <a:pt x="3340" y="7373"/>
                          <a:pt x="3623" y="7625"/>
                          <a:pt x="3970" y="7783"/>
                        </a:cubicBezTo>
                        <a:lnTo>
                          <a:pt x="3308" y="8948"/>
                        </a:lnTo>
                        <a:lnTo>
                          <a:pt x="3119" y="8948"/>
                        </a:lnTo>
                        <a:cubicBezTo>
                          <a:pt x="2552" y="8948"/>
                          <a:pt x="2080" y="9421"/>
                          <a:pt x="2080" y="9988"/>
                        </a:cubicBezTo>
                        <a:cubicBezTo>
                          <a:pt x="2080" y="10524"/>
                          <a:pt x="2552" y="10996"/>
                          <a:pt x="3119" y="10996"/>
                        </a:cubicBezTo>
                        <a:cubicBezTo>
                          <a:pt x="3655" y="10996"/>
                          <a:pt x="4127" y="10524"/>
                          <a:pt x="4127" y="9988"/>
                        </a:cubicBezTo>
                        <a:cubicBezTo>
                          <a:pt x="4127" y="9736"/>
                          <a:pt x="4064" y="9515"/>
                          <a:pt x="3907" y="9326"/>
                        </a:cubicBezTo>
                        <a:lnTo>
                          <a:pt x="4600" y="8098"/>
                        </a:lnTo>
                        <a:cubicBezTo>
                          <a:pt x="4883" y="8161"/>
                          <a:pt x="5199" y="8255"/>
                          <a:pt x="5514" y="8287"/>
                        </a:cubicBezTo>
                        <a:lnTo>
                          <a:pt x="5514" y="9736"/>
                        </a:lnTo>
                        <a:cubicBezTo>
                          <a:pt x="5136" y="9894"/>
                          <a:pt x="4852" y="10272"/>
                          <a:pt x="4852" y="10713"/>
                        </a:cubicBezTo>
                        <a:cubicBezTo>
                          <a:pt x="4852" y="11280"/>
                          <a:pt x="5325" y="11752"/>
                          <a:pt x="5860" y="11752"/>
                        </a:cubicBezTo>
                        <a:cubicBezTo>
                          <a:pt x="6427" y="11752"/>
                          <a:pt x="6900" y="11280"/>
                          <a:pt x="6900" y="10713"/>
                        </a:cubicBezTo>
                        <a:cubicBezTo>
                          <a:pt x="6900" y="10303"/>
                          <a:pt x="6616" y="9894"/>
                          <a:pt x="6238" y="9736"/>
                        </a:cubicBezTo>
                        <a:lnTo>
                          <a:pt x="6238" y="8287"/>
                        </a:lnTo>
                        <a:cubicBezTo>
                          <a:pt x="6553" y="8255"/>
                          <a:pt x="6868" y="8224"/>
                          <a:pt x="7120" y="8098"/>
                        </a:cubicBezTo>
                        <a:lnTo>
                          <a:pt x="7845" y="9326"/>
                        </a:lnTo>
                        <a:cubicBezTo>
                          <a:pt x="7687" y="9515"/>
                          <a:pt x="7593" y="9736"/>
                          <a:pt x="7593" y="9988"/>
                        </a:cubicBezTo>
                        <a:cubicBezTo>
                          <a:pt x="7593" y="10524"/>
                          <a:pt x="8065" y="10996"/>
                          <a:pt x="8633" y="10996"/>
                        </a:cubicBezTo>
                        <a:cubicBezTo>
                          <a:pt x="9168" y="10996"/>
                          <a:pt x="9641" y="10524"/>
                          <a:pt x="9641" y="9988"/>
                        </a:cubicBezTo>
                        <a:cubicBezTo>
                          <a:pt x="9641" y="9421"/>
                          <a:pt x="9168" y="8948"/>
                          <a:pt x="8633" y="8948"/>
                        </a:cubicBezTo>
                        <a:lnTo>
                          <a:pt x="8444" y="8948"/>
                        </a:lnTo>
                        <a:lnTo>
                          <a:pt x="7750" y="7783"/>
                        </a:lnTo>
                        <a:cubicBezTo>
                          <a:pt x="8065" y="7625"/>
                          <a:pt x="8381" y="7373"/>
                          <a:pt x="8664" y="7153"/>
                        </a:cubicBezTo>
                        <a:lnTo>
                          <a:pt x="9735" y="7751"/>
                        </a:lnTo>
                        <a:lnTo>
                          <a:pt x="9735" y="7940"/>
                        </a:lnTo>
                        <a:cubicBezTo>
                          <a:pt x="9735" y="8476"/>
                          <a:pt x="10208" y="8948"/>
                          <a:pt x="10743" y="8948"/>
                        </a:cubicBezTo>
                        <a:cubicBezTo>
                          <a:pt x="11310" y="8948"/>
                          <a:pt x="11783" y="8476"/>
                          <a:pt x="11783" y="7940"/>
                        </a:cubicBezTo>
                        <a:cubicBezTo>
                          <a:pt x="11626" y="7342"/>
                          <a:pt x="11153" y="6901"/>
                          <a:pt x="10586" y="6901"/>
                        </a:cubicBezTo>
                        <a:cubicBezTo>
                          <a:pt x="10302" y="6901"/>
                          <a:pt x="10082" y="6995"/>
                          <a:pt x="9924" y="7153"/>
                        </a:cubicBezTo>
                        <a:lnTo>
                          <a:pt x="9011" y="6617"/>
                        </a:lnTo>
                        <a:cubicBezTo>
                          <a:pt x="9578" y="5924"/>
                          <a:pt x="9893" y="5010"/>
                          <a:pt x="9893" y="4097"/>
                        </a:cubicBezTo>
                        <a:cubicBezTo>
                          <a:pt x="9893" y="1828"/>
                          <a:pt x="8034" y="1"/>
                          <a:pt x="5797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54" name="Google Shape;12466;p89">
                    <a:extLst>
                      <a:ext uri="{FF2B5EF4-FFF2-40B4-BE49-F238E27FC236}">
                        <a16:creationId xmlns:a16="http://schemas.microsoft.com/office/drawing/2014/main" id="{EBDB175D-931E-0B7D-33EE-EB41F064C384}"/>
                      </a:ext>
                    </a:extLst>
                  </p:cNvPr>
                  <p:cNvSpPr/>
                  <p:nvPr/>
                </p:nvSpPr>
                <p:spPr>
                  <a:xfrm>
                    <a:off x="-4478175" y="2439650"/>
                    <a:ext cx="103975" cy="120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9" h="4821" extrusionOk="0">
                        <a:moveTo>
                          <a:pt x="2048" y="725"/>
                        </a:moveTo>
                        <a:cubicBezTo>
                          <a:pt x="2458" y="725"/>
                          <a:pt x="2741" y="1040"/>
                          <a:pt x="2741" y="1387"/>
                        </a:cubicBezTo>
                        <a:cubicBezTo>
                          <a:pt x="2741" y="1765"/>
                          <a:pt x="2426" y="2049"/>
                          <a:pt x="2048" y="2049"/>
                        </a:cubicBezTo>
                        <a:cubicBezTo>
                          <a:pt x="1702" y="2049"/>
                          <a:pt x="1387" y="1733"/>
                          <a:pt x="1387" y="1387"/>
                        </a:cubicBezTo>
                        <a:cubicBezTo>
                          <a:pt x="1387" y="1040"/>
                          <a:pt x="1702" y="725"/>
                          <a:pt x="2048" y="725"/>
                        </a:cubicBezTo>
                        <a:close/>
                        <a:moveTo>
                          <a:pt x="2363" y="2773"/>
                        </a:moveTo>
                        <a:cubicBezTo>
                          <a:pt x="2930" y="2773"/>
                          <a:pt x="3403" y="3246"/>
                          <a:pt x="3403" y="3781"/>
                        </a:cubicBezTo>
                        <a:lnTo>
                          <a:pt x="3403" y="4128"/>
                        </a:lnTo>
                        <a:lnTo>
                          <a:pt x="630" y="4128"/>
                        </a:lnTo>
                        <a:lnTo>
                          <a:pt x="630" y="3781"/>
                        </a:lnTo>
                        <a:lnTo>
                          <a:pt x="693" y="3781"/>
                        </a:lnTo>
                        <a:cubicBezTo>
                          <a:pt x="693" y="3246"/>
                          <a:pt x="1166" y="2773"/>
                          <a:pt x="1702" y="2773"/>
                        </a:cubicBezTo>
                        <a:close/>
                        <a:moveTo>
                          <a:pt x="2111" y="1"/>
                        </a:moveTo>
                        <a:cubicBezTo>
                          <a:pt x="1355" y="1"/>
                          <a:pt x="725" y="631"/>
                          <a:pt x="725" y="1387"/>
                        </a:cubicBezTo>
                        <a:cubicBezTo>
                          <a:pt x="725" y="1702"/>
                          <a:pt x="851" y="2017"/>
                          <a:pt x="1040" y="2238"/>
                        </a:cubicBezTo>
                        <a:cubicBezTo>
                          <a:pt x="441" y="2521"/>
                          <a:pt x="63" y="3120"/>
                          <a:pt x="63" y="3781"/>
                        </a:cubicBezTo>
                        <a:lnTo>
                          <a:pt x="63" y="4443"/>
                        </a:lnTo>
                        <a:cubicBezTo>
                          <a:pt x="0" y="4663"/>
                          <a:pt x="158" y="4821"/>
                          <a:pt x="378" y="4821"/>
                        </a:cubicBezTo>
                        <a:lnTo>
                          <a:pt x="3781" y="4821"/>
                        </a:lnTo>
                        <a:cubicBezTo>
                          <a:pt x="4001" y="4821"/>
                          <a:pt x="4159" y="4663"/>
                          <a:pt x="4159" y="4443"/>
                        </a:cubicBezTo>
                        <a:lnTo>
                          <a:pt x="4159" y="3781"/>
                        </a:lnTo>
                        <a:cubicBezTo>
                          <a:pt x="4159" y="3120"/>
                          <a:pt x="3749" y="2521"/>
                          <a:pt x="3151" y="2238"/>
                        </a:cubicBezTo>
                        <a:cubicBezTo>
                          <a:pt x="3371" y="2017"/>
                          <a:pt x="3466" y="1733"/>
                          <a:pt x="3466" y="1387"/>
                        </a:cubicBezTo>
                        <a:cubicBezTo>
                          <a:pt x="3466" y="631"/>
                          <a:pt x="2836" y="1"/>
                          <a:pt x="211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7915" name="Google Shape;12477;p89">
                  <a:extLst>
                    <a:ext uri="{FF2B5EF4-FFF2-40B4-BE49-F238E27FC236}">
                      <a16:creationId xmlns:a16="http://schemas.microsoft.com/office/drawing/2014/main" id="{6AFF3CB8-423E-09B0-D949-E18BA5A99A54}"/>
                    </a:ext>
                  </a:extLst>
                </p:cNvPr>
                <p:cNvGrpSpPr/>
                <p:nvPr/>
              </p:nvGrpSpPr>
              <p:grpSpPr>
                <a:xfrm>
                  <a:off x="9506180" y="2661954"/>
                  <a:ext cx="642992" cy="641232"/>
                  <a:chOff x="-2571737" y="2403625"/>
                  <a:chExt cx="292225" cy="291425"/>
                </a:xfrm>
                <a:grpFill/>
              </p:grpSpPr>
              <p:sp>
                <p:nvSpPr>
                  <p:cNvPr id="17946" name="Google Shape;12478;p89">
                    <a:extLst>
                      <a:ext uri="{FF2B5EF4-FFF2-40B4-BE49-F238E27FC236}">
                        <a16:creationId xmlns:a16="http://schemas.microsoft.com/office/drawing/2014/main" id="{921B997F-BF35-FD71-95E0-CA667DD81679}"/>
                      </a:ext>
                    </a:extLst>
                  </p:cNvPr>
                  <p:cNvSpPr/>
                  <p:nvPr/>
                </p:nvSpPr>
                <p:spPr>
                  <a:xfrm>
                    <a:off x="-2571737" y="2403625"/>
                    <a:ext cx="292225" cy="29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89" h="11657" extrusionOk="0">
                        <a:moveTo>
                          <a:pt x="9547" y="725"/>
                        </a:moveTo>
                        <a:cubicBezTo>
                          <a:pt x="9704" y="725"/>
                          <a:pt x="9830" y="788"/>
                          <a:pt x="9893" y="914"/>
                        </a:cubicBezTo>
                        <a:lnTo>
                          <a:pt x="10681" y="2772"/>
                        </a:lnTo>
                        <a:lnTo>
                          <a:pt x="1135" y="2772"/>
                        </a:lnTo>
                        <a:lnTo>
                          <a:pt x="1891" y="914"/>
                        </a:lnTo>
                        <a:cubicBezTo>
                          <a:pt x="1922" y="788"/>
                          <a:pt x="2080" y="725"/>
                          <a:pt x="2206" y="725"/>
                        </a:cubicBezTo>
                        <a:close/>
                        <a:moveTo>
                          <a:pt x="10649" y="3403"/>
                        </a:moveTo>
                        <a:cubicBezTo>
                          <a:pt x="10870" y="3403"/>
                          <a:pt x="11027" y="3560"/>
                          <a:pt x="11027" y="3749"/>
                        </a:cubicBezTo>
                        <a:lnTo>
                          <a:pt x="11027" y="5167"/>
                        </a:lnTo>
                        <a:cubicBezTo>
                          <a:pt x="11027" y="5356"/>
                          <a:pt x="10870" y="5513"/>
                          <a:pt x="10649" y="5513"/>
                        </a:cubicBezTo>
                        <a:lnTo>
                          <a:pt x="1040" y="5513"/>
                        </a:lnTo>
                        <a:cubicBezTo>
                          <a:pt x="851" y="5513"/>
                          <a:pt x="694" y="5356"/>
                          <a:pt x="694" y="5167"/>
                        </a:cubicBezTo>
                        <a:lnTo>
                          <a:pt x="694" y="3749"/>
                        </a:lnTo>
                        <a:cubicBezTo>
                          <a:pt x="694" y="3560"/>
                          <a:pt x="851" y="3403"/>
                          <a:pt x="1040" y="3403"/>
                        </a:cubicBezTo>
                        <a:close/>
                        <a:moveTo>
                          <a:pt x="10681" y="6206"/>
                        </a:moveTo>
                        <a:cubicBezTo>
                          <a:pt x="10870" y="6238"/>
                          <a:pt x="11027" y="6364"/>
                          <a:pt x="11027" y="6553"/>
                        </a:cubicBezTo>
                        <a:lnTo>
                          <a:pt x="11027" y="7939"/>
                        </a:lnTo>
                        <a:cubicBezTo>
                          <a:pt x="11027" y="8128"/>
                          <a:pt x="10870" y="8286"/>
                          <a:pt x="10681" y="8286"/>
                        </a:cubicBezTo>
                        <a:lnTo>
                          <a:pt x="1072" y="8286"/>
                        </a:lnTo>
                        <a:cubicBezTo>
                          <a:pt x="851" y="8286"/>
                          <a:pt x="694" y="8128"/>
                          <a:pt x="694" y="7939"/>
                        </a:cubicBezTo>
                        <a:lnTo>
                          <a:pt x="694" y="6553"/>
                        </a:lnTo>
                        <a:cubicBezTo>
                          <a:pt x="694" y="6364"/>
                          <a:pt x="851" y="6206"/>
                          <a:pt x="1072" y="6206"/>
                        </a:cubicBezTo>
                        <a:close/>
                        <a:moveTo>
                          <a:pt x="10681" y="8947"/>
                        </a:moveTo>
                        <a:cubicBezTo>
                          <a:pt x="10870" y="8947"/>
                          <a:pt x="11027" y="9105"/>
                          <a:pt x="11027" y="9294"/>
                        </a:cubicBezTo>
                        <a:lnTo>
                          <a:pt x="11027" y="10680"/>
                        </a:lnTo>
                        <a:cubicBezTo>
                          <a:pt x="11027" y="10869"/>
                          <a:pt x="10870" y="11027"/>
                          <a:pt x="10681" y="11027"/>
                        </a:cubicBezTo>
                        <a:lnTo>
                          <a:pt x="1072" y="11027"/>
                        </a:lnTo>
                        <a:cubicBezTo>
                          <a:pt x="851" y="11027"/>
                          <a:pt x="694" y="10869"/>
                          <a:pt x="694" y="10680"/>
                        </a:cubicBezTo>
                        <a:lnTo>
                          <a:pt x="694" y="9294"/>
                        </a:lnTo>
                        <a:cubicBezTo>
                          <a:pt x="694" y="9105"/>
                          <a:pt x="851" y="8947"/>
                          <a:pt x="1072" y="8947"/>
                        </a:cubicBezTo>
                        <a:close/>
                        <a:moveTo>
                          <a:pt x="2174" y="0"/>
                        </a:moveTo>
                        <a:cubicBezTo>
                          <a:pt x="1733" y="0"/>
                          <a:pt x="1387" y="252"/>
                          <a:pt x="1229" y="630"/>
                        </a:cubicBezTo>
                        <a:lnTo>
                          <a:pt x="64" y="3403"/>
                        </a:lnTo>
                        <a:cubicBezTo>
                          <a:pt x="32" y="3529"/>
                          <a:pt x="0" y="3686"/>
                          <a:pt x="0" y="3781"/>
                        </a:cubicBezTo>
                        <a:lnTo>
                          <a:pt x="0" y="5198"/>
                        </a:lnTo>
                        <a:cubicBezTo>
                          <a:pt x="0" y="5482"/>
                          <a:pt x="127" y="5734"/>
                          <a:pt x="284" y="5860"/>
                        </a:cubicBezTo>
                        <a:cubicBezTo>
                          <a:pt x="127" y="6080"/>
                          <a:pt x="0" y="6301"/>
                          <a:pt x="0" y="6553"/>
                        </a:cubicBezTo>
                        <a:lnTo>
                          <a:pt x="0" y="7908"/>
                        </a:lnTo>
                        <a:cubicBezTo>
                          <a:pt x="0" y="8191"/>
                          <a:pt x="127" y="8443"/>
                          <a:pt x="284" y="8601"/>
                        </a:cubicBezTo>
                        <a:cubicBezTo>
                          <a:pt x="127" y="8790"/>
                          <a:pt x="0" y="9010"/>
                          <a:pt x="0" y="9262"/>
                        </a:cubicBezTo>
                        <a:lnTo>
                          <a:pt x="0" y="10649"/>
                        </a:lnTo>
                        <a:cubicBezTo>
                          <a:pt x="0" y="11184"/>
                          <a:pt x="473" y="11657"/>
                          <a:pt x="1009" y="11657"/>
                        </a:cubicBezTo>
                        <a:lnTo>
                          <a:pt x="10618" y="11657"/>
                        </a:lnTo>
                        <a:cubicBezTo>
                          <a:pt x="11185" y="11657"/>
                          <a:pt x="11657" y="11184"/>
                          <a:pt x="11657" y="10649"/>
                        </a:cubicBezTo>
                        <a:lnTo>
                          <a:pt x="11657" y="9262"/>
                        </a:lnTo>
                        <a:cubicBezTo>
                          <a:pt x="11657" y="8979"/>
                          <a:pt x="11531" y="8758"/>
                          <a:pt x="11374" y="8601"/>
                        </a:cubicBezTo>
                        <a:cubicBezTo>
                          <a:pt x="11531" y="8380"/>
                          <a:pt x="11657" y="8160"/>
                          <a:pt x="11657" y="7908"/>
                        </a:cubicBezTo>
                        <a:lnTo>
                          <a:pt x="11657" y="6553"/>
                        </a:lnTo>
                        <a:cubicBezTo>
                          <a:pt x="11657" y="6269"/>
                          <a:pt x="11531" y="6017"/>
                          <a:pt x="11374" y="5860"/>
                        </a:cubicBezTo>
                        <a:cubicBezTo>
                          <a:pt x="11531" y="5671"/>
                          <a:pt x="11657" y="5450"/>
                          <a:pt x="11657" y="5198"/>
                        </a:cubicBezTo>
                        <a:lnTo>
                          <a:pt x="11657" y="3781"/>
                        </a:lnTo>
                        <a:lnTo>
                          <a:pt x="11689" y="3781"/>
                        </a:lnTo>
                        <a:cubicBezTo>
                          <a:pt x="11689" y="3686"/>
                          <a:pt x="11657" y="3529"/>
                          <a:pt x="11594" y="3403"/>
                        </a:cubicBezTo>
                        <a:lnTo>
                          <a:pt x="10460" y="630"/>
                        </a:lnTo>
                        <a:cubicBezTo>
                          <a:pt x="10303" y="252"/>
                          <a:pt x="9925" y="0"/>
                          <a:pt x="9515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47" name="Google Shape;12479;p89">
                    <a:extLst>
                      <a:ext uri="{FF2B5EF4-FFF2-40B4-BE49-F238E27FC236}">
                        <a16:creationId xmlns:a16="http://schemas.microsoft.com/office/drawing/2014/main" id="{DA31558F-C9C0-711C-12F6-89C3486DC946}"/>
                      </a:ext>
                    </a:extLst>
                  </p:cNvPr>
                  <p:cNvSpPr/>
                  <p:nvPr/>
                </p:nvSpPr>
                <p:spPr>
                  <a:xfrm>
                    <a:off x="-2485967" y="2649150"/>
                    <a:ext cx="173300" cy="1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32" h="726" extrusionOk="0">
                        <a:moveTo>
                          <a:pt x="378" y="1"/>
                        </a:moveTo>
                        <a:cubicBezTo>
                          <a:pt x="158" y="1"/>
                          <a:pt x="0" y="159"/>
                          <a:pt x="0" y="379"/>
                        </a:cubicBezTo>
                        <a:cubicBezTo>
                          <a:pt x="0" y="568"/>
                          <a:pt x="158" y="726"/>
                          <a:pt x="378" y="726"/>
                        </a:cubicBezTo>
                        <a:lnTo>
                          <a:pt x="6585" y="726"/>
                        </a:lnTo>
                        <a:cubicBezTo>
                          <a:pt x="6774" y="726"/>
                          <a:pt x="6931" y="568"/>
                          <a:pt x="6931" y="379"/>
                        </a:cubicBezTo>
                        <a:cubicBezTo>
                          <a:pt x="6931" y="159"/>
                          <a:pt x="6774" y="1"/>
                          <a:pt x="6585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48" name="Google Shape;12480;p89">
                    <a:extLst>
                      <a:ext uri="{FF2B5EF4-FFF2-40B4-BE49-F238E27FC236}">
                        <a16:creationId xmlns:a16="http://schemas.microsoft.com/office/drawing/2014/main" id="{865D2A7C-061E-B673-07A7-01B5BF587C07}"/>
                      </a:ext>
                    </a:extLst>
                  </p:cNvPr>
                  <p:cNvSpPr/>
                  <p:nvPr/>
                </p:nvSpPr>
                <p:spPr>
                  <a:xfrm>
                    <a:off x="-2485967" y="2511325"/>
                    <a:ext cx="173300" cy="1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32" h="726" extrusionOk="0">
                        <a:moveTo>
                          <a:pt x="378" y="1"/>
                        </a:moveTo>
                        <a:cubicBezTo>
                          <a:pt x="158" y="1"/>
                          <a:pt x="0" y="158"/>
                          <a:pt x="0" y="379"/>
                        </a:cubicBezTo>
                        <a:cubicBezTo>
                          <a:pt x="0" y="568"/>
                          <a:pt x="158" y="725"/>
                          <a:pt x="378" y="725"/>
                        </a:cubicBezTo>
                        <a:lnTo>
                          <a:pt x="6585" y="725"/>
                        </a:lnTo>
                        <a:cubicBezTo>
                          <a:pt x="6774" y="725"/>
                          <a:pt x="6931" y="568"/>
                          <a:pt x="6931" y="379"/>
                        </a:cubicBezTo>
                        <a:cubicBezTo>
                          <a:pt x="6931" y="158"/>
                          <a:pt x="6774" y="1"/>
                          <a:pt x="6585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49" name="Google Shape;12481;p89">
                    <a:extLst>
                      <a:ext uri="{FF2B5EF4-FFF2-40B4-BE49-F238E27FC236}">
                        <a16:creationId xmlns:a16="http://schemas.microsoft.com/office/drawing/2014/main" id="{A7F437E1-1D76-22E7-740D-9C0A1C53EC03}"/>
                      </a:ext>
                    </a:extLst>
                  </p:cNvPr>
                  <p:cNvSpPr/>
                  <p:nvPr/>
                </p:nvSpPr>
                <p:spPr>
                  <a:xfrm>
                    <a:off x="-2540185" y="2511325"/>
                    <a:ext cx="18125" cy="18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5" h="757" extrusionOk="0">
                        <a:moveTo>
                          <a:pt x="378" y="1"/>
                        </a:moveTo>
                        <a:cubicBezTo>
                          <a:pt x="158" y="1"/>
                          <a:pt x="0" y="158"/>
                          <a:pt x="0" y="379"/>
                        </a:cubicBezTo>
                        <a:cubicBezTo>
                          <a:pt x="0" y="568"/>
                          <a:pt x="158" y="757"/>
                          <a:pt x="378" y="757"/>
                        </a:cubicBezTo>
                        <a:cubicBezTo>
                          <a:pt x="567" y="757"/>
                          <a:pt x="725" y="568"/>
                          <a:pt x="725" y="379"/>
                        </a:cubicBezTo>
                        <a:cubicBezTo>
                          <a:pt x="725" y="158"/>
                          <a:pt x="567" y="1"/>
                          <a:pt x="378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50" name="Google Shape;12482;p89">
                    <a:extLst>
                      <a:ext uri="{FF2B5EF4-FFF2-40B4-BE49-F238E27FC236}">
                        <a16:creationId xmlns:a16="http://schemas.microsoft.com/office/drawing/2014/main" id="{5D03F988-B22F-D11C-D816-7B43CA186117}"/>
                      </a:ext>
                    </a:extLst>
                  </p:cNvPr>
                  <p:cNvSpPr/>
                  <p:nvPr/>
                </p:nvSpPr>
                <p:spPr>
                  <a:xfrm>
                    <a:off x="-2485579" y="2580625"/>
                    <a:ext cx="172525" cy="17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01" h="694" extrusionOk="0">
                        <a:moveTo>
                          <a:pt x="347" y="0"/>
                        </a:moveTo>
                        <a:cubicBezTo>
                          <a:pt x="158" y="0"/>
                          <a:pt x="1" y="158"/>
                          <a:pt x="1" y="347"/>
                        </a:cubicBezTo>
                        <a:cubicBezTo>
                          <a:pt x="32" y="536"/>
                          <a:pt x="158" y="693"/>
                          <a:pt x="347" y="693"/>
                        </a:cubicBezTo>
                        <a:lnTo>
                          <a:pt x="6554" y="693"/>
                        </a:lnTo>
                        <a:cubicBezTo>
                          <a:pt x="6774" y="693"/>
                          <a:pt x="6900" y="536"/>
                          <a:pt x="6900" y="347"/>
                        </a:cubicBezTo>
                        <a:cubicBezTo>
                          <a:pt x="6900" y="158"/>
                          <a:pt x="6774" y="0"/>
                          <a:pt x="6554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51" name="Google Shape;12483;p89">
                    <a:extLst>
                      <a:ext uri="{FF2B5EF4-FFF2-40B4-BE49-F238E27FC236}">
                        <a16:creationId xmlns:a16="http://schemas.microsoft.com/office/drawing/2014/main" id="{55CCAF49-0EA5-E651-74F6-642DFE58B183}"/>
                      </a:ext>
                    </a:extLst>
                  </p:cNvPr>
                  <p:cNvSpPr/>
                  <p:nvPr/>
                </p:nvSpPr>
                <p:spPr>
                  <a:xfrm>
                    <a:off x="-2540185" y="2580625"/>
                    <a:ext cx="18125" cy="17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5" h="694" extrusionOk="0">
                        <a:moveTo>
                          <a:pt x="378" y="0"/>
                        </a:moveTo>
                        <a:cubicBezTo>
                          <a:pt x="158" y="0"/>
                          <a:pt x="0" y="158"/>
                          <a:pt x="0" y="347"/>
                        </a:cubicBezTo>
                        <a:cubicBezTo>
                          <a:pt x="0" y="536"/>
                          <a:pt x="158" y="693"/>
                          <a:pt x="378" y="693"/>
                        </a:cubicBezTo>
                        <a:cubicBezTo>
                          <a:pt x="567" y="693"/>
                          <a:pt x="725" y="536"/>
                          <a:pt x="725" y="347"/>
                        </a:cubicBezTo>
                        <a:cubicBezTo>
                          <a:pt x="725" y="158"/>
                          <a:pt x="567" y="0"/>
                          <a:pt x="378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52" name="Google Shape;12484;p89">
                    <a:extLst>
                      <a:ext uri="{FF2B5EF4-FFF2-40B4-BE49-F238E27FC236}">
                        <a16:creationId xmlns:a16="http://schemas.microsoft.com/office/drawing/2014/main" id="{1953CE53-D970-ABFB-61AC-E11656D8EAD3}"/>
                      </a:ext>
                    </a:extLst>
                  </p:cNvPr>
                  <p:cNvSpPr/>
                  <p:nvPr/>
                </p:nvSpPr>
                <p:spPr>
                  <a:xfrm>
                    <a:off x="-2540185" y="2649150"/>
                    <a:ext cx="18125" cy="1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5" h="726" extrusionOk="0">
                        <a:moveTo>
                          <a:pt x="378" y="1"/>
                        </a:moveTo>
                        <a:cubicBezTo>
                          <a:pt x="158" y="1"/>
                          <a:pt x="0" y="159"/>
                          <a:pt x="0" y="379"/>
                        </a:cubicBezTo>
                        <a:cubicBezTo>
                          <a:pt x="0" y="568"/>
                          <a:pt x="158" y="726"/>
                          <a:pt x="378" y="726"/>
                        </a:cubicBezTo>
                        <a:cubicBezTo>
                          <a:pt x="567" y="726"/>
                          <a:pt x="725" y="568"/>
                          <a:pt x="725" y="379"/>
                        </a:cubicBezTo>
                        <a:cubicBezTo>
                          <a:pt x="725" y="159"/>
                          <a:pt x="567" y="1"/>
                          <a:pt x="378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7916" name="Google Shape;12511;p89">
                  <a:extLst>
                    <a:ext uri="{FF2B5EF4-FFF2-40B4-BE49-F238E27FC236}">
                      <a16:creationId xmlns:a16="http://schemas.microsoft.com/office/drawing/2014/main" id="{C18DD444-575E-5890-ED73-B9D53083201D}"/>
                    </a:ext>
                  </a:extLst>
                </p:cNvPr>
                <p:cNvGrpSpPr/>
                <p:nvPr/>
              </p:nvGrpSpPr>
              <p:grpSpPr>
                <a:xfrm>
                  <a:off x="6249888" y="2659314"/>
                  <a:ext cx="490509" cy="646514"/>
                  <a:chOff x="-4178875" y="2405775"/>
                  <a:chExt cx="222925" cy="293825"/>
                </a:xfrm>
                <a:grpFill/>
              </p:grpSpPr>
              <p:sp>
                <p:nvSpPr>
                  <p:cNvPr id="17943" name="Google Shape;12512;p89">
                    <a:extLst>
                      <a:ext uri="{FF2B5EF4-FFF2-40B4-BE49-F238E27FC236}">
                        <a16:creationId xmlns:a16="http://schemas.microsoft.com/office/drawing/2014/main" id="{E296B638-B224-E3C2-3EFC-EABC6D2DE2C6}"/>
                      </a:ext>
                    </a:extLst>
                  </p:cNvPr>
                  <p:cNvSpPr/>
                  <p:nvPr/>
                </p:nvSpPr>
                <p:spPr>
                  <a:xfrm>
                    <a:off x="-4178875" y="2405775"/>
                    <a:ext cx="222925" cy="293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17" h="11753" extrusionOk="0">
                        <a:moveTo>
                          <a:pt x="4474" y="694"/>
                        </a:moveTo>
                        <a:cubicBezTo>
                          <a:pt x="6553" y="694"/>
                          <a:pt x="8254" y="2395"/>
                          <a:pt x="8254" y="4475"/>
                        </a:cubicBezTo>
                        <a:cubicBezTo>
                          <a:pt x="8191" y="5262"/>
                          <a:pt x="7971" y="6018"/>
                          <a:pt x="7530" y="6649"/>
                        </a:cubicBezTo>
                        <a:lnTo>
                          <a:pt x="4474" y="10776"/>
                        </a:lnTo>
                        <a:lnTo>
                          <a:pt x="1418" y="6712"/>
                        </a:lnTo>
                        <a:cubicBezTo>
                          <a:pt x="945" y="6050"/>
                          <a:pt x="693" y="5294"/>
                          <a:pt x="693" y="4475"/>
                        </a:cubicBezTo>
                        <a:cubicBezTo>
                          <a:pt x="693" y="2395"/>
                          <a:pt x="2363" y="694"/>
                          <a:pt x="4474" y="694"/>
                        </a:cubicBezTo>
                        <a:close/>
                        <a:moveTo>
                          <a:pt x="4474" y="1"/>
                        </a:moveTo>
                        <a:cubicBezTo>
                          <a:pt x="2017" y="1"/>
                          <a:pt x="0" y="2017"/>
                          <a:pt x="0" y="4475"/>
                        </a:cubicBezTo>
                        <a:cubicBezTo>
                          <a:pt x="0" y="5451"/>
                          <a:pt x="315" y="6365"/>
                          <a:pt x="882" y="7153"/>
                        </a:cubicBezTo>
                        <a:lnTo>
                          <a:pt x="4190" y="11595"/>
                        </a:lnTo>
                        <a:cubicBezTo>
                          <a:pt x="4253" y="11689"/>
                          <a:pt x="4348" y="11752"/>
                          <a:pt x="4474" y="11752"/>
                        </a:cubicBezTo>
                        <a:cubicBezTo>
                          <a:pt x="4568" y="11752"/>
                          <a:pt x="4663" y="11721"/>
                          <a:pt x="4726" y="11595"/>
                        </a:cubicBezTo>
                        <a:lnTo>
                          <a:pt x="8097" y="7058"/>
                        </a:lnTo>
                        <a:cubicBezTo>
                          <a:pt x="8633" y="6333"/>
                          <a:pt x="8916" y="5420"/>
                          <a:pt x="8916" y="4506"/>
                        </a:cubicBezTo>
                        <a:cubicBezTo>
                          <a:pt x="8916" y="1986"/>
                          <a:pt x="6900" y="1"/>
                          <a:pt x="4474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44" name="Google Shape;12513;p89">
                    <a:extLst>
                      <a:ext uri="{FF2B5EF4-FFF2-40B4-BE49-F238E27FC236}">
                        <a16:creationId xmlns:a16="http://schemas.microsoft.com/office/drawing/2014/main" id="{38BFB5F0-4FE6-C17E-1E45-D61408AC5B9F}"/>
                      </a:ext>
                    </a:extLst>
                  </p:cNvPr>
                  <p:cNvSpPr/>
                  <p:nvPr/>
                </p:nvSpPr>
                <p:spPr>
                  <a:xfrm>
                    <a:off x="-4093025" y="2491650"/>
                    <a:ext cx="51225" cy="5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9" h="2048" extrusionOk="0">
                        <a:moveTo>
                          <a:pt x="1040" y="630"/>
                        </a:moveTo>
                        <a:cubicBezTo>
                          <a:pt x="1229" y="630"/>
                          <a:pt x="1386" y="788"/>
                          <a:pt x="1386" y="1008"/>
                        </a:cubicBezTo>
                        <a:cubicBezTo>
                          <a:pt x="1386" y="1197"/>
                          <a:pt x="1197" y="1355"/>
                          <a:pt x="1040" y="1355"/>
                        </a:cubicBezTo>
                        <a:cubicBezTo>
                          <a:pt x="819" y="1355"/>
                          <a:pt x="662" y="1197"/>
                          <a:pt x="662" y="1008"/>
                        </a:cubicBezTo>
                        <a:cubicBezTo>
                          <a:pt x="662" y="788"/>
                          <a:pt x="819" y="630"/>
                          <a:pt x="1040" y="630"/>
                        </a:cubicBezTo>
                        <a:close/>
                        <a:moveTo>
                          <a:pt x="1040" y="0"/>
                        </a:moveTo>
                        <a:cubicBezTo>
                          <a:pt x="473" y="0"/>
                          <a:pt x="0" y="473"/>
                          <a:pt x="0" y="1040"/>
                        </a:cubicBezTo>
                        <a:cubicBezTo>
                          <a:pt x="0" y="1575"/>
                          <a:pt x="473" y="2048"/>
                          <a:pt x="1040" y="2048"/>
                        </a:cubicBezTo>
                        <a:cubicBezTo>
                          <a:pt x="1575" y="2048"/>
                          <a:pt x="2048" y="1575"/>
                          <a:pt x="2048" y="1040"/>
                        </a:cubicBezTo>
                        <a:cubicBezTo>
                          <a:pt x="2048" y="441"/>
                          <a:pt x="1575" y="0"/>
                          <a:pt x="104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45" name="Google Shape;12514;p89">
                    <a:extLst>
                      <a:ext uri="{FF2B5EF4-FFF2-40B4-BE49-F238E27FC236}">
                        <a16:creationId xmlns:a16="http://schemas.microsoft.com/office/drawing/2014/main" id="{F21535A2-49CB-A77D-AD20-062AE3B0FB08}"/>
                      </a:ext>
                    </a:extLst>
                  </p:cNvPr>
                  <p:cNvSpPr/>
                  <p:nvPr/>
                </p:nvSpPr>
                <p:spPr>
                  <a:xfrm>
                    <a:off x="-4145800" y="2439650"/>
                    <a:ext cx="155975" cy="155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39" h="6208" extrusionOk="0">
                        <a:moveTo>
                          <a:pt x="3403" y="694"/>
                        </a:moveTo>
                        <a:lnTo>
                          <a:pt x="3403" y="1166"/>
                        </a:lnTo>
                        <a:cubicBezTo>
                          <a:pt x="3403" y="1324"/>
                          <a:pt x="3497" y="1450"/>
                          <a:pt x="3655" y="1481"/>
                        </a:cubicBezTo>
                        <a:cubicBezTo>
                          <a:pt x="3844" y="1576"/>
                          <a:pt x="4033" y="1670"/>
                          <a:pt x="4191" y="1828"/>
                        </a:cubicBezTo>
                        <a:cubicBezTo>
                          <a:pt x="4268" y="1867"/>
                          <a:pt x="4358" y="1894"/>
                          <a:pt x="4445" y="1894"/>
                        </a:cubicBezTo>
                        <a:cubicBezTo>
                          <a:pt x="4499" y="1894"/>
                          <a:pt x="4552" y="1884"/>
                          <a:pt x="4600" y="1859"/>
                        </a:cubicBezTo>
                        <a:lnTo>
                          <a:pt x="4978" y="1607"/>
                        </a:lnTo>
                        <a:lnTo>
                          <a:pt x="5356" y="2206"/>
                        </a:lnTo>
                        <a:lnTo>
                          <a:pt x="4947" y="2458"/>
                        </a:lnTo>
                        <a:cubicBezTo>
                          <a:pt x="4821" y="2521"/>
                          <a:pt x="4789" y="2647"/>
                          <a:pt x="4789" y="2805"/>
                        </a:cubicBezTo>
                        <a:cubicBezTo>
                          <a:pt x="4821" y="3025"/>
                          <a:pt x="4821" y="3183"/>
                          <a:pt x="4789" y="3435"/>
                        </a:cubicBezTo>
                        <a:cubicBezTo>
                          <a:pt x="4758" y="3592"/>
                          <a:pt x="4821" y="3687"/>
                          <a:pt x="4947" y="3781"/>
                        </a:cubicBezTo>
                        <a:lnTo>
                          <a:pt x="5356" y="4033"/>
                        </a:lnTo>
                        <a:lnTo>
                          <a:pt x="4978" y="4600"/>
                        </a:lnTo>
                        <a:lnTo>
                          <a:pt x="4600" y="4380"/>
                        </a:lnTo>
                        <a:cubicBezTo>
                          <a:pt x="4554" y="4345"/>
                          <a:pt x="4503" y="4332"/>
                          <a:pt x="4452" y="4332"/>
                        </a:cubicBezTo>
                        <a:cubicBezTo>
                          <a:pt x="4363" y="4332"/>
                          <a:pt x="4270" y="4372"/>
                          <a:pt x="4191" y="4411"/>
                        </a:cubicBezTo>
                        <a:cubicBezTo>
                          <a:pt x="4033" y="4537"/>
                          <a:pt x="3844" y="4632"/>
                          <a:pt x="3655" y="4726"/>
                        </a:cubicBezTo>
                        <a:cubicBezTo>
                          <a:pt x="3529" y="4758"/>
                          <a:pt x="3403" y="4915"/>
                          <a:pt x="3403" y="5041"/>
                        </a:cubicBezTo>
                        <a:lnTo>
                          <a:pt x="3403" y="5514"/>
                        </a:lnTo>
                        <a:lnTo>
                          <a:pt x="2741" y="5514"/>
                        </a:lnTo>
                        <a:lnTo>
                          <a:pt x="2741" y="5041"/>
                        </a:lnTo>
                        <a:cubicBezTo>
                          <a:pt x="2741" y="4884"/>
                          <a:pt x="2678" y="4758"/>
                          <a:pt x="2521" y="4726"/>
                        </a:cubicBezTo>
                        <a:cubicBezTo>
                          <a:pt x="2300" y="4663"/>
                          <a:pt x="2111" y="4569"/>
                          <a:pt x="1954" y="4411"/>
                        </a:cubicBezTo>
                        <a:cubicBezTo>
                          <a:pt x="1874" y="4372"/>
                          <a:pt x="1782" y="4332"/>
                          <a:pt x="1701" y="4332"/>
                        </a:cubicBezTo>
                        <a:cubicBezTo>
                          <a:pt x="1654" y="4332"/>
                          <a:pt x="1610" y="4345"/>
                          <a:pt x="1576" y="4380"/>
                        </a:cubicBezTo>
                        <a:lnTo>
                          <a:pt x="1166" y="4600"/>
                        </a:lnTo>
                        <a:lnTo>
                          <a:pt x="820" y="4033"/>
                        </a:lnTo>
                        <a:lnTo>
                          <a:pt x="1198" y="3781"/>
                        </a:lnTo>
                        <a:cubicBezTo>
                          <a:pt x="1324" y="3718"/>
                          <a:pt x="1418" y="3592"/>
                          <a:pt x="1355" y="3435"/>
                        </a:cubicBezTo>
                        <a:cubicBezTo>
                          <a:pt x="1324" y="3183"/>
                          <a:pt x="1324" y="3025"/>
                          <a:pt x="1355" y="2805"/>
                        </a:cubicBezTo>
                        <a:cubicBezTo>
                          <a:pt x="1418" y="2647"/>
                          <a:pt x="1324" y="2521"/>
                          <a:pt x="1198" y="2458"/>
                        </a:cubicBezTo>
                        <a:lnTo>
                          <a:pt x="820" y="2206"/>
                        </a:lnTo>
                        <a:lnTo>
                          <a:pt x="1166" y="1607"/>
                        </a:lnTo>
                        <a:lnTo>
                          <a:pt x="1576" y="1859"/>
                        </a:lnTo>
                        <a:cubicBezTo>
                          <a:pt x="1612" y="1884"/>
                          <a:pt x="1657" y="1894"/>
                          <a:pt x="1706" y="1894"/>
                        </a:cubicBezTo>
                        <a:cubicBezTo>
                          <a:pt x="1786" y="1894"/>
                          <a:pt x="1876" y="1867"/>
                          <a:pt x="1954" y="1828"/>
                        </a:cubicBezTo>
                        <a:cubicBezTo>
                          <a:pt x="2111" y="1702"/>
                          <a:pt x="2300" y="1576"/>
                          <a:pt x="2521" y="1481"/>
                        </a:cubicBezTo>
                        <a:cubicBezTo>
                          <a:pt x="2615" y="1450"/>
                          <a:pt x="2741" y="1292"/>
                          <a:pt x="2741" y="1166"/>
                        </a:cubicBezTo>
                        <a:lnTo>
                          <a:pt x="2741" y="694"/>
                        </a:lnTo>
                        <a:close/>
                        <a:moveTo>
                          <a:pt x="2426" y="1"/>
                        </a:moveTo>
                        <a:cubicBezTo>
                          <a:pt x="2237" y="1"/>
                          <a:pt x="2080" y="158"/>
                          <a:pt x="2080" y="347"/>
                        </a:cubicBezTo>
                        <a:lnTo>
                          <a:pt x="2080" y="946"/>
                        </a:lnTo>
                        <a:cubicBezTo>
                          <a:pt x="1954" y="977"/>
                          <a:pt x="1828" y="1072"/>
                          <a:pt x="1765" y="1135"/>
                        </a:cubicBezTo>
                        <a:lnTo>
                          <a:pt x="1261" y="851"/>
                        </a:lnTo>
                        <a:cubicBezTo>
                          <a:pt x="1211" y="831"/>
                          <a:pt x="1158" y="821"/>
                          <a:pt x="1104" y="821"/>
                        </a:cubicBezTo>
                        <a:cubicBezTo>
                          <a:pt x="990" y="821"/>
                          <a:pt x="874" y="870"/>
                          <a:pt x="788" y="977"/>
                        </a:cubicBezTo>
                        <a:lnTo>
                          <a:pt x="126" y="2175"/>
                        </a:lnTo>
                        <a:cubicBezTo>
                          <a:pt x="32" y="2332"/>
                          <a:pt x="63" y="2521"/>
                          <a:pt x="221" y="2647"/>
                        </a:cubicBezTo>
                        <a:lnTo>
                          <a:pt x="757" y="2899"/>
                        </a:lnTo>
                        <a:lnTo>
                          <a:pt x="757" y="3120"/>
                        </a:lnTo>
                        <a:lnTo>
                          <a:pt x="757" y="3309"/>
                        </a:lnTo>
                        <a:lnTo>
                          <a:pt x="221" y="3592"/>
                        </a:lnTo>
                        <a:cubicBezTo>
                          <a:pt x="63" y="3655"/>
                          <a:pt x="0" y="3907"/>
                          <a:pt x="126" y="4065"/>
                        </a:cubicBezTo>
                        <a:lnTo>
                          <a:pt x="788" y="5231"/>
                        </a:lnTo>
                        <a:cubicBezTo>
                          <a:pt x="831" y="5337"/>
                          <a:pt x="960" y="5415"/>
                          <a:pt x="1088" y="5415"/>
                        </a:cubicBezTo>
                        <a:cubicBezTo>
                          <a:pt x="1149" y="5415"/>
                          <a:pt x="1210" y="5397"/>
                          <a:pt x="1261" y="5357"/>
                        </a:cubicBezTo>
                        <a:lnTo>
                          <a:pt x="1765" y="5073"/>
                        </a:lnTo>
                        <a:cubicBezTo>
                          <a:pt x="1891" y="5167"/>
                          <a:pt x="1954" y="5199"/>
                          <a:pt x="2080" y="5262"/>
                        </a:cubicBezTo>
                        <a:lnTo>
                          <a:pt x="2080" y="5861"/>
                        </a:lnTo>
                        <a:cubicBezTo>
                          <a:pt x="2080" y="6050"/>
                          <a:pt x="2237" y="6207"/>
                          <a:pt x="2426" y="6207"/>
                        </a:cubicBezTo>
                        <a:lnTo>
                          <a:pt x="3812" y="6207"/>
                        </a:lnTo>
                        <a:cubicBezTo>
                          <a:pt x="4002" y="6207"/>
                          <a:pt x="4159" y="6050"/>
                          <a:pt x="4159" y="5861"/>
                        </a:cubicBezTo>
                        <a:lnTo>
                          <a:pt x="4159" y="5262"/>
                        </a:lnTo>
                        <a:cubicBezTo>
                          <a:pt x="4285" y="5231"/>
                          <a:pt x="4411" y="5167"/>
                          <a:pt x="4474" y="5073"/>
                        </a:cubicBezTo>
                        <a:lnTo>
                          <a:pt x="4978" y="5357"/>
                        </a:lnTo>
                        <a:cubicBezTo>
                          <a:pt x="5028" y="5376"/>
                          <a:pt x="5084" y="5387"/>
                          <a:pt x="5141" y="5387"/>
                        </a:cubicBezTo>
                        <a:cubicBezTo>
                          <a:pt x="5263" y="5387"/>
                          <a:pt x="5386" y="5338"/>
                          <a:pt x="5451" y="5231"/>
                        </a:cubicBezTo>
                        <a:lnTo>
                          <a:pt x="6144" y="4065"/>
                        </a:lnTo>
                        <a:cubicBezTo>
                          <a:pt x="6207" y="3907"/>
                          <a:pt x="6175" y="3687"/>
                          <a:pt x="6018" y="3592"/>
                        </a:cubicBezTo>
                        <a:lnTo>
                          <a:pt x="5514" y="3309"/>
                        </a:lnTo>
                        <a:lnTo>
                          <a:pt x="5514" y="3120"/>
                        </a:lnTo>
                        <a:lnTo>
                          <a:pt x="5514" y="2899"/>
                        </a:lnTo>
                        <a:lnTo>
                          <a:pt x="6018" y="2647"/>
                        </a:lnTo>
                        <a:cubicBezTo>
                          <a:pt x="6175" y="2521"/>
                          <a:pt x="6238" y="2332"/>
                          <a:pt x="6144" y="2175"/>
                        </a:cubicBezTo>
                        <a:lnTo>
                          <a:pt x="5451" y="977"/>
                        </a:lnTo>
                        <a:cubicBezTo>
                          <a:pt x="5408" y="870"/>
                          <a:pt x="5278" y="807"/>
                          <a:pt x="5149" y="807"/>
                        </a:cubicBezTo>
                        <a:cubicBezTo>
                          <a:pt x="5089" y="807"/>
                          <a:pt x="5029" y="821"/>
                          <a:pt x="4978" y="851"/>
                        </a:cubicBezTo>
                        <a:lnTo>
                          <a:pt x="4474" y="1135"/>
                        </a:lnTo>
                        <a:cubicBezTo>
                          <a:pt x="4348" y="1072"/>
                          <a:pt x="4285" y="1009"/>
                          <a:pt x="4159" y="946"/>
                        </a:cubicBezTo>
                        <a:lnTo>
                          <a:pt x="4159" y="347"/>
                        </a:lnTo>
                        <a:cubicBezTo>
                          <a:pt x="4159" y="158"/>
                          <a:pt x="4002" y="1"/>
                          <a:pt x="3812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7917" name="Google Shape;12520;p89">
                  <a:extLst>
                    <a:ext uri="{FF2B5EF4-FFF2-40B4-BE49-F238E27FC236}">
                      <a16:creationId xmlns:a16="http://schemas.microsoft.com/office/drawing/2014/main" id="{CBE1D596-53C2-62CB-5CE5-1C24CA6B0F0D}"/>
                    </a:ext>
                  </a:extLst>
                </p:cNvPr>
                <p:cNvGrpSpPr/>
                <p:nvPr/>
              </p:nvGrpSpPr>
              <p:grpSpPr>
                <a:xfrm>
                  <a:off x="10314963" y="2661925"/>
                  <a:ext cx="641288" cy="641288"/>
                  <a:chOff x="-2419325" y="2408150"/>
                  <a:chExt cx="291450" cy="291450"/>
                </a:xfrm>
                <a:grpFill/>
              </p:grpSpPr>
              <p:sp>
                <p:nvSpPr>
                  <p:cNvPr id="17936" name="Google Shape;12521;p89">
                    <a:extLst>
                      <a:ext uri="{FF2B5EF4-FFF2-40B4-BE49-F238E27FC236}">
                        <a16:creationId xmlns:a16="http://schemas.microsoft.com/office/drawing/2014/main" id="{31F545B9-DF46-87AC-FF1B-65E055502B2D}"/>
                      </a:ext>
                    </a:extLst>
                  </p:cNvPr>
                  <p:cNvSpPr/>
                  <p:nvPr/>
                </p:nvSpPr>
                <p:spPr>
                  <a:xfrm>
                    <a:off x="-2419325" y="2408150"/>
                    <a:ext cx="291450" cy="29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58" h="11658" extrusionOk="0">
                        <a:moveTo>
                          <a:pt x="8948" y="725"/>
                        </a:moveTo>
                        <a:lnTo>
                          <a:pt x="8948" y="2489"/>
                        </a:lnTo>
                        <a:lnTo>
                          <a:pt x="8948" y="10366"/>
                        </a:lnTo>
                        <a:cubicBezTo>
                          <a:pt x="8948" y="10586"/>
                          <a:pt x="9011" y="10838"/>
                          <a:pt x="9137" y="11027"/>
                        </a:cubicBezTo>
                        <a:lnTo>
                          <a:pt x="1733" y="11027"/>
                        </a:lnTo>
                        <a:cubicBezTo>
                          <a:pt x="1134" y="11027"/>
                          <a:pt x="662" y="10586"/>
                          <a:pt x="662" y="10019"/>
                        </a:cubicBezTo>
                        <a:lnTo>
                          <a:pt x="662" y="725"/>
                        </a:lnTo>
                        <a:close/>
                        <a:moveTo>
                          <a:pt x="11027" y="2836"/>
                        </a:moveTo>
                        <a:lnTo>
                          <a:pt x="11027" y="10366"/>
                        </a:lnTo>
                        <a:lnTo>
                          <a:pt x="10995" y="10366"/>
                        </a:lnTo>
                        <a:cubicBezTo>
                          <a:pt x="10995" y="10744"/>
                          <a:pt x="10680" y="11027"/>
                          <a:pt x="10334" y="11027"/>
                        </a:cubicBezTo>
                        <a:cubicBezTo>
                          <a:pt x="9987" y="11027"/>
                          <a:pt x="9672" y="10712"/>
                          <a:pt x="9672" y="10366"/>
                        </a:cubicBezTo>
                        <a:lnTo>
                          <a:pt x="9672" y="2836"/>
                        </a:lnTo>
                        <a:close/>
                        <a:moveTo>
                          <a:pt x="347" y="1"/>
                        </a:moveTo>
                        <a:cubicBezTo>
                          <a:pt x="158" y="1"/>
                          <a:pt x="0" y="158"/>
                          <a:pt x="0" y="347"/>
                        </a:cubicBezTo>
                        <a:lnTo>
                          <a:pt x="0" y="9956"/>
                        </a:lnTo>
                        <a:cubicBezTo>
                          <a:pt x="0" y="10901"/>
                          <a:pt x="756" y="11657"/>
                          <a:pt x="1702" y="11657"/>
                        </a:cubicBezTo>
                        <a:lnTo>
                          <a:pt x="10302" y="11657"/>
                        </a:lnTo>
                        <a:cubicBezTo>
                          <a:pt x="11027" y="11657"/>
                          <a:pt x="11657" y="11027"/>
                          <a:pt x="11657" y="10271"/>
                        </a:cubicBezTo>
                        <a:lnTo>
                          <a:pt x="11657" y="2395"/>
                        </a:lnTo>
                        <a:cubicBezTo>
                          <a:pt x="11657" y="2300"/>
                          <a:pt x="11500" y="2143"/>
                          <a:pt x="11342" y="2143"/>
                        </a:cubicBezTo>
                        <a:lnTo>
                          <a:pt x="9641" y="2143"/>
                        </a:lnTo>
                        <a:lnTo>
                          <a:pt x="9641" y="347"/>
                        </a:lnTo>
                        <a:cubicBezTo>
                          <a:pt x="9641" y="158"/>
                          <a:pt x="9483" y="1"/>
                          <a:pt x="9294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37" name="Google Shape;12522;p89">
                    <a:extLst>
                      <a:ext uri="{FF2B5EF4-FFF2-40B4-BE49-F238E27FC236}">
                        <a16:creationId xmlns:a16="http://schemas.microsoft.com/office/drawing/2014/main" id="{2A3506A7-D906-2548-13A5-D69DED6E19F9}"/>
                      </a:ext>
                    </a:extLst>
                  </p:cNvPr>
                  <p:cNvSpPr/>
                  <p:nvPr/>
                </p:nvSpPr>
                <p:spPr>
                  <a:xfrm>
                    <a:off x="-2385475" y="2444375"/>
                    <a:ext cx="173325" cy="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33" h="3467" extrusionOk="0">
                        <a:moveTo>
                          <a:pt x="6207" y="694"/>
                        </a:moveTo>
                        <a:lnTo>
                          <a:pt x="6207" y="2742"/>
                        </a:lnTo>
                        <a:lnTo>
                          <a:pt x="694" y="2742"/>
                        </a:lnTo>
                        <a:lnTo>
                          <a:pt x="694" y="694"/>
                        </a:lnTo>
                        <a:close/>
                        <a:moveTo>
                          <a:pt x="348" y="1"/>
                        </a:moveTo>
                        <a:cubicBezTo>
                          <a:pt x="159" y="1"/>
                          <a:pt x="1" y="158"/>
                          <a:pt x="1" y="379"/>
                        </a:cubicBezTo>
                        <a:lnTo>
                          <a:pt x="1" y="3120"/>
                        </a:lnTo>
                        <a:cubicBezTo>
                          <a:pt x="1" y="3309"/>
                          <a:pt x="159" y="3466"/>
                          <a:pt x="348" y="3466"/>
                        </a:cubicBezTo>
                        <a:lnTo>
                          <a:pt x="6554" y="3466"/>
                        </a:lnTo>
                        <a:cubicBezTo>
                          <a:pt x="6775" y="3466"/>
                          <a:pt x="6932" y="3309"/>
                          <a:pt x="6932" y="3120"/>
                        </a:cubicBezTo>
                        <a:lnTo>
                          <a:pt x="6932" y="379"/>
                        </a:lnTo>
                        <a:cubicBezTo>
                          <a:pt x="6869" y="158"/>
                          <a:pt x="6712" y="1"/>
                          <a:pt x="6554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38" name="Google Shape;12523;p89">
                    <a:extLst>
                      <a:ext uri="{FF2B5EF4-FFF2-40B4-BE49-F238E27FC236}">
                        <a16:creationId xmlns:a16="http://schemas.microsoft.com/office/drawing/2014/main" id="{D4289652-BC4E-6B63-6141-2A42468FC51D}"/>
                      </a:ext>
                    </a:extLst>
                  </p:cNvPr>
                  <p:cNvSpPr/>
                  <p:nvPr/>
                </p:nvSpPr>
                <p:spPr>
                  <a:xfrm>
                    <a:off x="-2385475" y="2545975"/>
                    <a:ext cx="86675" cy="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67" h="3467" extrusionOk="0">
                        <a:moveTo>
                          <a:pt x="2742" y="757"/>
                        </a:moveTo>
                        <a:lnTo>
                          <a:pt x="2742" y="2805"/>
                        </a:lnTo>
                        <a:lnTo>
                          <a:pt x="694" y="2805"/>
                        </a:lnTo>
                        <a:lnTo>
                          <a:pt x="694" y="757"/>
                        </a:lnTo>
                        <a:close/>
                        <a:moveTo>
                          <a:pt x="348" y="1"/>
                        </a:moveTo>
                        <a:cubicBezTo>
                          <a:pt x="159" y="1"/>
                          <a:pt x="1" y="158"/>
                          <a:pt x="1" y="347"/>
                        </a:cubicBezTo>
                        <a:lnTo>
                          <a:pt x="1" y="3120"/>
                        </a:lnTo>
                        <a:cubicBezTo>
                          <a:pt x="1" y="3309"/>
                          <a:pt x="159" y="3466"/>
                          <a:pt x="348" y="3466"/>
                        </a:cubicBezTo>
                        <a:lnTo>
                          <a:pt x="3088" y="3466"/>
                        </a:lnTo>
                        <a:cubicBezTo>
                          <a:pt x="3309" y="3466"/>
                          <a:pt x="3467" y="3309"/>
                          <a:pt x="3467" y="3120"/>
                        </a:cubicBezTo>
                        <a:lnTo>
                          <a:pt x="3467" y="347"/>
                        </a:lnTo>
                        <a:cubicBezTo>
                          <a:pt x="3467" y="158"/>
                          <a:pt x="3309" y="1"/>
                          <a:pt x="3088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39" name="Google Shape;12524;p89">
                    <a:extLst>
                      <a:ext uri="{FF2B5EF4-FFF2-40B4-BE49-F238E27FC236}">
                        <a16:creationId xmlns:a16="http://schemas.microsoft.com/office/drawing/2014/main" id="{4899E015-8B2A-A5C7-E822-449A4C40A70F}"/>
                      </a:ext>
                    </a:extLst>
                  </p:cNvPr>
                  <p:cNvSpPr/>
                  <p:nvPr/>
                </p:nvSpPr>
                <p:spPr>
                  <a:xfrm>
                    <a:off x="-2281500" y="2546775"/>
                    <a:ext cx="693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4" h="725" extrusionOk="0">
                        <a:moveTo>
                          <a:pt x="347" y="0"/>
                        </a:moveTo>
                        <a:cubicBezTo>
                          <a:pt x="158" y="0"/>
                          <a:pt x="1" y="158"/>
                          <a:pt x="1" y="378"/>
                        </a:cubicBezTo>
                        <a:cubicBezTo>
                          <a:pt x="1" y="567"/>
                          <a:pt x="158" y="725"/>
                          <a:pt x="347" y="725"/>
                        </a:cubicBezTo>
                        <a:lnTo>
                          <a:pt x="2395" y="725"/>
                        </a:lnTo>
                        <a:cubicBezTo>
                          <a:pt x="2616" y="725"/>
                          <a:pt x="2773" y="567"/>
                          <a:pt x="2773" y="378"/>
                        </a:cubicBezTo>
                        <a:cubicBezTo>
                          <a:pt x="2710" y="158"/>
                          <a:pt x="2553" y="0"/>
                          <a:pt x="2395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40" name="Google Shape;12525;p89">
                    <a:extLst>
                      <a:ext uri="{FF2B5EF4-FFF2-40B4-BE49-F238E27FC236}">
                        <a16:creationId xmlns:a16="http://schemas.microsoft.com/office/drawing/2014/main" id="{40A262F1-8F59-FEFA-1ECB-0148BF09822F}"/>
                      </a:ext>
                    </a:extLst>
                  </p:cNvPr>
                  <p:cNvSpPr/>
                  <p:nvPr/>
                </p:nvSpPr>
                <p:spPr>
                  <a:xfrm>
                    <a:off x="-2281500" y="2581425"/>
                    <a:ext cx="69350" cy="1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4" h="726" extrusionOk="0">
                        <a:moveTo>
                          <a:pt x="347" y="1"/>
                        </a:moveTo>
                        <a:cubicBezTo>
                          <a:pt x="158" y="1"/>
                          <a:pt x="1" y="158"/>
                          <a:pt x="1" y="347"/>
                        </a:cubicBezTo>
                        <a:cubicBezTo>
                          <a:pt x="1" y="568"/>
                          <a:pt x="158" y="725"/>
                          <a:pt x="347" y="725"/>
                        </a:cubicBezTo>
                        <a:lnTo>
                          <a:pt x="2395" y="725"/>
                        </a:lnTo>
                        <a:cubicBezTo>
                          <a:pt x="2616" y="725"/>
                          <a:pt x="2773" y="568"/>
                          <a:pt x="2773" y="347"/>
                        </a:cubicBezTo>
                        <a:cubicBezTo>
                          <a:pt x="2710" y="158"/>
                          <a:pt x="2553" y="1"/>
                          <a:pt x="2395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41" name="Google Shape;12526;p89">
                    <a:extLst>
                      <a:ext uri="{FF2B5EF4-FFF2-40B4-BE49-F238E27FC236}">
                        <a16:creationId xmlns:a16="http://schemas.microsoft.com/office/drawing/2014/main" id="{616FDFE0-8124-3813-8625-394D90B03D40}"/>
                      </a:ext>
                    </a:extLst>
                  </p:cNvPr>
                  <p:cNvSpPr/>
                  <p:nvPr/>
                </p:nvSpPr>
                <p:spPr>
                  <a:xfrm>
                    <a:off x="-2281500" y="2616075"/>
                    <a:ext cx="69350" cy="17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4" h="694" extrusionOk="0">
                        <a:moveTo>
                          <a:pt x="347" y="1"/>
                        </a:moveTo>
                        <a:cubicBezTo>
                          <a:pt x="158" y="1"/>
                          <a:pt x="1" y="158"/>
                          <a:pt x="1" y="347"/>
                        </a:cubicBezTo>
                        <a:cubicBezTo>
                          <a:pt x="1" y="536"/>
                          <a:pt x="158" y="694"/>
                          <a:pt x="347" y="694"/>
                        </a:cubicBezTo>
                        <a:lnTo>
                          <a:pt x="2395" y="694"/>
                        </a:lnTo>
                        <a:cubicBezTo>
                          <a:pt x="2616" y="694"/>
                          <a:pt x="2773" y="536"/>
                          <a:pt x="2773" y="347"/>
                        </a:cubicBezTo>
                        <a:cubicBezTo>
                          <a:pt x="2710" y="158"/>
                          <a:pt x="2553" y="1"/>
                          <a:pt x="2395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42" name="Google Shape;12527;p89">
                    <a:extLst>
                      <a:ext uri="{FF2B5EF4-FFF2-40B4-BE49-F238E27FC236}">
                        <a16:creationId xmlns:a16="http://schemas.microsoft.com/office/drawing/2014/main" id="{B2D90093-D4C2-436D-AEE2-E97DD3D2E44A}"/>
                      </a:ext>
                    </a:extLst>
                  </p:cNvPr>
                  <p:cNvSpPr/>
                  <p:nvPr/>
                </p:nvSpPr>
                <p:spPr>
                  <a:xfrm>
                    <a:off x="-2385475" y="2649150"/>
                    <a:ext cx="173325" cy="1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33" h="726" extrusionOk="0">
                        <a:moveTo>
                          <a:pt x="348" y="1"/>
                        </a:moveTo>
                        <a:cubicBezTo>
                          <a:pt x="159" y="1"/>
                          <a:pt x="1" y="159"/>
                          <a:pt x="1" y="379"/>
                        </a:cubicBezTo>
                        <a:cubicBezTo>
                          <a:pt x="1" y="568"/>
                          <a:pt x="159" y="726"/>
                          <a:pt x="348" y="726"/>
                        </a:cubicBezTo>
                        <a:lnTo>
                          <a:pt x="6554" y="726"/>
                        </a:lnTo>
                        <a:cubicBezTo>
                          <a:pt x="6775" y="726"/>
                          <a:pt x="6932" y="568"/>
                          <a:pt x="6932" y="379"/>
                        </a:cubicBezTo>
                        <a:cubicBezTo>
                          <a:pt x="6869" y="159"/>
                          <a:pt x="6712" y="1"/>
                          <a:pt x="6554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7918" name="Google Shape;12535;p89">
                  <a:extLst>
                    <a:ext uri="{FF2B5EF4-FFF2-40B4-BE49-F238E27FC236}">
                      <a16:creationId xmlns:a16="http://schemas.microsoft.com/office/drawing/2014/main" id="{24C4B461-37E4-32CA-43EA-2006F7AA39C6}"/>
                    </a:ext>
                  </a:extLst>
                </p:cNvPr>
                <p:cNvGrpSpPr/>
                <p:nvPr/>
              </p:nvGrpSpPr>
              <p:grpSpPr>
                <a:xfrm>
                  <a:off x="2872448" y="2661924"/>
                  <a:ext cx="649979" cy="641288"/>
                  <a:chOff x="-5637575" y="2397900"/>
                  <a:chExt cx="295400" cy="291450"/>
                </a:xfrm>
                <a:grpFill/>
              </p:grpSpPr>
              <p:sp>
                <p:nvSpPr>
                  <p:cNvPr id="17932" name="Google Shape;12536;p89">
                    <a:extLst>
                      <a:ext uri="{FF2B5EF4-FFF2-40B4-BE49-F238E27FC236}">
                        <a16:creationId xmlns:a16="http://schemas.microsoft.com/office/drawing/2014/main" id="{24372630-B038-9420-2836-DE731CAB85D9}"/>
                      </a:ext>
                    </a:extLst>
                  </p:cNvPr>
                  <p:cNvSpPr/>
                  <p:nvPr/>
                </p:nvSpPr>
                <p:spPr>
                  <a:xfrm>
                    <a:off x="-5575350" y="2547550"/>
                    <a:ext cx="79575" cy="88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83" h="3530" extrusionOk="0">
                        <a:moveTo>
                          <a:pt x="1088" y="1"/>
                        </a:moveTo>
                        <a:cubicBezTo>
                          <a:pt x="1001" y="1"/>
                          <a:pt x="915" y="32"/>
                          <a:pt x="852" y="95"/>
                        </a:cubicBezTo>
                        <a:lnTo>
                          <a:pt x="379" y="568"/>
                        </a:lnTo>
                        <a:cubicBezTo>
                          <a:pt x="1" y="978"/>
                          <a:pt x="1" y="1639"/>
                          <a:pt x="379" y="2017"/>
                        </a:cubicBezTo>
                        <a:cubicBezTo>
                          <a:pt x="584" y="2222"/>
                          <a:pt x="852" y="2324"/>
                          <a:pt x="1115" y="2324"/>
                        </a:cubicBezTo>
                        <a:cubicBezTo>
                          <a:pt x="1379" y="2324"/>
                          <a:pt x="1639" y="2222"/>
                          <a:pt x="1828" y="2017"/>
                        </a:cubicBezTo>
                        <a:cubicBezTo>
                          <a:pt x="1891" y="1970"/>
                          <a:pt x="1986" y="1946"/>
                          <a:pt x="2076" y="1946"/>
                        </a:cubicBezTo>
                        <a:cubicBezTo>
                          <a:pt x="2167" y="1946"/>
                          <a:pt x="2253" y="1970"/>
                          <a:pt x="2301" y="2017"/>
                        </a:cubicBezTo>
                        <a:cubicBezTo>
                          <a:pt x="2427" y="2143"/>
                          <a:pt x="2427" y="2395"/>
                          <a:pt x="2301" y="2490"/>
                        </a:cubicBezTo>
                        <a:lnTo>
                          <a:pt x="1828" y="2962"/>
                        </a:lnTo>
                        <a:cubicBezTo>
                          <a:pt x="1734" y="3088"/>
                          <a:pt x="1734" y="3340"/>
                          <a:pt x="1828" y="3435"/>
                        </a:cubicBezTo>
                        <a:cubicBezTo>
                          <a:pt x="1891" y="3498"/>
                          <a:pt x="1986" y="3529"/>
                          <a:pt x="2076" y="3529"/>
                        </a:cubicBezTo>
                        <a:cubicBezTo>
                          <a:pt x="2167" y="3529"/>
                          <a:pt x="2253" y="3498"/>
                          <a:pt x="2301" y="3435"/>
                        </a:cubicBezTo>
                        <a:lnTo>
                          <a:pt x="2773" y="2962"/>
                        </a:lnTo>
                        <a:cubicBezTo>
                          <a:pt x="3183" y="2584"/>
                          <a:pt x="3183" y="1923"/>
                          <a:pt x="2773" y="1513"/>
                        </a:cubicBezTo>
                        <a:cubicBezTo>
                          <a:pt x="2569" y="1293"/>
                          <a:pt x="2309" y="1182"/>
                          <a:pt x="2049" y="1182"/>
                        </a:cubicBezTo>
                        <a:cubicBezTo>
                          <a:pt x="1789" y="1182"/>
                          <a:pt x="1529" y="1293"/>
                          <a:pt x="1324" y="1513"/>
                        </a:cubicBezTo>
                        <a:cubicBezTo>
                          <a:pt x="1261" y="1576"/>
                          <a:pt x="1174" y="1608"/>
                          <a:pt x="1088" y="1608"/>
                        </a:cubicBezTo>
                        <a:cubicBezTo>
                          <a:pt x="1001" y="1608"/>
                          <a:pt x="915" y="1576"/>
                          <a:pt x="852" y="1513"/>
                        </a:cubicBezTo>
                        <a:cubicBezTo>
                          <a:pt x="726" y="1387"/>
                          <a:pt x="726" y="1167"/>
                          <a:pt x="852" y="1041"/>
                        </a:cubicBezTo>
                        <a:lnTo>
                          <a:pt x="1324" y="568"/>
                        </a:lnTo>
                        <a:cubicBezTo>
                          <a:pt x="1450" y="442"/>
                          <a:pt x="1450" y="221"/>
                          <a:pt x="1324" y="95"/>
                        </a:cubicBezTo>
                        <a:cubicBezTo>
                          <a:pt x="1261" y="32"/>
                          <a:pt x="1174" y="1"/>
                          <a:pt x="1088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33" name="Google Shape;12537;p89">
                    <a:extLst>
                      <a:ext uri="{FF2B5EF4-FFF2-40B4-BE49-F238E27FC236}">
                        <a16:creationId xmlns:a16="http://schemas.microsoft.com/office/drawing/2014/main" id="{01E43FCF-63C5-51F2-9B86-C07C9F9BC7FD}"/>
                      </a:ext>
                    </a:extLst>
                  </p:cNvPr>
                  <p:cNvSpPr/>
                  <p:nvPr/>
                </p:nvSpPr>
                <p:spPr>
                  <a:xfrm>
                    <a:off x="-5526500" y="2499525"/>
                    <a:ext cx="85075" cy="81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3" h="3269" extrusionOk="0">
                        <a:moveTo>
                          <a:pt x="1107" y="0"/>
                        </a:moveTo>
                        <a:cubicBezTo>
                          <a:pt x="1016" y="0"/>
                          <a:pt x="930" y="32"/>
                          <a:pt x="882" y="95"/>
                        </a:cubicBezTo>
                        <a:lnTo>
                          <a:pt x="410" y="567"/>
                        </a:lnTo>
                        <a:cubicBezTo>
                          <a:pt x="0" y="945"/>
                          <a:pt x="0" y="1638"/>
                          <a:pt x="410" y="2016"/>
                        </a:cubicBezTo>
                        <a:lnTo>
                          <a:pt x="882" y="2489"/>
                        </a:lnTo>
                        <a:lnTo>
                          <a:pt x="1355" y="2962"/>
                        </a:lnTo>
                        <a:cubicBezTo>
                          <a:pt x="1544" y="3166"/>
                          <a:pt x="1804" y="3269"/>
                          <a:pt x="2068" y="3269"/>
                        </a:cubicBezTo>
                        <a:cubicBezTo>
                          <a:pt x="2332" y="3269"/>
                          <a:pt x="2599" y="3166"/>
                          <a:pt x="2804" y="2962"/>
                        </a:cubicBezTo>
                        <a:lnTo>
                          <a:pt x="3277" y="2489"/>
                        </a:lnTo>
                        <a:cubicBezTo>
                          <a:pt x="3403" y="2363"/>
                          <a:pt x="3403" y="2142"/>
                          <a:pt x="3277" y="2016"/>
                        </a:cubicBezTo>
                        <a:cubicBezTo>
                          <a:pt x="3178" y="1918"/>
                          <a:pt x="3070" y="1870"/>
                          <a:pt x="2977" y="1870"/>
                        </a:cubicBezTo>
                        <a:cubicBezTo>
                          <a:pt x="2892" y="1870"/>
                          <a:pt x="2818" y="1910"/>
                          <a:pt x="2773" y="1985"/>
                        </a:cubicBezTo>
                        <a:lnTo>
                          <a:pt x="2300" y="2457"/>
                        </a:lnTo>
                        <a:cubicBezTo>
                          <a:pt x="2237" y="2520"/>
                          <a:pt x="2143" y="2552"/>
                          <a:pt x="2052" y="2552"/>
                        </a:cubicBezTo>
                        <a:cubicBezTo>
                          <a:pt x="1961" y="2552"/>
                          <a:pt x="1875" y="2520"/>
                          <a:pt x="1827" y="2457"/>
                        </a:cubicBezTo>
                        <a:lnTo>
                          <a:pt x="1575" y="2205"/>
                        </a:lnTo>
                        <a:lnTo>
                          <a:pt x="2300" y="1512"/>
                        </a:lnTo>
                        <a:cubicBezTo>
                          <a:pt x="2395" y="1386"/>
                          <a:pt x="2395" y="1134"/>
                          <a:pt x="2300" y="1040"/>
                        </a:cubicBezTo>
                        <a:cubicBezTo>
                          <a:pt x="2237" y="977"/>
                          <a:pt x="2143" y="945"/>
                          <a:pt x="2052" y="945"/>
                        </a:cubicBezTo>
                        <a:cubicBezTo>
                          <a:pt x="1961" y="945"/>
                          <a:pt x="1875" y="977"/>
                          <a:pt x="1827" y="1040"/>
                        </a:cubicBezTo>
                        <a:lnTo>
                          <a:pt x="1103" y="1733"/>
                        </a:lnTo>
                        <a:lnTo>
                          <a:pt x="882" y="1512"/>
                        </a:lnTo>
                        <a:cubicBezTo>
                          <a:pt x="756" y="1386"/>
                          <a:pt x="756" y="1166"/>
                          <a:pt x="882" y="1040"/>
                        </a:cubicBezTo>
                        <a:lnTo>
                          <a:pt x="1355" y="567"/>
                        </a:lnTo>
                        <a:cubicBezTo>
                          <a:pt x="1449" y="441"/>
                          <a:pt x="1449" y="221"/>
                          <a:pt x="1355" y="95"/>
                        </a:cubicBezTo>
                        <a:cubicBezTo>
                          <a:pt x="1292" y="32"/>
                          <a:pt x="1197" y="0"/>
                          <a:pt x="1107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34" name="Google Shape;12538;p89">
                    <a:extLst>
                      <a:ext uri="{FF2B5EF4-FFF2-40B4-BE49-F238E27FC236}">
                        <a16:creationId xmlns:a16="http://schemas.microsoft.com/office/drawing/2014/main" id="{8A6D95F0-C143-3B8D-0916-FC908A6EB3E7}"/>
                      </a:ext>
                    </a:extLst>
                  </p:cNvPr>
                  <p:cNvSpPr/>
                  <p:nvPr/>
                </p:nvSpPr>
                <p:spPr>
                  <a:xfrm>
                    <a:off x="-5480050" y="2456975"/>
                    <a:ext cx="80375" cy="7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15" h="3026" extrusionOk="0">
                        <a:moveTo>
                          <a:pt x="1100" y="686"/>
                        </a:moveTo>
                        <a:cubicBezTo>
                          <a:pt x="1190" y="686"/>
                          <a:pt x="1277" y="710"/>
                          <a:pt x="1324" y="757"/>
                        </a:cubicBezTo>
                        <a:lnTo>
                          <a:pt x="2332" y="1765"/>
                        </a:lnTo>
                        <a:cubicBezTo>
                          <a:pt x="2490" y="1860"/>
                          <a:pt x="2490" y="2112"/>
                          <a:pt x="2332" y="2238"/>
                        </a:cubicBezTo>
                        <a:cubicBezTo>
                          <a:pt x="2269" y="2285"/>
                          <a:pt x="2183" y="2309"/>
                          <a:pt x="2096" y="2309"/>
                        </a:cubicBezTo>
                        <a:cubicBezTo>
                          <a:pt x="2009" y="2309"/>
                          <a:pt x="1923" y="2285"/>
                          <a:pt x="1860" y="2238"/>
                        </a:cubicBezTo>
                        <a:lnTo>
                          <a:pt x="852" y="1229"/>
                        </a:lnTo>
                        <a:cubicBezTo>
                          <a:pt x="757" y="1135"/>
                          <a:pt x="757" y="883"/>
                          <a:pt x="852" y="757"/>
                        </a:cubicBezTo>
                        <a:cubicBezTo>
                          <a:pt x="915" y="710"/>
                          <a:pt x="1009" y="686"/>
                          <a:pt x="1100" y="686"/>
                        </a:cubicBezTo>
                        <a:close/>
                        <a:moveTo>
                          <a:pt x="1119" y="1"/>
                        </a:moveTo>
                        <a:cubicBezTo>
                          <a:pt x="852" y="1"/>
                          <a:pt x="584" y="95"/>
                          <a:pt x="379" y="284"/>
                        </a:cubicBezTo>
                        <a:cubicBezTo>
                          <a:pt x="1" y="694"/>
                          <a:pt x="1" y="1356"/>
                          <a:pt x="379" y="1765"/>
                        </a:cubicBezTo>
                        <a:lnTo>
                          <a:pt x="1387" y="2742"/>
                        </a:lnTo>
                        <a:cubicBezTo>
                          <a:pt x="1576" y="2931"/>
                          <a:pt x="1836" y="3025"/>
                          <a:pt x="2100" y="3025"/>
                        </a:cubicBezTo>
                        <a:cubicBezTo>
                          <a:pt x="2364" y="3025"/>
                          <a:pt x="2632" y="2931"/>
                          <a:pt x="2836" y="2742"/>
                        </a:cubicBezTo>
                        <a:cubicBezTo>
                          <a:pt x="3214" y="2332"/>
                          <a:pt x="3214" y="1671"/>
                          <a:pt x="2836" y="1293"/>
                        </a:cubicBezTo>
                        <a:lnTo>
                          <a:pt x="1860" y="284"/>
                        </a:lnTo>
                        <a:cubicBezTo>
                          <a:pt x="1655" y="95"/>
                          <a:pt x="1387" y="1"/>
                          <a:pt x="1119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35" name="Google Shape;12539;p89">
                    <a:extLst>
                      <a:ext uri="{FF2B5EF4-FFF2-40B4-BE49-F238E27FC236}">
                        <a16:creationId xmlns:a16="http://schemas.microsoft.com/office/drawing/2014/main" id="{009E0E45-7417-52F0-696C-2491A44194F7}"/>
                      </a:ext>
                    </a:extLst>
                  </p:cNvPr>
                  <p:cNvSpPr/>
                  <p:nvPr/>
                </p:nvSpPr>
                <p:spPr>
                  <a:xfrm>
                    <a:off x="-5637575" y="2397900"/>
                    <a:ext cx="295400" cy="29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16" h="11658" extrusionOk="0">
                        <a:moveTo>
                          <a:pt x="9185" y="1479"/>
                        </a:moveTo>
                        <a:cubicBezTo>
                          <a:pt x="9245" y="1479"/>
                          <a:pt x="9245" y="1482"/>
                          <a:pt x="9263" y="1482"/>
                        </a:cubicBezTo>
                        <a:cubicBezTo>
                          <a:pt x="9421" y="1482"/>
                          <a:pt x="9579" y="1513"/>
                          <a:pt x="9673" y="1545"/>
                        </a:cubicBezTo>
                        <a:lnTo>
                          <a:pt x="9106" y="2143"/>
                        </a:lnTo>
                        <a:cubicBezTo>
                          <a:pt x="8980" y="2269"/>
                          <a:pt x="8980" y="2490"/>
                          <a:pt x="9106" y="2616"/>
                        </a:cubicBezTo>
                        <a:cubicBezTo>
                          <a:pt x="9153" y="2679"/>
                          <a:pt x="9240" y="2710"/>
                          <a:pt x="9330" y="2710"/>
                        </a:cubicBezTo>
                        <a:cubicBezTo>
                          <a:pt x="9421" y="2710"/>
                          <a:pt x="9515" y="2679"/>
                          <a:pt x="9579" y="2616"/>
                        </a:cubicBezTo>
                        <a:lnTo>
                          <a:pt x="10146" y="2017"/>
                        </a:lnTo>
                        <a:cubicBezTo>
                          <a:pt x="10272" y="2175"/>
                          <a:pt x="10303" y="2332"/>
                          <a:pt x="10303" y="2553"/>
                        </a:cubicBezTo>
                        <a:lnTo>
                          <a:pt x="10146" y="5325"/>
                        </a:lnTo>
                        <a:cubicBezTo>
                          <a:pt x="10114" y="5798"/>
                          <a:pt x="9925" y="6239"/>
                          <a:pt x="9515" y="6554"/>
                        </a:cubicBezTo>
                        <a:lnTo>
                          <a:pt x="9484" y="6585"/>
                        </a:lnTo>
                        <a:lnTo>
                          <a:pt x="8570" y="7499"/>
                        </a:lnTo>
                        <a:cubicBezTo>
                          <a:pt x="5231" y="10902"/>
                          <a:pt x="5829" y="10303"/>
                          <a:pt x="5199" y="10902"/>
                        </a:cubicBezTo>
                        <a:cubicBezTo>
                          <a:pt x="5136" y="10949"/>
                          <a:pt x="5050" y="10972"/>
                          <a:pt x="4963" y="10972"/>
                        </a:cubicBezTo>
                        <a:cubicBezTo>
                          <a:pt x="4876" y="10972"/>
                          <a:pt x="4790" y="10949"/>
                          <a:pt x="4727" y="10902"/>
                        </a:cubicBezTo>
                        <a:lnTo>
                          <a:pt x="820" y="6995"/>
                        </a:lnTo>
                        <a:cubicBezTo>
                          <a:pt x="694" y="6869"/>
                          <a:pt x="694" y="6648"/>
                          <a:pt x="820" y="6522"/>
                        </a:cubicBezTo>
                        <a:lnTo>
                          <a:pt x="5262" y="2112"/>
                        </a:lnTo>
                        <a:cubicBezTo>
                          <a:pt x="5577" y="1797"/>
                          <a:pt x="5987" y="1639"/>
                          <a:pt x="6365" y="1608"/>
                        </a:cubicBezTo>
                        <a:cubicBezTo>
                          <a:pt x="8503" y="1495"/>
                          <a:pt x="9033" y="1479"/>
                          <a:pt x="9185" y="1479"/>
                        </a:cubicBezTo>
                        <a:close/>
                        <a:moveTo>
                          <a:pt x="11422" y="1"/>
                        </a:moveTo>
                        <a:cubicBezTo>
                          <a:pt x="11335" y="1"/>
                          <a:pt x="11248" y="32"/>
                          <a:pt x="11185" y="95"/>
                        </a:cubicBezTo>
                        <a:lnTo>
                          <a:pt x="10240" y="1041"/>
                        </a:lnTo>
                        <a:cubicBezTo>
                          <a:pt x="9958" y="871"/>
                          <a:pt x="9650" y="752"/>
                          <a:pt x="9316" y="752"/>
                        </a:cubicBezTo>
                        <a:cubicBezTo>
                          <a:pt x="9278" y="752"/>
                          <a:pt x="9239" y="754"/>
                          <a:pt x="9200" y="757"/>
                        </a:cubicBezTo>
                        <a:lnTo>
                          <a:pt x="6428" y="883"/>
                        </a:lnTo>
                        <a:cubicBezTo>
                          <a:pt x="5829" y="915"/>
                          <a:pt x="5262" y="1167"/>
                          <a:pt x="4853" y="1608"/>
                        </a:cubicBezTo>
                        <a:lnTo>
                          <a:pt x="379" y="6018"/>
                        </a:lnTo>
                        <a:cubicBezTo>
                          <a:pt x="1" y="6396"/>
                          <a:pt x="1" y="7058"/>
                          <a:pt x="379" y="7468"/>
                        </a:cubicBezTo>
                        <a:lnTo>
                          <a:pt x="4286" y="11374"/>
                        </a:lnTo>
                        <a:cubicBezTo>
                          <a:pt x="4490" y="11563"/>
                          <a:pt x="4758" y="11658"/>
                          <a:pt x="5022" y="11658"/>
                        </a:cubicBezTo>
                        <a:cubicBezTo>
                          <a:pt x="5286" y="11658"/>
                          <a:pt x="5546" y="11563"/>
                          <a:pt x="5735" y="11374"/>
                        </a:cubicBezTo>
                        <a:lnTo>
                          <a:pt x="9137" y="7972"/>
                        </a:lnTo>
                        <a:lnTo>
                          <a:pt x="10051" y="7058"/>
                        </a:lnTo>
                        <a:cubicBezTo>
                          <a:pt x="10555" y="6648"/>
                          <a:pt x="10870" y="6018"/>
                          <a:pt x="10902" y="5388"/>
                        </a:cubicBezTo>
                        <a:lnTo>
                          <a:pt x="11059" y="2584"/>
                        </a:lnTo>
                        <a:cubicBezTo>
                          <a:pt x="11059" y="2238"/>
                          <a:pt x="10996" y="1828"/>
                          <a:pt x="10776" y="1545"/>
                        </a:cubicBezTo>
                        <a:lnTo>
                          <a:pt x="11721" y="600"/>
                        </a:lnTo>
                        <a:cubicBezTo>
                          <a:pt x="11815" y="442"/>
                          <a:pt x="11815" y="221"/>
                          <a:pt x="11658" y="95"/>
                        </a:cubicBezTo>
                        <a:cubicBezTo>
                          <a:pt x="11595" y="32"/>
                          <a:pt x="11508" y="1"/>
                          <a:pt x="11422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7919" name="Google Shape;12546;p89">
                  <a:extLst>
                    <a:ext uri="{FF2B5EF4-FFF2-40B4-BE49-F238E27FC236}">
                      <a16:creationId xmlns:a16="http://schemas.microsoft.com/office/drawing/2014/main" id="{9FC9ED1C-9C23-AA5D-345B-B162C8B5DF84}"/>
                    </a:ext>
                  </a:extLst>
                </p:cNvPr>
                <p:cNvGrpSpPr/>
                <p:nvPr/>
              </p:nvGrpSpPr>
              <p:grpSpPr>
                <a:xfrm>
                  <a:off x="6981824" y="2659341"/>
                  <a:ext cx="648218" cy="646458"/>
                  <a:chOff x="-3854375" y="2405000"/>
                  <a:chExt cx="294600" cy="293800"/>
                </a:xfrm>
                <a:grpFill/>
              </p:grpSpPr>
              <p:sp>
                <p:nvSpPr>
                  <p:cNvPr id="17930" name="Google Shape;12547;p89">
                    <a:extLst>
                      <a:ext uri="{FF2B5EF4-FFF2-40B4-BE49-F238E27FC236}">
                        <a16:creationId xmlns:a16="http://schemas.microsoft.com/office/drawing/2014/main" id="{CF4A9842-FA89-D11D-FB35-CD221623D43A}"/>
                      </a:ext>
                    </a:extLst>
                  </p:cNvPr>
                  <p:cNvSpPr/>
                  <p:nvPr/>
                </p:nvSpPr>
                <p:spPr>
                  <a:xfrm>
                    <a:off x="-3854375" y="2405000"/>
                    <a:ext cx="294600" cy="293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84" h="11752" extrusionOk="0">
                        <a:moveTo>
                          <a:pt x="6994" y="694"/>
                        </a:moveTo>
                        <a:lnTo>
                          <a:pt x="6994" y="1103"/>
                        </a:lnTo>
                        <a:cubicBezTo>
                          <a:pt x="6994" y="1261"/>
                          <a:pt x="7120" y="1387"/>
                          <a:pt x="7278" y="1418"/>
                        </a:cubicBezTo>
                        <a:cubicBezTo>
                          <a:pt x="7467" y="1481"/>
                          <a:pt x="7719" y="1576"/>
                          <a:pt x="7908" y="1702"/>
                        </a:cubicBezTo>
                        <a:cubicBezTo>
                          <a:pt x="7954" y="1736"/>
                          <a:pt x="8009" y="1750"/>
                          <a:pt x="8066" y="1750"/>
                        </a:cubicBezTo>
                        <a:cubicBezTo>
                          <a:pt x="8164" y="1750"/>
                          <a:pt x="8269" y="1710"/>
                          <a:pt x="8349" y="1670"/>
                        </a:cubicBezTo>
                        <a:lnTo>
                          <a:pt x="8664" y="1355"/>
                        </a:lnTo>
                        <a:lnTo>
                          <a:pt x="9137" y="1828"/>
                        </a:lnTo>
                        <a:lnTo>
                          <a:pt x="8822" y="2143"/>
                        </a:lnTo>
                        <a:cubicBezTo>
                          <a:pt x="8696" y="2269"/>
                          <a:pt x="8696" y="2426"/>
                          <a:pt x="8759" y="2584"/>
                        </a:cubicBezTo>
                        <a:cubicBezTo>
                          <a:pt x="8885" y="2773"/>
                          <a:pt x="8979" y="2962"/>
                          <a:pt x="9042" y="3214"/>
                        </a:cubicBezTo>
                        <a:cubicBezTo>
                          <a:pt x="9074" y="3372"/>
                          <a:pt x="9200" y="3466"/>
                          <a:pt x="9357" y="3466"/>
                        </a:cubicBezTo>
                        <a:lnTo>
                          <a:pt x="9798" y="3466"/>
                        </a:lnTo>
                        <a:lnTo>
                          <a:pt x="9798" y="4159"/>
                        </a:lnTo>
                        <a:lnTo>
                          <a:pt x="9357" y="4159"/>
                        </a:lnTo>
                        <a:cubicBezTo>
                          <a:pt x="9200" y="4159"/>
                          <a:pt x="9074" y="4222"/>
                          <a:pt x="9042" y="4380"/>
                        </a:cubicBezTo>
                        <a:cubicBezTo>
                          <a:pt x="9011" y="4569"/>
                          <a:pt x="8885" y="4821"/>
                          <a:pt x="8759" y="5010"/>
                        </a:cubicBezTo>
                        <a:cubicBezTo>
                          <a:pt x="8696" y="5136"/>
                          <a:pt x="8727" y="5325"/>
                          <a:pt x="8822" y="5451"/>
                        </a:cubicBezTo>
                        <a:lnTo>
                          <a:pt x="9137" y="5766"/>
                        </a:lnTo>
                        <a:lnTo>
                          <a:pt x="8664" y="6238"/>
                        </a:lnTo>
                        <a:lnTo>
                          <a:pt x="8349" y="5923"/>
                        </a:lnTo>
                        <a:cubicBezTo>
                          <a:pt x="8275" y="5850"/>
                          <a:pt x="8191" y="5819"/>
                          <a:pt x="8101" y="5819"/>
                        </a:cubicBezTo>
                        <a:cubicBezTo>
                          <a:pt x="8038" y="5819"/>
                          <a:pt x="7973" y="5834"/>
                          <a:pt x="7908" y="5860"/>
                        </a:cubicBezTo>
                        <a:cubicBezTo>
                          <a:pt x="7719" y="5986"/>
                          <a:pt x="7498" y="6081"/>
                          <a:pt x="7278" y="6144"/>
                        </a:cubicBezTo>
                        <a:cubicBezTo>
                          <a:pt x="7120" y="6175"/>
                          <a:pt x="6994" y="6301"/>
                          <a:pt x="6994" y="6459"/>
                        </a:cubicBezTo>
                        <a:lnTo>
                          <a:pt x="6994" y="6900"/>
                        </a:lnTo>
                        <a:lnTo>
                          <a:pt x="6333" y="6900"/>
                        </a:lnTo>
                        <a:lnTo>
                          <a:pt x="6333" y="6459"/>
                        </a:lnTo>
                        <a:cubicBezTo>
                          <a:pt x="6333" y="6301"/>
                          <a:pt x="6207" y="6207"/>
                          <a:pt x="6049" y="6144"/>
                        </a:cubicBezTo>
                        <a:cubicBezTo>
                          <a:pt x="5860" y="6112"/>
                          <a:pt x="5608" y="5986"/>
                          <a:pt x="5419" y="5860"/>
                        </a:cubicBezTo>
                        <a:cubicBezTo>
                          <a:pt x="5374" y="5838"/>
                          <a:pt x="5322" y="5828"/>
                          <a:pt x="5267" y="5828"/>
                        </a:cubicBezTo>
                        <a:cubicBezTo>
                          <a:pt x="5167" y="5828"/>
                          <a:pt x="5059" y="5862"/>
                          <a:pt x="4978" y="5923"/>
                        </a:cubicBezTo>
                        <a:lnTo>
                          <a:pt x="4663" y="6238"/>
                        </a:lnTo>
                        <a:lnTo>
                          <a:pt x="4190" y="5766"/>
                        </a:lnTo>
                        <a:lnTo>
                          <a:pt x="4505" y="5451"/>
                        </a:lnTo>
                        <a:cubicBezTo>
                          <a:pt x="4631" y="5325"/>
                          <a:pt x="4631" y="5167"/>
                          <a:pt x="4568" y="5010"/>
                        </a:cubicBezTo>
                        <a:cubicBezTo>
                          <a:pt x="4442" y="4821"/>
                          <a:pt x="4348" y="4632"/>
                          <a:pt x="4285" y="4380"/>
                        </a:cubicBezTo>
                        <a:cubicBezTo>
                          <a:pt x="4253" y="4254"/>
                          <a:pt x="4127" y="4159"/>
                          <a:pt x="4001" y="4159"/>
                        </a:cubicBezTo>
                        <a:lnTo>
                          <a:pt x="3529" y="4159"/>
                        </a:lnTo>
                        <a:lnTo>
                          <a:pt x="3529" y="3466"/>
                        </a:lnTo>
                        <a:lnTo>
                          <a:pt x="3970" y="3466"/>
                        </a:lnTo>
                        <a:cubicBezTo>
                          <a:pt x="4127" y="3466"/>
                          <a:pt x="4253" y="3372"/>
                          <a:pt x="4285" y="3214"/>
                        </a:cubicBezTo>
                        <a:cubicBezTo>
                          <a:pt x="4316" y="2993"/>
                          <a:pt x="4442" y="2773"/>
                          <a:pt x="4568" y="2584"/>
                        </a:cubicBezTo>
                        <a:cubicBezTo>
                          <a:pt x="4631" y="2458"/>
                          <a:pt x="4600" y="2269"/>
                          <a:pt x="4505" y="2143"/>
                        </a:cubicBezTo>
                        <a:lnTo>
                          <a:pt x="4190" y="1828"/>
                        </a:lnTo>
                        <a:lnTo>
                          <a:pt x="4663" y="1355"/>
                        </a:lnTo>
                        <a:lnTo>
                          <a:pt x="4978" y="1670"/>
                        </a:lnTo>
                        <a:cubicBezTo>
                          <a:pt x="5046" y="1738"/>
                          <a:pt x="5122" y="1769"/>
                          <a:pt x="5203" y="1769"/>
                        </a:cubicBezTo>
                        <a:cubicBezTo>
                          <a:pt x="5273" y="1769"/>
                          <a:pt x="5346" y="1746"/>
                          <a:pt x="5419" y="1702"/>
                        </a:cubicBezTo>
                        <a:cubicBezTo>
                          <a:pt x="5608" y="1576"/>
                          <a:pt x="5829" y="1513"/>
                          <a:pt x="6049" y="1418"/>
                        </a:cubicBezTo>
                        <a:cubicBezTo>
                          <a:pt x="6207" y="1387"/>
                          <a:pt x="6333" y="1261"/>
                          <a:pt x="6333" y="1103"/>
                        </a:cubicBezTo>
                        <a:lnTo>
                          <a:pt x="6333" y="694"/>
                        </a:lnTo>
                        <a:close/>
                        <a:moveTo>
                          <a:pt x="10964" y="4821"/>
                        </a:moveTo>
                        <a:lnTo>
                          <a:pt x="9830" y="8255"/>
                        </a:lnTo>
                        <a:lnTo>
                          <a:pt x="2773" y="8255"/>
                        </a:lnTo>
                        <a:lnTo>
                          <a:pt x="2143" y="4821"/>
                        </a:lnTo>
                        <a:lnTo>
                          <a:pt x="3686" y="4821"/>
                        </a:lnTo>
                        <a:cubicBezTo>
                          <a:pt x="3718" y="4947"/>
                          <a:pt x="3781" y="5010"/>
                          <a:pt x="3812" y="5136"/>
                        </a:cubicBezTo>
                        <a:lnTo>
                          <a:pt x="3466" y="5482"/>
                        </a:lnTo>
                        <a:cubicBezTo>
                          <a:pt x="3340" y="5608"/>
                          <a:pt x="3340" y="5829"/>
                          <a:pt x="3466" y="5955"/>
                        </a:cubicBezTo>
                        <a:lnTo>
                          <a:pt x="4442" y="6932"/>
                        </a:lnTo>
                        <a:cubicBezTo>
                          <a:pt x="4505" y="6995"/>
                          <a:pt x="4592" y="7026"/>
                          <a:pt x="4679" y="7026"/>
                        </a:cubicBezTo>
                        <a:cubicBezTo>
                          <a:pt x="4765" y="7026"/>
                          <a:pt x="4852" y="6995"/>
                          <a:pt x="4915" y="6932"/>
                        </a:cubicBezTo>
                        <a:lnTo>
                          <a:pt x="5262" y="6585"/>
                        </a:lnTo>
                        <a:cubicBezTo>
                          <a:pt x="5356" y="6617"/>
                          <a:pt x="5451" y="6680"/>
                          <a:pt x="5577" y="6711"/>
                        </a:cubicBezTo>
                        <a:lnTo>
                          <a:pt x="5577" y="7215"/>
                        </a:lnTo>
                        <a:cubicBezTo>
                          <a:pt x="5577" y="7404"/>
                          <a:pt x="5734" y="7562"/>
                          <a:pt x="5923" y="7562"/>
                        </a:cubicBezTo>
                        <a:lnTo>
                          <a:pt x="7309" y="7562"/>
                        </a:lnTo>
                        <a:cubicBezTo>
                          <a:pt x="7498" y="7562"/>
                          <a:pt x="7656" y="7404"/>
                          <a:pt x="7656" y="7215"/>
                        </a:cubicBezTo>
                        <a:lnTo>
                          <a:pt x="7656" y="6711"/>
                        </a:lnTo>
                        <a:cubicBezTo>
                          <a:pt x="7782" y="6680"/>
                          <a:pt x="7876" y="6617"/>
                          <a:pt x="7971" y="6585"/>
                        </a:cubicBezTo>
                        <a:lnTo>
                          <a:pt x="8349" y="6932"/>
                        </a:lnTo>
                        <a:cubicBezTo>
                          <a:pt x="8396" y="6995"/>
                          <a:pt x="8483" y="7026"/>
                          <a:pt x="8574" y="7026"/>
                        </a:cubicBezTo>
                        <a:cubicBezTo>
                          <a:pt x="8664" y="7026"/>
                          <a:pt x="8759" y="6995"/>
                          <a:pt x="8822" y="6932"/>
                        </a:cubicBezTo>
                        <a:lnTo>
                          <a:pt x="9798" y="5955"/>
                        </a:lnTo>
                        <a:cubicBezTo>
                          <a:pt x="9924" y="5829"/>
                          <a:pt x="9924" y="5608"/>
                          <a:pt x="9798" y="5482"/>
                        </a:cubicBezTo>
                        <a:lnTo>
                          <a:pt x="9452" y="5136"/>
                        </a:lnTo>
                        <a:cubicBezTo>
                          <a:pt x="9483" y="5041"/>
                          <a:pt x="9515" y="4947"/>
                          <a:pt x="9546" y="4821"/>
                        </a:cubicBezTo>
                        <a:close/>
                        <a:moveTo>
                          <a:pt x="3907" y="10334"/>
                        </a:moveTo>
                        <a:cubicBezTo>
                          <a:pt x="4096" y="10366"/>
                          <a:pt x="4253" y="10523"/>
                          <a:pt x="4253" y="10681"/>
                        </a:cubicBezTo>
                        <a:cubicBezTo>
                          <a:pt x="4253" y="10870"/>
                          <a:pt x="4096" y="11027"/>
                          <a:pt x="3907" y="11027"/>
                        </a:cubicBezTo>
                        <a:cubicBezTo>
                          <a:pt x="3686" y="11027"/>
                          <a:pt x="3529" y="10870"/>
                          <a:pt x="3529" y="10681"/>
                        </a:cubicBezTo>
                        <a:cubicBezTo>
                          <a:pt x="3529" y="10492"/>
                          <a:pt x="3686" y="10334"/>
                          <a:pt x="3907" y="10334"/>
                        </a:cubicBezTo>
                        <a:close/>
                        <a:moveTo>
                          <a:pt x="8664" y="10334"/>
                        </a:moveTo>
                        <a:cubicBezTo>
                          <a:pt x="8853" y="10366"/>
                          <a:pt x="9011" y="10523"/>
                          <a:pt x="9011" y="10681"/>
                        </a:cubicBezTo>
                        <a:cubicBezTo>
                          <a:pt x="9011" y="10870"/>
                          <a:pt x="8853" y="11027"/>
                          <a:pt x="8664" y="11027"/>
                        </a:cubicBezTo>
                        <a:cubicBezTo>
                          <a:pt x="8444" y="11027"/>
                          <a:pt x="8286" y="10870"/>
                          <a:pt x="8286" y="10681"/>
                        </a:cubicBezTo>
                        <a:cubicBezTo>
                          <a:pt x="8286" y="10492"/>
                          <a:pt x="8444" y="10334"/>
                          <a:pt x="8664" y="10334"/>
                        </a:cubicBezTo>
                        <a:close/>
                        <a:moveTo>
                          <a:pt x="5892" y="0"/>
                        </a:moveTo>
                        <a:cubicBezTo>
                          <a:pt x="5703" y="0"/>
                          <a:pt x="5545" y="158"/>
                          <a:pt x="5545" y="379"/>
                        </a:cubicBezTo>
                        <a:lnTo>
                          <a:pt x="5545" y="883"/>
                        </a:lnTo>
                        <a:cubicBezTo>
                          <a:pt x="5419" y="914"/>
                          <a:pt x="5356" y="946"/>
                          <a:pt x="5230" y="1009"/>
                        </a:cubicBezTo>
                        <a:lnTo>
                          <a:pt x="4883" y="631"/>
                        </a:lnTo>
                        <a:cubicBezTo>
                          <a:pt x="4820" y="583"/>
                          <a:pt x="4734" y="560"/>
                          <a:pt x="4647" y="560"/>
                        </a:cubicBezTo>
                        <a:cubicBezTo>
                          <a:pt x="4561" y="560"/>
                          <a:pt x="4474" y="583"/>
                          <a:pt x="4411" y="631"/>
                        </a:cubicBezTo>
                        <a:lnTo>
                          <a:pt x="3434" y="1639"/>
                        </a:lnTo>
                        <a:cubicBezTo>
                          <a:pt x="3308" y="1733"/>
                          <a:pt x="3308" y="1985"/>
                          <a:pt x="3434" y="2111"/>
                        </a:cubicBezTo>
                        <a:lnTo>
                          <a:pt x="3781" y="2458"/>
                        </a:lnTo>
                        <a:cubicBezTo>
                          <a:pt x="3718" y="2521"/>
                          <a:pt x="3686" y="2647"/>
                          <a:pt x="3655" y="2773"/>
                        </a:cubicBezTo>
                        <a:lnTo>
                          <a:pt x="3151" y="2773"/>
                        </a:lnTo>
                        <a:cubicBezTo>
                          <a:pt x="2930" y="2773"/>
                          <a:pt x="2773" y="2930"/>
                          <a:pt x="2773" y="3119"/>
                        </a:cubicBezTo>
                        <a:lnTo>
                          <a:pt x="2773" y="4159"/>
                        </a:lnTo>
                        <a:lnTo>
                          <a:pt x="1985" y="4159"/>
                        </a:lnTo>
                        <a:lnTo>
                          <a:pt x="1765" y="2930"/>
                        </a:lnTo>
                        <a:cubicBezTo>
                          <a:pt x="1670" y="2458"/>
                          <a:pt x="1197" y="2111"/>
                          <a:pt x="693" y="2111"/>
                        </a:cubicBezTo>
                        <a:lnTo>
                          <a:pt x="347" y="2111"/>
                        </a:lnTo>
                        <a:cubicBezTo>
                          <a:pt x="158" y="2111"/>
                          <a:pt x="0" y="2269"/>
                          <a:pt x="0" y="2458"/>
                        </a:cubicBezTo>
                        <a:cubicBezTo>
                          <a:pt x="0" y="2647"/>
                          <a:pt x="158" y="2804"/>
                          <a:pt x="347" y="2804"/>
                        </a:cubicBezTo>
                        <a:lnTo>
                          <a:pt x="693" y="2804"/>
                        </a:lnTo>
                        <a:cubicBezTo>
                          <a:pt x="882" y="2804"/>
                          <a:pt x="1103" y="2930"/>
                          <a:pt x="1103" y="3088"/>
                        </a:cubicBezTo>
                        <a:lnTo>
                          <a:pt x="2080" y="8570"/>
                        </a:lnTo>
                        <a:cubicBezTo>
                          <a:pt x="1891" y="8759"/>
                          <a:pt x="1765" y="9042"/>
                          <a:pt x="1765" y="9357"/>
                        </a:cubicBezTo>
                        <a:cubicBezTo>
                          <a:pt x="1765" y="9861"/>
                          <a:pt x="2143" y="10366"/>
                          <a:pt x="2867" y="10366"/>
                        </a:cubicBezTo>
                        <a:cubicBezTo>
                          <a:pt x="2836" y="10492"/>
                          <a:pt x="2836" y="10618"/>
                          <a:pt x="2836" y="10712"/>
                        </a:cubicBezTo>
                        <a:cubicBezTo>
                          <a:pt x="2836" y="11279"/>
                          <a:pt x="3308" y="11752"/>
                          <a:pt x="3844" y="11752"/>
                        </a:cubicBezTo>
                        <a:cubicBezTo>
                          <a:pt x="4411" y="11752"/>
                          <a:pt x="4883" y="11279"/>
                          <a:pt x="4883" y="10712"/>
                        </a:cubicBezTo>
                        <a:cubicBezTo>
                          <a:pt x="4883" y="10618"/>
                          <a:pt x="4820" y="10492"/>
                          <a:pt x="4820" y="10366"/>
                        </a:cubicBezTo>
                        <a:lnTo>
                          <a:pt x="7719" y="10366"/>
                        </a:lnTo>
                        <a:cubicBezTo>
                          <a:pt x="7656" y="10492"/>
                          <a:pt x="7656" y="10618"/>
                          <a:pt x="7656" y="10712"/>
                        </a:cubicBezTo>
                        <a:cubicBezTo>
                          <a:pt x="7656" y="11279"/>
                          <a:pt x="8129" y="11752"/>
                          <a:pt x="8696" y="11752"/>
                        </a:cubicBezTo>
                        <a:cubicBezTo>
                          <a:pt x="9231" y="11752"/>
                          <a:pt x="9735" y="11279"/>
                          <a:pt x="9735" y="10712"/>
                        </a:cubicBezTo>
                        <a:cubicBezTo>
                          <a:pt x="9735" y="10618"/>
                          <a:pt x="9672" y="10492"/>
                          <a:pt x="9672" y="10366"/>
                        </a:cubicBezTo>
                        <a:lnTo>
                          <a:pt x="10082" y="10366"/>
                        </a:lnTo>
                        <a:cubicBezTo>
                          <a:pt x="10271" y="10366"/>
                          <a:pt x="10428" y="10208"/>
                          <a:pt x="10428" y="10019"/>
                        </a:cubicBezTo>
                        <a:cubicBezTo>
                          <a:pt x="10428" y="9830"/>
                          <a:pt x="10271" y="9672"/>
                          <a:pt x="10082" y="9672"/>
                        </a:cubicBezTo>
                        <a:lnTo>
                          <a:pt x="2867" y="9672"/>
                        </a:lnTo>
                        <a:cubicBezTo>
                          <a:pt x="2678" y="9672"/>
                          <a:pt x="2521" y="9515"/>
                          <a:pt x="2521" y="9294"/>
                        </a:cubicBezTo>
                        <a:cubicBezTo>
                          <a:pt x="2521" y="9137"/>
                          <a:pt x="2678" y="8948"/>
                          <a:pt x="2867" y="8948"/>
                        </a:cubicBezTo>
                        <a:lnTo>
                          <a:pt x="10082" y="8948"/>
                        </a:lnTo>
                        <a:cubicBezTo>
                          <a:pt x="10239" y="8948"/>
                          <a:pt x="10334" y="8885"/>
                          <a:pt x="10397" y="8727"/>
                        </a:cubicBezTo>
                        <a:lnTo>
                          <a:pt x="11720" y="4663"/>
                        </a:lnTo>
                        <a:cubicBezTo>
                          <a:pt x="11783" y="4537"/>
                          <a:pt x="11720" y="4411"/>
                          <a:pt x="11689" y="4348"/>
                        </a:cubicBezTo>
                        <a:cubicBezTo>
                          <a:pt x="11563" y="4191"/>
                          <a:pt x="11405" y="4191"/>
                          <a:pt x="11279" y="4191"/>
                        </a:cubicBezTo>
                        <a:lnTo>
                          <a:pt x="10397" y="4191"/>
                        </a:lnTo>
                        <a:lnTo>
                          <a:pt x="10397" y="3119"/>
                        </a:lnTo>
                        <a:cubicBezTo>
                          <a:pt x="10397" y="2930"/>
                          <a:pt x="10239" y="2773"/>
                          <a:pt x="10019" y="2773"/>
                        </a:cubicBezTo>
                        <a:lnTo>
                          <a:pt x="9515" y="2773"/>
                        </a:lnTo>
                        <a:cubicBezTo>
                          <a:pt x="9483" y="2647"/>
                          <a:pt x="9452" y="2584"/>
                          <a:pt x="9389" y="2458"/>
                        </a:cubicBezTo>
                        <a:lnTo>
                          <a:pt x="9767" y="2080"/>
                        </a:lnTo>
                        <a:cubicBezTo>
                          <a:pt x="9861" y="1985"/>
                          <a:pt x="9861" y="1733"/>
                          <a:pt x="9767" y="1607"/>
                        </a:cubicBezTo>
                        <a:lnTo>
                          <a:pt x="8759" y="631"/>
                        </a:lnTo>
                        <a:cubicBezTo>
                          <a:pt x="8711" y="568"/>
                          <a:pt x="8625" y="536"/>
                          <a:pt x="8534" y="536"/>
                        </a:cubicBezTo>
                        <a:cubicBezTo>
                          <a:pt x="8444" y="536"/>
                          <a:pt x="8349" y="568"/>
                          <a:pt x="8286" y="631"/>
                        </a:cubicBezTo>
                        <a:lnTo>
                          <a:pt x="7939" y="1009"/>
                        </a:lnTo>
                        <a:cubicBezTo>
                          <a:pt x="7876" y="946"/>
                          <a:pt x="7750" y="914"/>
                          <a:pt x="7624" y="883"/>
                        </a:cubicBezTo>
                        <a:lnTo>
                          <a:pt x="7624" y="379"/>
                        </a:lnTo>
                        <a:cubicBezTo>
                          <a:pt x="7624" y="158"/>
                          <a:pt x="7467" y="0"/>
                          <a:pt x="7278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31" name="Google Shape;12548;p89">
                    <a:extLst>
                      <a:ext uri="{FF2B5EF4-FFF2-40B4-BE49-F238E27FC236}">
                        <a16:creationId xmlns:a16="http://schemas.microsoft.com/office/drawing/2014/main" id="{6EB5A4D6-B014-8D53-01AF-705A47F2E3AF}"/>
                      </a:ext>
                    </a:extLst>
                  </p:cNvPr>
                  <p:cNvSpPr/>
                  <p:nvPr/>
                </p:nvSpPr>
                <p:spPr>
                  <a:xfrm>
                    <a:off x="-3731500" y="2458550"/>
                    <a:ext cx="84300" cy="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2" extrusionOk="0">
                        <a:moveTo>
                          <a:pt x="1701" y="631"/>
                        </a:moveTo>
                        <a:cubicBezTo>
                          <a:pt x="2237" y="631"/>
                          <a:pt x="2709" y="1103"/>
                          <a:pt x="2709" y="1639"/>
                        </a:cubicBezTo>
                        <a:cubicBezTo>
                          <a:pt x="2709" y="2206"/>
                          <a:pt x="2237" y="2679"/>
                          <a:pt x="1701" y="2679"/>
                        </a:cubicBezTo>
                        <a:cubicBezTo>
                          <a:pt x="1134" y="2679"/>
                          <a:pt x="662" y="2206"/>
                          <a:pt x="662" y="1639"/>
                        </a:cubicBezTo>
                        <a:cubicBezTo>
                          <a:pt x="662" y="1103"/>
                          <a:pt x="1134" y="631"/>
                          <a:pt x="1701" y="631"/>
                        </a:cubicBezTo>
                        <a:close/>
                        <a:moveTo>
                          <a:pt x="1701" y="1"/>
                        </a:moveTo>
                        <a:cubicBezTo>
                          <a:pt x="756" y="1"/>
                          <a:pt x="0" y="725"/>
                          <a:pt x="0" y="1702"/>
                        </a:cubicBezTo>
                        <a:cubicBezTo>
                          <a:pt x="0" y="2647"/>
                          <a:pt x="756" y="3372"/>
                          <a:pt x="1701" y="3372"/>
                        </a:cubicBezTo>
                        <a:cubicBezTo>
                          <a:pt x="2646" y="3372"/>
                          <a:pt x="3371" y="2647"/>
                          <a:pt x="3371" y="1702"/>
                        </a:cubicBezTo>
                        <a:cubicBezTo>
                          <a:pt x="3371" y="725"/>
                          <a:pt x="2646" y="1"/>
                          <a:pt x="170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17920" name="Google Shape;12553;p89">
                  <a:extLst>
                    <a:ext uri="{FF2B5EF4-FFF2-40B4-BE49-F238E27FC236}">
                      <a16:creationId xmlns:a16="http://schemas.microsoft.com/office/drawing/2014/main" id="{4D890F3F-F373-DF0E-09C8-B09329338EDA}"/>
                    </a:ext>
                  </a:extLst>
                </p:cNvPr>
                <p:cNvSpPr/>
                <p:nvPr/>
              </p:nvSpPr>
              <p:spPr>
                <a:xfrm>
                  <a:off x="11151816" y="2661730"/>
                  <a:ext cx="642992" cy="641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9" h="11657" extrusionOk="0">
                      <a:moveTo>
                        <a:pt x="5860" y="662"/>
                      </a:moveTo>
                      <a:cubicBezTo>
                        <a:pt x="6080" y="662"/>
                        <a:pt x="6238" y="851"/>
                        <a:pt x="6238" y="1040"/>
                      </a:cubicBezTo>
                      <a:lnTo>
                        <a:pt x="6238" y="1386"/>
                      </a:lnTo>
                      <a:lnTo>
                        <a:pt x="756" y="1386"/>
                      </a:lnTo>
                      <a:lnTo>
                        <a:pt x="756" y="1040"/>
                      </a:lnTo>
                      <a:cubicBezTo>
                        <a:pt x="725" y="851"/>
                        <a:pt x="882" y="662"/>
                        <a:pt x="1071" y="662"/>
                      </a:cubicBezTo>
                      <a:close/>
                      <a:moveTo>
                        <a:pt x="6175" y="2048"/>
                      </a:moveTo>
                      <a:lnTo>
                        <a:pt x="6175" y="3686"/>
                      </a:lnTo>
                      <a:cubicBezTo>
                        <a:pt x="5639" y="3686"/>
                        <a:pt x="5198" y="4096"/>
                        <a:pt x="5198" y="4663"/>
                      </a:cubicBezTo>
                      <a:cubicBezTo>
                        <a:pt x="4820" y="4694"/>
                        <a:pt x="4505" y="4883"/>
                        <a:pt x="4348" y="5261"/>
                      </a:cubicBezTo>
                      <a:lnTo>
                        <a:pt x="3592" y="4505"/>
                      </a:lnTo>
                      <a:cubicBezTo>
                        <a:pt x="3403" y="4300"/>
                        <a:pt x="3135" y="4198"/>
                        <a:pt x="2867" y="4198"/>
                      </a:cubicBezTo>
                      <a:cubicBezTo>
                        <a:pt x="2599" y="4198"/>
                        <a:pt x="2331" y="4300"/>
                        <a:pt x="2142" y="4505"/>
                      </a:cubicBezTo>
                      <a:cubicBezTo>
                        <a:pt x="1733" y="4883"/>
                        <a:pt x="1733" y="5576"/>
                        <a:pt x="2142" y="5954"/>
                      </a:cubicBezTo>
                      <a:lnTo>
                        <a:pt x="4505" y="8317"/>
                      </a:lnTo>
                      <a:lnTo>
                        <a:pt x="4316" y="8317"/>
                      </a:lnTo>
                      <a:cubicBezTo>
                        <a:pt x="3875" y="8317"/>
                        <a:pt x="3466" y="8601"/>
                        <a:pt x="3308" y="9042"/>
                      </a:cubicBezTo>
                      <a:lnTo>
                        <a:pt x="725" y="9042"/>
                      </a:lnTo>
                      <a:lnTo>
                        <a:pt x="725" y="8979"/>
                      </a:lnTo>
                      <a:lnTo>
                        <a:pt x="725" y="2048"/>
                      </a:lnTo>
                      <a:close/>
                      <a:moveTo>
                        <a:pt x="7640" y="3907"/>
                      </a:moveTo>
                      <a:cubicBezTo>
                        <a:pt x="7727" y="3907"/>
                        <a:pt x="7813" y="3938"/>
                        <a:pt x="7876" y="4001"/>
                      </a:cubicBezTo>
                      <a:lnTo>
                        <a:pt x="8664" y="4789"/>
                      </a:lnTo>
                      <a:cubicBezTo>
                        <a:pt x="9325" y="5450"/>
                        <a:pt x="9861" y="6238"/>
                        <a:pt x="10113" y="7026"/>
                      </a:cubicBezTo>
                      <a:lnTo>
                        <a:pt x="7530" y="9609"/>
                      </a:lnTo>
                      <a:lnTo>
                        <a:pt x="4222" y="9609"/>
                      </a:lnTo>
                      <a:cubicBezTo>
                        <a:pt x="4033" y="9609"/>
                        <a:pt x="3875" y="9451"/>
                        <a:pt x="3875" y="9262"/>
                      </a:cubicBezTo>
                      <a:cubicBezTo>
                        <a:pt x="3875" y="9073"/>
                        <a:pt x="4033" y="8916"/>
                        <a:pt x="4222" y="8916"/>
                      </a:cubicBezTo>
                      <a:lnTo>
                        <a:pt x="5230" y="8916"/>
                      </a:lnTo>
                      <a:cubicBezTo>
                        <a:pt x="5387" y="8916"/>
                        <a:pt x="5513" y="8821"/>
                        <a:pt x="5545" y="8695"/>
                      </a:cubicBezTo>
                      <a:cubicBezTo>
                        <a:pt x="5608" y="8601"/>
                        <a:pt x="5608" y="8443"/>
                        <a:pt x="5482" y="8349"/>
                      </a:cubicBezTo>
                      <a:lnTo>
                        <a:pt x="2520" y="5387"/>
                      </a:lnTo>
                      <a:cubicBezTo>
                        <a:pt x="2394" y="5293"/>
                        <a:pt x="2394" y="5041"/>
                        <a:pt x="2520" y="4915"/>
                      </a:cubicBezTo>
                      <a:cubicBezTo>
                        <a:pt x="2583" y="4868"/>
                        <a:pt x="2670" y="4844"/>
                        <a:pt x="2757" y="4844"/>
                      </a:cubicBezTo>
                      <a:cubicBezTo>
                        <a:pt x="2843" y="4844"/>
                        <a:pt x="2930" y="4868"/>
                        <a:pt x="2993" y="4915"/>
                      </a:cubicBezTo>
                      <a:lnTo>
                        <a:pt x="4442" y="6395"/>
                      </a:lnTo>
                      <a:lnTo>
                        <a:pt x="5450" y="7372"/>
                      </a:lnTo>
                      <a:cubicBezTo>
                        <a:pt x="5498" y="7435"/>
                        <a:pt x="5584" y="7467"/>
                        <a:pt x="5675" y="7467"/>
                      </a:cubicBezTo>
                      <a:cubicBezTo>
                        <a:pt x="5765" y="7467"/>
                        <a:pt x="5860" y="7435"/>
                        <a:pt x="5923" y="7372"/>
                      </a:cubicBezTo>
                      <a:cubicBezTo>
                        <a:pt x="6017" y="7246"/>
                        <a:pt x="6017" y="7026"/>
                        <a:pt x="5923" y="6900"/>
                      </a:cubicBezTo>
                      <a:lnTo>
                        <a:pt x="4915" y="5923"/>
                      </a:lnTo>
                      <a:cubicBezTo>
                        <a:pt x="4820" y="5797"/>
                        <a:pt x="4820" y="5545"/>
                        <a:pt x="4915" y="5450"/>
                      </a:cubicBezTo>
                      <a:cubicBezTo>
                        <a:pt x="4978" y="5387"/>
                        <a:pt x="5072" y="5356"/>
                        <a:pt x="5163" y="5356"/>
                      </a:cubicBezTo>
                      <a:cubicBezTo>
                        <a:pt x="5253" y="5356"/>
                        <a:pt x="5340" y="5387"/>
                        <a:pt x="5387" y="5450"/>
                      </a:cubicBezTo>
                      <a:lnTo>
                        <a:pt x="6396" y="6427"/>
                      </a:lnTo>
                      <a:cubicBezTo>
                        <a:pt x="6443" y="6490"/>
                        <a:pt x="6529" y="6522"/>
                        <a:pt x="6620" y="6522"/>
                      </a:cubicBezTo>
                      <a:cubicBezTo>
                        <a:pt x="6711" y="6522"/>
                        <a:pt x="6805" y="6490"/>
                        <a:pt x="6868" y="6427"/>
                      </a:cubicBezTo>
                      <a:cubicBezTo>
                        <a:pt x="6963" y="6301"/>
                        <a:pt x="6963" y="6080"/>
                        <a:pt x="6868" y="5954"/>
                      </a:cubicBezTo>
                      <a:lnTo>
                        <a:pt x="5860" y="4978"/>
                      </a:lnTo>
                      <a:cubicBezTo>
                        <a:pt x="5765" y="4852"/>
                        <a:pt x="5765" y="4631"/>
                        <a:pt x="5860" y="4505"/>
                      </a:cubicBezTo>
                      <a:cubicBezTo>
                        <a:pt x="5923" y="4442"/>
                        <a:pt x="6017" y="4411"/>
                        <a:pt x="6108" y="4411"/>
                      </a:cubicBezTo>
                      <a:cubicBezTo>
                        <a:pt x="6199" y="4411"/>
                        <a:pt x="6285" y="4442"/>
                        <a:pt x="6333" y="4505"/>
                      </a:cubicBezTo>
                      <a:lnTo>
                        <a:pt x="7341" y="5482"/>
                      </a:lnTo>
                      <a:cubicBezTo>
                        <a:pt x="7388" y="5545"/>
                        <a:pt x="7475" y="5576"/>
                        <a:pt x="7565" y="5576"/>
                      </a:cubicBezTo>
                      <a:cubicBezTo>
                        <a:pt x="7656" y="5576"/>
                        <a:pt x="7750" y="5545"/>
                        <a:pt x="7813" y="5482"/>
                      </a:cubicBezTo>
                      <a:cubicBezTo>
                        <a:pt x="7908" y="5356"/>
                        <a:pt x="7908" y="5135"/>
                        <a:pt x="7813" y="5009"/>
                      </a:cubicBezTo>
                      <a:lnTo>
                        <a:pt x="7341" y="4537"/>
                      </a:lnTo>
                      <a:cubicBezTo>
                        <a:pt x="7278" y="4348"/>
                        <a:pt x="7278" y="4096"/>
                        <a:pt x="7404" y="4001"/>
                      </a:cubicBezTo>
                      <a:cubicBezTo>
                        <a:pt x="7467" y="3938"/>
                        <a:pt x="7553" y="3907"/>
                        <a:pt x="7640" y="3907"/>
                      </a:cubicBezTo>
                      <a:close/>
                      <a:moveTo>
                        <a:pt x="10554" y="7624"/>
                      </a:moveTo>
                      <a:lnTo>
                        <a:pt x="10806" y="7845"/>
                      </a:lnTo>
                      <a:cubicBezTo>
                        <a:pt x="10964" y="8002"/>
                        <a:pt x="10964" y="8191"/>
                        <a:pt x="10806" y="8317"/>
                      </a:cubicBezTo>
                      <a:lnTo>
                        <a:pt x="8853" y="10239"/>
                      </a:lnTo>
                      <a:cubicBezTo>
                        <a:pt x="8806" y="10302"/>
                        <a:pt x="8719" y="10334"/>
                        <a:pt x="8628" y="10334"/>
                      </a:cubicBezTo>
                      <a:cubicBezTo>
                        <a:pt x="8538" y="10334"/>
                        <a:pt x="8443" y="10302"/>
                        <a:pt x="8380" y="10239"/>
                      </a:cubicBezTo>
                      <a:lnTo>
                        <a:pt x="8160" y="10019"/>
                      </a:lnTo>
                      <a:lnTo>
                        <a:pt x="10554" y="7624"/>
                      </a:lnTo>
                      <a:close/>
                      <a:moveTo>
                        <a:pt x="3277" y="9672"/>
                      </a:moveTo>
                      <a:cubicBezTo>
                        <a:pt x="3434" y="10050"/>
                        <a:pt x="3781" y="10334"/>
                        <a:pt x="4222" y="10334"/>
                      </a:cubicBezTo>
                      <a:lnTo>
                        <a:pt x="6143" y="10334"/>
                      </a:lnTo>
                      <a:lnTo>
                        <a:pt x="6143" y="10680"/>
                      </a:lnTo>
                      <a:lnTo>
                        <a:pt x="6175" y="10680"/>
                      </a:lnTo>
                      <a:cubicBezTo>
                        <a:pt x="6175" y="10869"/>
                        <a:pt x="6017" y="11027"/>
                        <a:pt x="5828" y="11027"/>
                      </a:cubicBezTo>
                      <a:lnTo>
                        <a:pt x="1040" y="11027"/>
                      </a:lnTo>
                      <a:cubicBezTo>
                        <a:pt x="819" y="11027"/>
                        <a:pt x="662" y="10869"/>
                        <a:pt x="662" y="10680"/>
                      </a:cubicBezTo>
                      <a:lnTo>
                        <a:pt x="662" y="9672"/>
                      </a:lnTo>
                      <a:close/>
                      <a:moveTo>
                        <a:pt x="1040" y="0"/>
                      </a:moveTo>
                      <a:cubicBezTo>
                        <a:pt x="473" y="0"/>
                        <a:pt x="0" y="473"/>
                        <a:pt x="0" y="1040"/>
                      </a:cubicBezTo>
                      <a:lnTo>
                        <a:pt x="0" y="10649"/>
                      </a:lnTo>
                      <a:cubicBezTo>
                        <a:pt x="0" y="11184"/>
                        <a:pt x="473" y="11657"/>
                        <a:pt x="1040" y="11657"/>
                      </a:cubicBezTo>
                      <a:lnTo>
                        <a:pt x="5828" y="11657"/>
                      </a:lnTo>
                      <a:cubicBezTo>
                        <a:pt x="6396" y="11657"/>
                        <a:pt x="6868" y="11184"/>
                        <a:pt x="6868" y="10649"/>
                      </a:cubicBezTo>
                      <a:lnTo>
                        <a:pt x="6868" y="10334"/>
                      </a:lnTo>
                      <a:lnTo>
                        <a:pt x="7467" y="10334"/>
                      </a:lnTo>
                      <a:lnTo>
                        <a:pt x="7876" y="10775"/>
                      </a:lnTo>
                      <a:cubicBezTo>
                        <a:pt x="8081" y="10964"/>
                        <a:pt x="8349" y="11058"/>
                        <a:pt x="8613" y="11058"/>
                      </a:cubicBezTo>
                      <a:cubicBezTo>
                        <a:pt x="8877" y="11058"/>
                        <a:pt x="9136" y="10964"/>
                        <a:pt x="9325" y="10775"/>
                      </a:cubicBezTo>
                      <a:lnTo>
                        <a:pt x="11279" y="8821"/>
                      </a:lnTo>
                      <a:cubicBezTo>
                        <a:pt x="11688" y="8443"/>
                        <a:pt x="11688" y="7782"/>
                        <a:pt x="11310" y="7372"/>
                      </a:cubicBezTo>
                      <a:lnTo>
                        <a:pt x="10869" y="6931"/>
                      </a:lnTo>
                      <a:cubicBezTo>
                        <a:pt x="10554" y="6080"/>
                        <a:pt x="10082" y="5261"/>
                        <a:pt x="9420" y="4505"/>
                      </a:cubicBezTo>
                      <a:lnTo>
                        <a:pt x="8380" y="3466"/>
                      </a:lnTo>
                      <a:cubicBezTo>
                        <a:pt x="8191" y="3277"/>
                        <a:pt x="7931" y="3182"/>
                        <a:pt x="7668" y="3182"/>
                      </a:cubicBezTo>
                      <a:cubicBezTo>
                        <a:pt x="7404" y="3182"/>
                        <a:pt x="7136" y="3277"/>
                        <a:pt x="6931" y="3466"/>
                      </a:cubicBezTo>
                      <a:lnTo>
                        <a:pt x="6868" y="3560"/>
                      </a:lnTo>
                      <a:lnTo>
                        <a:pt x="6868" y="1040"/>
                      </a:lnTo>
                      <a:cubicBezTo>
                        <a:pt x="6868" y="473"/>
                        <a:pt x="6396" y="0"/>
                        <a:pt x="582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921" name="Google Shape;12565;p89">
                  <a:extLst>
                    <a:ext uri="{FF2B5EF4-FFF2-40B4-BE49-F238E27FC236}">
                      <a16:creationId xmlns:a16="http://schemas.microsoft.com/office/drawing/2014/main" id="{B8441954-3CBD-BA88-144B-9BB99E064BFF}"/>
                    </a:ext>
                  </a:extLst>
                </p:cNvPr>
                <p:cNvSpPr/>
                <p:nvPr/>
              </p:nvSpPr>
              <p:spPr>
                <a:xfrm>
                  <a:off x="3705147" y="2680982"/>
                  <a:ext cx="655149" cy="602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0" h="10957" extrusionOk="0">
                      <a:moveTo>
                        <a:pt x="7325" y="654"/>
                      </a:moveTo>
                      <a:cubicBezTo>
                        <a:pt x="7412" y="654"/>
                        <a:pt x="7498" y="686"/>
                        <a:pt x="7561" y="749"/>
                      </a:cubicBezTo>
                      <a:lnTo>
                        <a:pt x="10995" y="4088"/>
                      </a:lnTo>
                      <a:cubicBezTo>
                        <a:pt x="11122" y="4246"/>
                        <a:pt x="11122" y="4466"/>
                        <a:pt x="10995" y="4592"/>
                      </a:cubicBezTo>
                      <a:lnTo>
                        <a:pt x="10082" y="5506"/>
                      </a:lnTo>
                      <a:lnTo>
                        <a:pt x="7404" y="2859"/>
                      </a:lnTo>
                      <a:cubicBezTo>
                        <a:pt x="7215" y="2670"/>
                        <a:pt x="6955" y="2576"/>
                        <a:pt x="6691" y="2576"/>
                      </a:cubicBezTo>
                      <a:cubicBezTo>
                        <a:pt x="6427" y="2576"/>
                        <a:pt x="6159" y="2670"/>
                        <a:pt x="5955" y="2859"/>
                      </a:cubicBezTo>
                      <a:lnTo>
                        <a:pt x="4978" y="3805"/>
                      </a:lnTo>
                      <a:cubicBezTo>
                        <a:pt x="4915" y="3868"/>
                        <a:pt x="4828" y="3899"/>
                        <a:pt x="4742" y="3899"/>
                      </a:cubicBezTo>
                      <a:cubicBezTo>
                        <a:pt x="4655" y="3899"/>
                        <a:pt x="4568" y="3868"/>
                        <a:pt x="4505" y="3805"/>
                      </a:cubicBezTo>
                      <a:cubicBezTo>
                        <a:pt x="4379" y="3679"/>
                        <a:pt x="4379" y="3458"/>
                        <a:pt x="4505" y="3332"/>
                      </a:cubicBezTo>
                      <a:lnTo>
                        <a:pt x="5955" y="1883"/>
                      </a:lnTo>
                      <a:lnTo>
                        <a:pt x="7089" y="749"/>
                      </a:lnTo>
                      <a:cubicBezTo>
                        <a:pt x="7152" y="686"/>
                        <a:pt x="7239" y="654"/>
                        <a:pt x="7325" y="654"/>
                      </a:cubicBezTo>
                      <a:close/>
                      <a:moveTo>
                        <a:pt x="2808" y="5183"/>
                      </a:moveTo>
                      <a:cubicBezTo>
                        <a:pt x="2899" y="5183"/>
                        <a:pt x="2993" y="5207"/>
                        <a:pt x="3056" y="5254"/>
                      </a:cubicBezTo>
                      <a:cubicBezTo>
                        <a:pt x="3151" y="5380"/>
                        <a:pt x="3151" y="5632"/>
                        <a:pt x="3056" y="5726"/>
                      </a:cubicBezTo>
                      <a:lnTo>
                        <a:pt x="2048" y="6735"/>
                      </a:lnTo>
                      <a:cubicBezTo>
                        <a:pt x="2001" y="6782"/>
                        <a:pt x="1914" y="6805"/>
                        <a:pt x="1824" y="6805"/>
                      </a:cubicBezTo>
                      <a:cubicBezTo>
                        <a:pt x="1733" y="6805"/>
                        <a:pt x="1639" y="6782"/>
                        <a:pt x="1576" y="6735"/>
                      </a:cubicBezTo>
                      <a:cubicBezTo>
                        <a:pt x="1449" y="6609"/>
                        <a:pt x="1449" y="6357"/>
                        <a:pt x="1576" y="6262"/>
                      </a:cubicBezTo>
                      <a:lnTo>
                        <a:pt x="2584" y="5254"/>
                      </a:lnTo>
                      <a:cubicBezTo>
                        <a:pt x="2631" y="5207"/>
                        <a:pt x="2718" y="5183"/>
                        <a:pt x="2808" y="5183"/>
                      </a:cubicBezTo>
                      <a:close/>
                      <a:moveTo>
                        <a:pt x="3785" y="6167"/>
                      </a:moveTo>
                      <a:cubicBezTo>
                        <a:pt x="3875" y="6167"/>
                        <a:pt x="3970" y="6199"/>
                        <a:pt x="4033" y="6262"/>
                      </a:cubicBezTo>
                      <a:cubicBezTo>
                        <a:pt x="4159" y="6357"/>
                        <a:pt x="4159" y="6609"/>
                        <a:pt x="4033" y="6735"/>
                      </a:cubicBezTo>
                      <a:lnTo>
                        <a:pt x="3056" y="7711"/>
                      </a:lnTo>
                      <a:cubicBezTo>
                        <a:pt x="2993" y="7774"/>
                        <a:pt x="2899" y="7806"/>
                        <a:pt x="2808" y="7806"/>
                      </a:cubicBezTo>
                      <a:cubicBezTo>
                        <a:pt x="2718" y="7806"/>
                        <a:pt x="2631" y="7774"/>
                        <a:pt x="2584" y="7711"/>
                      </a:cubicBezTo>
                      <a:cubicBezTo>
                        <a:pt x="2395" y="7554"/>
                        <a:pt x="2395" y="7365"/>
                        <a:pt x="2584" y="7239"/>
                      </a:cubicBezTo>
                      <a:lnTo>
                        <a:pt x="3560" y="6262"/>
                      </a:lnTo>
                      <a:cubicBezTo>
                        <a:pt x="3608" y="6199"/>
                        <a:pt x="3694" y="6167"/>
                        <a:pt x="3785" y="6167"/>
                      </a:cubicBezTo>
                      <a:close/>
                      <a:moveTo>
                        <a:pt x="4730" y="7113"/>
                      </a:moveTo>
                      <a:cubicBezTo>
                        <a:pt x="4821" y="7113"/>
                        <a:pt x="4915" y="7144"/>
                        <a:pt x="4978" y="7207"/>
                      </a:cubicBezTo>
                      <a:cubicBezTo>
                        <a:pt x="5073" y="7302"/>
                        <a:pt x="5073" y="7554"/>
                        <a:pt x="4978" y="7680"/>
                      </a:cubicBezTo>
                      <a:lnTo>
                        <a:pt x="4001" y="8656"/>
                      </a:lnTo>
                      <a:cubicBezTo>
                        <a:pt x="3938" y="8719"/>
                        <a:pt x="3844" y="8751"/>
                        <a:pt x="3749" y="8751"/>
                      </a:cubicBezTo>
                      <a:cubicBezTo>
                        <a:pt x="3655" y="8751"/>
                        <a:pt x="3560" y="8719"/>
                        <a:pt x="3497" y="8656"/>
                      </a:cubicBezTo>
                      <a:cubicBezTo>
                        <a:pt x="3403" y="8530"/>
                        <a:pt x="3403" y="8310"/>
                        <a:pt x="3497" y="8184"/>
                      </a:cubicBezTo>
                      <a:lnTo>
                        <a:pt x="4505" y="7207"/>
                      </a:lnTo>
                      <a:cubicBezTo>
                        <a:pt x="4553" y="7144"/>
                        <a:pt x="4639" y="7113"/>
                        <a:pt x="4730" y="7113"/>
                      </a:cubicBezTo>
                      <a:close/>
                      <a:moveTo>
                        <a:pt x="4100" y="969"/>
                      </a:moveTo>
                      <a:cubicBezTo>
                        <a:pt x="4190" y="969"/>
                        <a:pt x="4285" y="1001"/>
                        <a:pt x="4348" y="1064"/>
                      </a:cubicBezTo>
                      <a:lnTo>
                        <a:pt x="5041" y="1725"/>
                      </a:lnTo>
                      <a:lnTo>
                        <a:pt x="3938" y="2828"/>
                      </a:lnTo>
                      <a:cubicBezTo>
                        <a:pt x="3560" y="3206"/>
                        <a:pt x="3560" y="3899"/>
                        <a:pt x="3938" y="4277"/>
                      </a:cubicBezTo>
                      <a:cubicBezTo>
                        <a:pt x="4143" y="4482"/>
                        <a:pt x="4411" y="4584"/>
                        <a:pt x="4675" y="4584"/>
                      </a:cubicBezTo>
                      <a:cubicBezTo>
                        <a:pt x="4939" y="4584"/>
                        <a:pt x="5199" y="4482"/>
                        <a:pt x="5388" y="4277"/>
                      </a:cubicBezTo>
                      <a:lnTo>
                        <a:pt x="6396" y="3332"/>
                      </a:lnTo>
                      <a:cubicBezTo>
                        <a:pt x="6443" y="3269"/>
                        <a:pt x="6530" y="3238"/>
                        <a:pt x="6620" y="3238"/>
                      </a:cubicBezTo>
                      <a:cubicBezTo>
                        <a:pt x="6711" y="3238"/>
                        <a:pt x="6805" y="3269"/>
                        <a:pt x="6868" y="3332"/>
                      </a:cubicBezTo>
                      <a:lnTo>
                        <a:pt x="10334" y="6735"/>
                      </a:lnTo>
                      <a:cubicBezTo>
                        <a:pt x="10491" y="6829"/>
                        <a:pt x="10491" y="7113"/>
                        <a:pt x="10365" y="7239"/>
                      </a:cubicBezTo>
                      <a:cubicBezTo>
                        <a:pt x="10302" y="7302"/>
                        <a:pt x="10216" y="7333"/>
                        <a:pt x="10129" y="7333"/>
                      </a:cubicBezTo>
                      <a:cubicBezTo>
                        <a:pt x="10042" y="7333"/>
                        <a:pt x="9956" y="7302"/>
                        <a:pt x="9893" y="7239"/>
                      </a:cubicBezTo>
                      <a:lnTo>
                        <a:pt x="8444" y="5789"/>
                      </a:lnTo>
                      <a:cubicBezTo>
                        <a:pt x="8381" y="5726"/>
                        <a:pt x="8286" y="5695"/>
                        <a:pt x="8195" y="5695"/>
                      </a:cubicBezTo>
                      <a:cubicBezTo>
                        <a:pt x="8105" y="5695"/>
                        <a:pt x="8018" y="5726"/>
                        <a:pt x="7971" y="5789"/>
                      </a:cubicBezTo>
                      <a:cubicBezTo>
                        <a:pt x="7845" y="5884"/>
                        <a:pt x="7845" y="6136"/>
                        <a:pt x="7971" y="6262"/>
                      </a:cubicBezTo>
                      <a:lnTo>
                        <a:pt x="9420" y="7711"/>
                      </a:lnTo>
                      <a:cubicBezTo>
                        <a:pt x="9546" y="7837"/>
                        <a:pt x="9546" y="8058"/>
                        <a:pt x="9420" y="8184"/>
                      </a:cubicBezTo>
                      <a:cubicBezTo>
                        <a:pt x="9357" y="8247"/>
                        <a:pt x="9271" y="8278"/>
                        <a:pt x="9184" y="8278"/>
                      </a:cubicBezTo>
                      <a:cubicBezTo>
                        <a:pt x="9097" y="8278"/>
                        <a:pt x="9011" y="8247"/>
                        <a:pt x="8948" y="8184"/>
                      </a:cubicBezTo>
                      <a:lnTo>
                        <a:pt x="7498" y="6735"/>
                      </a:lnTo>
                      <a:cubicBezTo>
                        <a:pt x="7435" y="6672"/>
                        <a:pt x="7341" y="6640"/>
                        <a:pt x="7250" y="6640"/>
                      </a:cubicBezTo>
                      <a:cubicBezTo>
                        <a:pt x="7160" y="6640"/>
                        <a:pt x="7073" y="6672"/>
                        <a:pt x="7026" y="6735"/>
                      </a:cubicBezTo>
                      <a:cubicBezTo>
                        <a:pt x="6900" y="6829"/>
                        <a:pt x="6900" y="7081"/>
                        <a:pt x="7026" y="7176"/>
                      </a:cubicBezTo>
                      <a:lnTo>
                        <a:pt x="8475" y="8656"/>
                      </a:lnTo>
                      <a:cubicBezTo>
                        <a:pt x="8601" y="8751"/>
                        <a:pt x="8601" y="9003"/>
                        <a:pt x="8475" y="9129"/>
                      </a:cubicBezTo>
                      <a:cubicBezTo>
                        <a:pt x="8412" y="9176"/>
                        <a:pt x="8325" y="9200"/>
                        <a:pt x="8239" y="9200"/>
                      </a:cubicBezTo>
                      <a:cubicBezTo>
                        <a:pt x="8152" y="9200"/>
                        <a:pt x="8066" y="9176"/>
                        <a:pt x="8003" y="9129"/>
                      </a:cubicBezTo>
                      <a:lnTo>
                        <a:pt x="6459" y="7648"/>
                      </a:lnTo>
                      <a:cubicBezTo>
                        <a:pt x="6270" y="7459"/>
                        <a:pt x="6018" y="7396"/>
                        <a:pt x="5797" y="7396"/>
                      </a:cubicBezTo>
                      <a:cubicBezTo>
                        <a:pt x="5797" y="7144"/>
                        <a:pt x="5671" y="6924"/>
                        <a:pt x="5482" y="6735"/>
                      </a:cubicBezTo>
                      <a:cubicBezTo>
                        <a:pt x="5293" y="6514"/>
                        <a:pt x="5041" y="6451"/>
                        <a:pt x="4821" y="6388"/>
                      </a:cubicBezTo>
                      <a:cubicBezTo>
                        <a:pt x="4821" y="6167"/>
                        <a:pt x="4694" y="5947"/>
                        <a:pt x="4505" y="5726"/>
                      </a:cubicBezTo>
                      <a:cubicBezTo>
                        <a:pt x="4285" y="5537"/>
                        <a:pt x="4064" y="5474"/>
                        <a:pt x="3812" y="5411"/>
                      </a:cubicBezTo>
                      <a:cubicBezTo>
                        <a:pt x="3812" y="5191"/>
                        <a:pt x="3718" y="4939"/>
                        <a:pt x="3497" y="4750"/>
                      </a:cubicBezTo>
                      <a:cubicBezTo>
                        <a:pt x="3308" y="4561"/>
                        <a:pt x="3048" y="4466"/>
                        <a:pt x="2785" y="4466"/>
                      </a:cubicBezTo>
                      <a:cubicBezTo>
                        <a:pt x="2521" y="4466"/>
                        <a:pt x="2253" y="4561"/>
                        <a:pt x="2048" y="4750"/>
                      </a:cubicBezTo>
                      <a:lnTo>
                        <a:pt x="1544" y="5254"/>
                      </a:lnTo>
                      <a:lnTo>
                        <a:pt x="819" y="4561"/>
                      </a:lnTo>
                      <a:cubicBezTo>
                        <a:pt x="725" y="4435"/>
                        <a:pt x="725" y="4183"/>
                        <a:pt x="819" y="4088"/>
                      </a:cubicBezTo>
                      <a:lnTo>
                        <a:pt x="3875" y="1064"/>
                      </a:lnTo>
                      <a:cubicBezTo>
                        <a:pt x="3923" y="1001"/>
                        <a:pt x="4009" y="969"/>
                        <a:pt x="4100" y="969"/>
                      </a:cubicBezTo>
                      <a:close/>
                      <a:moveTo>
                        <a:pt x="5718" y="8089"/>
                      </a:moveTo>
                      <a:cubicBezTo>
                        <a:pt x="5805" y="8089"/>
                        <a:pt x="5892" y="8121"/>
                        <a:pt x="5955" y="8184"/>
                      </a:cubicBezTo>
                      <a:cubicBezTo>
                        <a:pt x="6081" y="8310"/>
                        <a:pt x="6081" y="8530"/>
                        <a:pt x="5955" y="8656"/>
                      </a:cubicBezTo>
                      <a:lnTo>
                        <a:pt x="4978" y="9633"/>
                      </a:lnTo>
                      <a:cubicBezTo>
                        <a:pt x="4915" y="9696"/>
                        <a:pt x="4821" y="9728"/>
                        <a:pt x="4730" y="9728"/>
                      </a:cubicBezTo>
                      <a:cubicBezTo>
                        <a:pt x="4639" y="9728"/>
                        <a:pt x="4553" y="9696"/>
                        <a:pt x="4505" y="9633"/>
                      </a:cubicBezTo>
                      <a:cubicBezTo>
                        <a:pt x="4379" y="9507"/>
                        <a:pt x="4379" y="9286"/>
                        <a:pt x="4505" y="9160"/>
                      </a:cubicBezTo>
                      <a:lnTo>
                        <a:pt x="5482" y="8184"/>
                      </a:lnTo>
                      <a:cubicBezTo>
                        <a:pt x="5545" y="8121"/>
                        <a:pt x="5632" y="8089"/>
                        <a:pt x="5718" y="8089"/>
                      </a:cubicBezTo>
                      <a:close/>
                      <a:moveTo>
                        <a:pt x="6616" y="8877"/>
                      </a:moveTo>
                      <a:lnTo>
                        <a:pt x="7467" y="9665"/>
                      </a:lnTo>
                      <a:cubicBezTo>
                        <a:pt x="7593" y="9759"/>
                        <a:pt x="7593" y="9980"/>
                        <a:pt x="7435" y="10106"/>
                      </a:cubicBezTo>
                      <a:cubicBezTo>
                        <a:pt x="7388" y="10169"/>
                        <a:pt x="7286" y="10200"/>
                        <a:pt x="7179" y="10200"/>
                      </a:cubicBezTo>
                      <a:cubicBezTo>
                        <a:pt x="7073" y="10200"/>
                        <a:pt x="6963" y="10169"/>
                        <a:pt x="6900" y="10106"/>
                      </a:cubicBezTo>
                      <a:lnTo>
                        <a:pt x="6207" y="9412"/>
                      </a:lnTo>
                      <a:lnTo>
                        <a:pt x="6427" y="9160"/>
                      </a:lnTo>
                      <a:cubicBezTo>
                        <a:pt x="6522" y="9097"/>
                        <a:pt x="6585" y="8971"/>
                        <a:pt x="6616" y="8877"/>
                      </a:cubicBezTo>
                      <a:close/>
                      <a:moveTo>
                        <a:pt x="7309" y="0"/>
                      </a:moveTo>
                      <a:cubicBezTo>
                        <a:pt x="7042" y="0"/>
                        <a:pt x="6774" y="103"/>
                        <a:pt x="6585" y="308"/>
                      </a:cubicBezTo>
                      <a:lnTo>
                        <a:pt x="5608" y="1284"/>
                      </a:lnTo>
                      <a:lnTo>
                        <a:pt x="4852" y="560"/>
                      </a:lnTo>
                      <a:cubicBezTo>
                        <a:pt x="4656" y="394"/>
                        <a:pt x="4409" y="307"/>
                        <a:pt x="4163" y="307"/>
                      </a:cubicBezTo>
                      <a:cubicBezTo>
                        <a:pt x="3897" y="307"/>
                        <a:pt x="3631" y="409"/>
                        <a:pt x="3434" y="623"/>
                      </a:cubicBezTo>
                      <a:lnTo>
                        <a:pt x="410" y="3647"/>
                      </a:lnTo>
                      <a:cubicBezTo>
                        <a:pt x="0" y="4025"/>
                        <a:pt x="0" y="4718"/>
                        <a:pt x="410" y="5096"/>
                      </a:cubicBezTo>
                      <a:lnTo>
                        <a:pt x="1103" y="5821"/>
                      </a:lnTo>
                      <a:cubicBezTo>
                        <a:pt x="725" y="6199"/>
                        <a:pt x="725" y="6829"/>
                        <a:pt x="1103" y="7239"/>
                      </a:cubicBezTo>
                      <a:cubicBezTo>
                        <a:pt x="1292" y="7428"/>
                        <a:pt x="1544" y="7491"/>
                        <a:pt x="1765" y="7554"/>
                      </a:cubicBezTo>
                      <a:cubicBezTo>
                        <a:pt x="1765" y="7774"/>
                        <a:pt x="1891" y="8026"/>
                        <a:pt x="2080" y="8215"/>
                      </a:cubicBezTo>
                      <a:cubicBezTo>
                        <a:pt x="2300" y="8404"/>
                        <a:pt x="2521" y="8499"/>
                        <a:pt x="2773" y="8530"/>
                      </a:cubicBezTo>
                      <a:cubicBezTo>
                        <a:pt x="2773" y="8751"/>
                        <a:pt x="2867" y="9003"/>
                        <a:pt x="3088" y="9192"/>
                      </a:cubicBezTo>
                      <a:cubicBezTo>
                        <a:pt x="3277" y="9381"/>
                        <a:pt x="3497" y="9475"/>
                        <a:pt x="3749" y="9507"/>
                      </a:cubicBezTo>
                      <a:cubicBezTo>
                        <a:pt x="3749" y="9759"/>
                        <a:pt x="3875" y="9980"/>
                        <a:pt x="4064" y="10169"/>
                      </a:cubicBezTo>
                      <a:cubicBezTo>
                        <a:pt x="4253" y="10373"/>
                        <a:pt x="4521" y="10476"/>
                        <a:pt x="4789" y="10476"/>
                      </a:cubicBezTo>
                      <a:cubicBezTo>
                        <a:pt x="5057" y="10476"/>
                        <a:pt x="5325" y="10373"/>
                        <a:pt x="5514" y="10169"/>
                      </a:cubicBezTo>
                      <a:lnTo>
                        <a:pt x="5766" y="9948"/>
                      </a:lnTo>
                      <a:lnTo>
                        <a:pt x="6459" y="10673"/>
                      </a:lnTo>
                      <a:cubicBezTo>
                        <a:pt x="6664" y="10862"/>
                        <a:pt x="6939" y="10956"/>
                        <a:pt x="7219" y="10956"/>
                      </a:cubicBezTo>
                      <a:cubicBezTo>
                        <a:pt x="7498" y="10956"/>
                        <a:pt x="7782" y="10862"/>
                        <a:pt x="8003" y="10673"/>
                      </a:cubicBezTo>
                      <a:cubicBezTo>
                        <a:pt x="8192" y="10452"/>
                        <a:pt x="8286" y="10232"/>
                        <a:pt x="8318" y="9980"/>
                      </a:cubicBezTo>
                      <a:cubicBezTo>
                        <a:pt x="8538" y="9980"/>
                        <a:pt x="8790" y="9885"/>
                        <a:pt x="8979" y="9665"/>
                      </a:cubicBezTo>
                      <a:cubicBezTo>
                        <a:pt x="9168" y="9475"/>
                        <a:pt x="9263" y="9255"/>
                        <a:pt x="9294" y="9003"/>
                      </a:cubicBezTo>
                      <a:cubicBezTo>
                        <a:pt x="9546" y="9003"/>
                        <a:pt x="9767" y="8877"/>
                        <a:pt x="9956" y="8688"/>
                      </a:cubicBezTo>
                      <a:cubicBezTo>
                        <a:pt x="10176" y="8499"/>
                        <a:pt x="10239" y="8247"/>
                        <a:pt x="10271" y="8026"/>
                      </a:cubicBezTo>
                      <a:cubicBezTo>
                        <a:pt x="10523" y="8026"/>
                        <a:pt x="10743" y="7900"/>
                        <a:pt x="10964" y="7711"/>
                      </a:cubicBezTo>
                      <a:cubicBezTo>
                        <a:pt x="11342" y="7302"/>
                        <a:pt x="11342" y="6640"/>
                        <a:pt x="10964" y="6262"/>
                      </a:cubicBezTo>
                      <a:lnTo>
                        <a:pt x="10680" y="5978"/>
                      </a:lnTo>
                      <a:lnTo>
                        <a:pt x="11594" y="5065"/>
                      </a:lnTo>
                      <a:cubicBezTo>
                        <a:pt x="11909" y="4687"/>
                        <a:pt x="11909" y="4057"/>
                        <a:pt x="11468" y="3647"/>
                      </a:cubicBezTo>
                      <a:lnTo>
                        <a:pt x="8034" y="308"/>
                      </a:lnTo>
                      <a:cubicBezTo>
                        <a:pt x="7845" y="103"/>
                        <a:pt x="7577" y="0"/>
                        <a:pt x="730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17922" name="Google Shape;12575;p89">
                  <a:extLst>
                    <a:ext uri="{FF2B5EF4-FFF2-40B4-BE49-F238E27FC236}">
                      <a16:creationId xmlns:a16="http://schemas.microsoft.com/office/drawing/2014/main" id="{AEAC7F7A-EBF5-D34C-103F-35436B5BFD98}"/>
                    </a:ext>
                  </a:extLst>
                </p:cNvPr>
                <p:cNvGrpSpPr/>
                <p:nvPr/>
              </p:nvGrpSpPr>
              <p:grpSpPr>
                <a:xfrm>
                  <a:off x="7877844" y="2660193"/>
                  <a:ext cx="568457" cy="644753"/>
                  <a:chOff x="-3478675" y="2405775"/>
                  <a:chExt cx="258350" cy="293025"/>
                </a:xfrm>
                <a:grpFill/>
              </p:grpSpPr>
              <p:sp>
                <p:nvSpPr>
                  <p:cNvPr id="17926" name="Google Shape;12576;p89">
                    <a:extLst>
                      <a:ext uri="{FF2B5EF4-FFF2-40B4-BE49-F238E27FC236}">
                        <a16:creationId xmlns:a16="http://schemas.microsoft.com/office/drawing/2014/main" id="{AAE4F2EB-9A22-0C38-F29B-01B3C31EB726}"/>
                      </a:ext>
                    </a:extLst>
                  </p:cNvPr>
                  <p:cNvSpPr/>
                  <p:nvPr/>
                </p:nvSpPr>
                <p:spPr>
                  <a:xfrm>
                    <a:off x="-3478675" y="2405775"/>
                    <a:ext cx="258350" cy="29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34" h="11721" extrusionOk="0">
                        <a:moveTo>
                          <a:pt x="6018" y="694"/>
                        </a:moveTo>
                        <a:cubicBezTo>
                          <a:pt x="6175" y="694"/>
                          <a:pt x="6301" y="757"/>
                          <a:pt x="6333" y="915"/>
                        </a:cubicBezTo>
                        <a:lnTo>
                          <a:pt x="6490" y="1450"/>
                        </a:lnTo>
                        <a:lnTo>
                          <a:pt x="3781" y="1450"/>
                        </a:lnTo>
                        <a:lnTo>
                          <a:pt x="3970" y="915"/>
                        </a:lnTo>
                        <a:cubicBezTo>
                          <a:pt x="4033" y="757"/>
                          <a:pt x="4127" y="694"/>
                          <a:pt x="4285" y="694"/>
                        </a:cubicBezTo>
                        <a:close/>
                        <a:moveTo>
                          <a:pt x="9326" y="2049"/>
                        </a:moveTo>
                        <a:cubicBezTo>
                          <a:pt x="9546" y="2049"/>
                          <a:pt x="9704" y="2206"/>
                          <a:pt x="9704" y="2427"/>
                        </a:cubicBezTo>
                        <a:lnTo>
                          <a:pt x="9704" y="2773"/>
                        </a:lnTo>
                        <a:lnTo>
                          <a:pt x="756" y="2773"/>
                        </a:lnTo>
                        <a:lnTo>
                          <a:pt x="756" y="2427"/>
                        </a:lnTo>
                        <a:cubicBezTo>
                          <a:pt x="756" y="2206"/>
                          <a:pt x="914" y="2049"/>
                          <a:pt x="1103" y="2049"/>
                        </a:cubicBezTo>
                        <a:close/>
                        <a:moveTo>
                          <a:pt x="8916" y="3498"/>
                        </a:moveTo>
                        <a:lnTo>
                          <a:pt x="8317" y="10681"/>
                        </a:lnTo>
                        <a:cubicBezTo>
                          <a:pt x="8317" y="10839"/>
                          <a:pt x="8160" y="10996"/>
                          <a:pt x="7971" y="10996"/>
                        </a:cubicBezTo>
                        <a:lnTo>
                          <a:pt x="2363" y="10996"/>
                        </a:lnTo>
                        <a:cubicBezTo>
                          <a:pt x="2174" y="10996"/>
                          <a:pt x="2048" y="10902"/>
                          <a:pt x="2016" y="10681"/>
                        </a:cubicBezTo>
                        <a:lnTo>
                          <a:pt x="1418" y="3498"/>
                        </a:lnTo>
                        <a:close/>
                        <a:moveTo>
                          <a:pt x="4285" y="1"/>
                        </a:moveTo>
                        <a:cubicBezTo>
                          <a:pt x="3875" y="1"/>
                          <a:pt x="3466" y="285"/>
                          <a:pt x="3308" y="726"/>
                        </a:cubicBezTo>
                        <a:lnTo>
                          <a:pt x="3088" y="1450"/>
                        </a:lnTo>
                        <a:lnTo>
                          <a:pt x="1040" y="1450"/>
                        </a:lnTo>
                        <a:cubicBezTo>
                          <a:pt x="473" y="1450"/>
                          <a:pt x="0" y="1923"/>
                          <a:pt x="0" y="2458"/>
                        </a:cubicBezTo>
                        <a:lnTo>
                          <a:pt x="0" y="3120"/>
                        </a:lnTo>
                        <a:cubicBezTo>
                          <a:pt x="0" y="3341"/>
                          <a:pt x="158" y="3498"/>
                          <a:pt x="347" y="3498"/>
                        </a:cubicBezTo>
                        <a:lnTo>
                          <a:pt x="725" y="3498"/>
                        </a:lnTo>
                        <a:lnTo>
                          <a:pt x="1292" y="10776"/>
                        </a:lnTo>
                        <a:cubicBezTo>
                          <a:pt x="1355" y="11311"/>
                          <a:pt x="1764" y="11721"/>
                          <a:pt x="2331" y="11721"/>
                        </a:cubicBezTo>
                        <a:lnTo>
                          <a:pt x="7908" y="11721"/>
                        </a:lnTo>
                        <a:cubicBezTo>
                          <a:pt x="8475" y="11721"/>
                          <a:pt x="8916" y="11311"/>
                          <a:pt x="8948" y="10776"/>
                        </a:cubicBezTo>
                        <a:lnTo>
                          <a:pt x="9546" y="3498"/>
                        </a:lnTo>
                        <a:lnTo>
                          <a:pt x="9893" y="3498"/>
                        </a:lnTo>
                        <a:cubicBezTo>
                          <a:pt x="10082" y="3498"/>
                          <a:pt x="10239" y="3341"/>
                          <a:pt x="10239" y="3120"/>
                        </a:cubicBezTo>
                        <a:lnTo>
                          <a:pt x="10239" y="2458"/>
                        </a:lnTo>
                        <a:cubicBezTo>
                          <a:pt x="10334" y="1860"/>
                          <a:pt x="9861" y="1450"/>
                          <a:pt x="9294" y="1450"/>
                        </a:cubicBezTo>
                        <a:lnTo>
                          <a:pt x="7246" y="1450"/>
                        </a:lnTo>
                        <a:lnTo>
                          <a:pt x="7026" y="726"/>
                        </a:lnTo>
                        <a:cubicBezTo>
                          <a:pt x="6868" y="285"/>
                          <a:pt x="6490" y="1"/>
                          <a:pt x="6018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27" name="Google Shape;12577;p89">
                    <a:extLst>
                      <a:ext uri="{FF2B5EF4-FFF2-40B4-BE49-F238E27FC236}">
                        <a16:creationId xmlns:a16="http://schemas.microsoft.com/office/drawing/2014/main" id="{494E8645-E081-0788-19D6-822F7E1D64B1}"/>
                      </a:ext>
                    </a:extLst>
                  </p:cNvPr>
                  <p:cNvSpPr/>
                  <p:nvPr/>
                </p:nvSpPr>
                <p:spPr>
                  <a:xfrm>
                    <a:off x="-3408575" y="2509750"/>
                    <a:ext cx="17350" cy="15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4" h="6176" extrusionOk="0">
                        <a:moveTo>
                          <a:pt x="347" y="1"/>
                        </a:moveTo>
                        <a:cubicBezTo>
                          <a:pt x="158" y="1"/>
                          <a:pt x="0" y="158"/>
                          <a:pt x="0" y="347"/>
                        </a:cubicBezTo>
                        <a:lnTo>
                          <a:pt x="0" y="5829"/>
                        </a:lnTo>
                        <a:cubicBezTo>
                          <a:pt x="0" y="6018"/>
                          <a:pt x="158" y="6176"/>
                          <a:pt x="347" y="6176"/>
                        </a:cubicBezTo>
                        <a:cubicBezTo>
                          <a:pt x="536" y="6176"/>
                          <a:pt x="693" y="6018"/>
                          <a:pt x="693" y="5829"/>
                        </a:cubicBezTo>
                        <a:lnTo>
                          <a:pt x="693" y="347"/>
                        </a:lnTo>
                        <a:cubicBezTo>
                          <a:pt x="693" y="158"/>
                          <a:pt x="536" y="1"/>
                          <a:pt x="347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28" name="Google Shape;12578;p89">
                    <a:extLst>
                      <a:ext uri="{FF2B5EF4-FFF2-40B4-BE49-F238E27FC236}">
                        <a16:creationId xmlns:a16="http://schemas.microsoft.com/office/drawing/2014/main" id="{609F482E-69DE-AE29-6A6E-833D6C58DADA}"/>
                      </a:ext>
                    </a:extLst>
                  </p:cNvPr>
                  <p:cNvSpPr/>
                  <p:nvPr/>
                </p:nvSpPr>
                <p:spPr>
                  <a:xfrm>
                    <a:off x="-3357400" y="2509750"/>
                    <a:ext cx="17350" cy="15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4" h="6176" extrusionOk="0">
                        <a:moveTo>
                          <a:pt x="347" y="1"/>
                        </a:moveTo>
                        <a:cubicBezTo>
                          <a:pt x="158" y="1"/>
                          <a:pt x="1" y="158"/>
                          <a:pt x="1" y="347"/>
                        </a:cubicBezTo>
                        <a:lnTo>
                          <a:pt x="1" y="5829"/>
                        </a:lnTo>
                        <a:cubicBezTo>
                          <a:pt x="1" y="6018"/>
                          <a:pt x="158" y="6176"/>
                          <a:pt x="347" y="6176"/>
                        </a:cubicBezTo>
                        <a:cubicBezTo>
                          <a:pt x="536" y="6176"/>
                          <a:pt x="694" y="6018"/>
                          <a:pt x="694" y="5829"/>
                        </a:cubicBezTo>
                        <a:lnTo>
                          <a:pt x="694" y="347"/>
                        </a:lnTo>
                        <a:cubicBezTo>
                          <a:pt x="694" y="158"/>
                          <a:pt x="536" y="1"/>
                          <a:pt x="347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29" name="Google Shape;12579;p89">
                    <a:extLst>
                      <a:ext uri="{FF2B5EF4-FFF2-40B4-BE49-F238E27FC236}">
                        <a16:creationId xmlns:a16="http://schemas.microsoft.com/office/drawing/2014/main" id="{EC43C7A9-C292-414E-8050-0E7AAF666C6D}"/>
                      </a:ext>
                    </a:extLst>
                  </p:cNvPr>
                  <p:cNvSpPr/>
                  <p:nvPr/>
                </p:nvSpPr>
                <p:spPr>
                  <a:xfrm>
                    <a:off x="-3306200" y="2509750"/>
                    <a:ext cx="17350" cy="15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4" h="6176" extrusionOk="0">
                        <a:moveTo>
                          <a:pt x="347" y="1"/>
                        </a:moveTo>
                        <a:cubicBezTo>
                          <a:pt x="158" y="1"/>
                          <a:pt x="1" y="158"/>
                          <a:pt x="1" y="347"/>
                        </a:cubicBezTo>
                        <a:lnTo>
                          <a:pt x="1" y="5829"/>
                        </a:lnTo>
                        <a:cubicBezTo>
                          <a:pt x="1" y="6018"/>
                          <a:pt x="158" y="6176"/>
                          <a:pt x="347" y="6176"/>
                        </a:cubicBezTo>
                        <a:cubicBezTo>
                          <a:pt x="536" y="6176"/>
                          <a:pt x="694" y="6018"/>
                          <a:pt x="694" y="5829"/>
                        </a:cubicBezTo>
                        <a:lnTo>
                          <a:pt x="694" y="347"/>
                        </a:lnTo>
                        <a:cubicBezTo>
                          <a:pt x="694" y="158"/>
                          <a:pt x="536" y="1"/>
                          <a:pt x="347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7923" name="Google Shape;12605;p89">
                  <a:extLst>
                    <a:ext uri="{FF2B5EF4-FFF2-40B4-BE49-F238E27FC236}">
                      <a16:creationId xmlns:a16="http://schemas.microsoft.com/office/drawing/2014/main" id="{45581EF9-4E84-89A4-3B13-AAE6BBAC4ABE}"/>
                    </a:ext>
                  </a:extLst>
                </p:cNvPr>
                <p:cNvGrpSpPr/>
                <p:nvPr/>
              </p:nvGrpSpPr>
              <p:grpSpPr>
                <a:xfrm>
                  <a:off x="2047704" y="2664512"/>
                  <a:ext cx="640885" cy="635902"/>
                  <a:chOff x="6790450" y="3119050"/>
                  <a:chExt cx="262750" cy="260675"/>
                </a:xfrm>
                <a:grpFill/>
              </p:grpSpPr>
              <p:sp>
                <p:nvSpPr>
                  <p:cNvPr id="17924" name="Google Shape;12606;p89">
                    <a:extLst>
                      <a:ext uri="{FF2B5EF4-FFF2-40B4-BE49-F238E27FC236}">
                        <a16:creationId xmlns:a16="http://schemas.microsoft.com/office/drawing/2014/main" id="{063F5ED9-20CA-52E2-BEBC-95B3AB105629}"/>
                      </a:ext>
                    </a:extLst>
                  </p:cNvPr>
                  <p:cNvSpPr/>
                  <p:nvPr/>
                </p:nvSpPr>
                <p:spPr>
                  <a:xfrm>
                    <a:off x="6790450" y="3119050"/>
                    <a:ext cx="262750" cy="260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10" h="10427" extrusionOk="0">
                        <a:moveTo>
                          <a:pt x="5269" y="1924"/>
                        </a:moveTo>
                        <a:cubicBezTo>
                          <a:pt x="6022" y="1924"/>
                          <a:pt x="6635" y="2454"/>
                          <a:pt x="6774" y="3151"/>
                        </a:cubicBezTo>
                        <a:lnTo>
                          <a:pt x="3791" y="3151"/>
                        </a:lnTo>
                        <a:cubicBezTo>
                          <a:pt x="3931" y="2454"/>
                          <a:pt x="4544" y="1924"/>
                          <a:pt x="5269" y="1924"/>
                        </a:cubicBezTo>
                        <a:close/>
                        <a:moveTo>
                          <a:pt x="4962" y="3764"/>
                        </a:moveTo>
                        <a:lnTo>
                          <a:pt x="4962" y="9785"/>
                        </a:lnTo>
                        <a:cubicBezTo>
                          <a:pt x="3959" y="9646"/>
                          <a:pt x="3150" y="8754"/>
                          <a:pt x="3150" y="7694"/>
                        </a:cubicBezTo>
                        <a:lnTo>
                          <a:pt x="3150" y="4071"/>
                        </a:lnTo>
                        <a:cubicBezTo>
                          <a:pt x="3150" y="3903"/>
                          <a:pt x="3290" y="3764"/>
                          <a:pt x="3485" y="3764"/>
                        </a:cubicBezTo>
                        <a:close/>
                        <a:moveTo>
                          <a:pt x="7109" y="3764"/>
                        </a:moveTo>
                        <a:cubicBezTo>
                          <a:pt x="7276" y="3764"/>
                          <a:pt x="7415" y="3903"/>
                          <a:pt x="7415" y="4071"/>
                        </a:cubicBezTo>
                        <a:lnTo>
                          <a:pt x="7415" y="7694"/>
                        </a:lnTo>
                        <a:cubicBezTo>
                          <a:pt x="7415" y="8754"/>
                          <a:pt x="6607" y="9646"/>
                          <a:pt x="5603" y="9785"/>
                        </a:cubicBezTo>
                        <a:lnTo>
                          <a:pt x="5603" y="3764"/>
                        </a:lnTo>
                        <a:close/>
                        <a:moveTo>
                          <a:pt x="3987" y="1"/>
                        </a:moveTo>
                        <a:cubicBezTo>
                          <a:pt x="3819" y="1"/>
                          <a:pt x="3680" y="140"/>
                          <a:pt x="3680" y="307"/>
                        </a:cubicBezTo>
                        <a:lnTo>
                          <a:pt x="3680" y="921"/>
                        </a:lnTo>
                        <a:cubicBezTo>
                          <a:pt x="3680" y="1199"/>
                          <a:pt x="3819" y="1422"/>
                          <a:pt x="3987" y="1618"/>
                        </a:cubicBezTo>
                        <a:cubicBezTo>
                          <a:pt x="3513" y="1952"/>
                          <a:pt x="3150" y="2482"/>
                          <a:pt x="3095" y="3095"/>
                        </a:cubicBezTo>
                        <a:cubicBezTo>
                          <a:pt x="2732" y="3206"/>
                          <a:pt x="2453" y="3569"/>
                          <a:pt x="2453" y="3987"/>
                        </a:cubicBezTo>
                        <a:lnTo>
                          <a:pt x="2453" y="4294"/>
                        </a:lnTo>
                        <a:lnTo>
                          <a:pt x="1840" y="4294"/>
                        </a:lnTo>
                        <a:cubicBezTo>
                          <a:pt x="1450" y="4294"/>
                          <a:pt x="1115" y="4043"/>
                          <a:pt x="976" y="3652"/>
                        </a:cubicBezTo>
                        <a:lnTo>
                          <a:pt x="642" y="2677"/>
                        </a:lnTo>
                        <a:cubicBezTo>
                          <a:pt x="600" y="2551"/>
                          <a:pt x="511" y="2489"/>
                          <a:pt x="399" y="2489"/>
                        </a:cubicBezTo>
                        <a:cubicBezTo>
                          <a:pt x="361" y="2489"/>
                          <a:pt x="321" y="2496"/>
                          <a:pt x="279" y="2510"/>
                        </a:cubicBezTo>
                        <a:cubicBezTo>
                          <a:pt x="84" y="2565"/>
                          <a:pt x="28" y="2705"/>
                          <a:pt x="84" y="2900"/>
                        </a:cubicBezTo>
                        <a:lnTo>
                          <a:pt x="419" y="3875"/>
                        </a:lnTo>
                        <a:cubicBezTo>
                          <a:pt x="614" y="4489"/>
                          <a:pt x="1171" y="4907"/>
                          <a:pt x="1840" y="4907"/>
                        </a:cubicBezTo>
                        <a:lnTo>
                          <a:pt x="2453" y="4907"/>
                        </a:lnTo>
                        <a:lnTo>
                          <a:pt x="2453" y="6133"/>
                        </a:lnTo>
                        <a:lnTo>
                          <a:pt x="335" y="6133"/>
                        </a:lnTo>
                        <a:cubicBezTo>
                          <a:pt x="168" y="6133"/>
                          <a:pt x="28" y="6273"/>
                          <a:pt x="28" y="6440"/>
                        </a:cubicBezTo>
                        <a:cubicBezTo>
                          <a:pt x="28" y="6635"/>
                          <a:pt x="168" y="6775"/>
                          <a:pt x="335" y="6775"/>
                        </a:cubicBezTo>
                        <a:lnTo>
                          <a:pt x="2453" y="6775"/>
                        </a:lnTo>
                        <a:lnTo>
                          <a:pt x="2453" y="7667"/>
                        </a:lnTo>
                        <a:lnTo>
                          <a:pt x="2453" y="7973"/>
                        </a:lnTo>
                        <a:lnTo>
                          <a:pt x="1812" y="7973"/>
                        </a:lnTo>
                        <a:cubicBezTo>
                          <a:pt x="1143" y="7973"/>
                          <a:pt x="586" y="8391"/>
                          <a:pt x="363" y="9032"/>
                        </a:cubicBezTo>
                        <a:lnTo>
                          <a:pt x="56" y="10008"/>
                        </a:lnTo>
                        <a:cubicBezTo>
                          <a:pt x="0" y="10175"/>
                          <a:pt x="84" y="10315"/>
                          <a:pt x="223" y="10398"/>
                        </a:cubicBezTo>
                        <a:cubicBezTo>
                          <a:pt x="259" y="10408"/>
                          <a:pt x="292" y="10413"/>
                          <a:pt x="323" y="10413"/>
                        </a:cubicBezTo>
                        <a:cubicBezTo>
                          <a:pt x="466" y="10413"/>
                          <a:pt x="568" y="10317"/>
                          <a:pt x="614" y="10203"/>
                        </a:cubicBezTo>
                        <a:lnTo>
                          <a:pt x="920" y="9228"/>
                        </a:lnTo>
                        <a:cubicBezTo>
                          <a:pt x="1060" y="8865"/>
                          <a:pt x="1394" y="8614"/>
                          <a:pt x="1812" y="8614"/>
                        </a:cubicBezTo>
                        <a:lnTo>
                          <a:pt x="2593" y="8614"/>
                        </a:lnTo>
                        <a:cubicBezTo>
                          <a:pt x="2983" y="9646"/>
                          <a:pt x="3987" y="10426"/>
                          <a:pt x="5185" y="10426"/>
                        </a:cubicBezTo>
                        <a:cubicBezTo>
                          <a:pt x="6356" y="10426"/>
                          <a:pt x="7387" y="9646"/>
                          <a:pt x="7750" y="8614"/>
                        </a:cubicBezTo>
                        <a:lnTo>
                          <a:pt x="8586" y="8614"/>
                        </a:lnTo>
                        <a:cubicBezTo>
                          <a:pt x="8976" y="8614"/>
                          <a:pt x="9339" y="8837"/>
                          <a:pt x="9478" y="9228"/>
                        </a:cubicBezTo>
                        <a:lnTo>
                          <a:pt x="9785" y="10203"/>
                        </a:lnTo>
                        <a:cubicBezTo>
                          <a:pt x="9827" y="10351"/>
                          <a:pt x="9917" y="10419"/>
                          <a:pt x="10043" y="10419"/>
                        </a:cubicBezTo>
                        <a:cubicBezTo>
                          <a:pt x="10084" y="10419"/>
                          <a:pt x="10128" y="10412"/>
                          <a:pt x="10175" y="10398"/>
                        </a:cubicBezTo>
                        <a:cubicBezTo>
                          <a:pt x="10342" y="10315"/>
                          <a:pt x="10398" y="10175"/>
                          <a:pt x="10342" y="10008"/>
                        </a:cubicBezTo>
                        <a:lnTo>
                          <a:pt x="10119" y="9032"/>
                        </a:lnTo>
                        <a:cubicBezTo>
                          <a:pt x="9924" y="8391"/>
                          <a:pt x="9367" y="7973"/>
                          <a:pt x="8698" y="7973"/>
                        </a:cubicBezTo>
                        <a:lnTo>
                          <a:pt x="8001" y="7973"/>
                        </a:lnTo>
                        <a:lnTo>
                          <a:pt x="8001" y="7667"/>
                        </a:lnTo>
                        <a:lnTo>
                          <a:pt x="8001" y="6775"/>
                        </a:lnTo>
                        <a:lnTo>
                          <a:pt x="10175" y="6775"/>
                        </a:lnTo>
                        <a:cubicBezTo>
                          <a:pt x="10342" y="6775"/>
                          <a:pt x="10482" y="6635"/>
                          <a:pt x="10482" y="6440"/>
                        </a:cubicBezTo>
                        <a:cubicBezTo>
                          <a:pt x="10482" y="6273"/>
                          <a:pt x="10342" y="6133"/>
                          <a:pt x="10175" y="6133"/>
                        </a:cubicBezTo>
                        <a:lnTo>
                          <a:pt x="8001" y="6133"/>
                        </a:lnTo>
                        <a:lnTo>
                          <a:pt x="8001" y="4907"/>
                        </a:lnTo>
                        <a:lnTo>
                          <a:pt x="8698" y="4907"/>
                        </a:lnTo>
                        <a:cubicBezTo>
                          <a:pt x="9367" y="4907"/>
                          <a:pt x="9924" y="4489"/>
                          <a:pt x="10119" y="3875"/>
                        </a:cubicBezTo>
                        <a:lnTo>
                          <a:pt x="10454" y="2900"/>
                        </a:lnTo>
                        <a:cubicBezTo>
                          <a:pt x="10509" y="2705"/>
                          <a:pt x="10398" y="2565"/>
                          <a:pt x="10259" y="2510"/>
                        </a:cubicBezTo>
                        <a:cubicBezTo>
                          <a:pt x="10223" y="2498"/>
                          <a:pt x="10188" y="2492"/>
                          <a:pt x="10156" y="2492"/>
                        </a:cubicBezTo>
                        <a:cubicBezTo>
                          <a:pt x="10036" y="2492"/>
                          <a:pt x="9940" y="2567"/>
                          <a:pt x="9896" y="2677"/>
                        </a:cubicBezTo>
                        <a:lnTo>
                          <a:pt x="9562" y="3652"/>
                        </a:lnTo>
                        <a:cubicBezTo>
                          <a:pt x="9422" y="4043"/>
                          <a:pt x="9116" y="4294"/>
                          <a:pt x="8698" y="4294"/>
                        </a:cubicBezTo>
                        <a:lnTo>
                          <a:pt x="8001" y="4294"/>
                        </a:lnTo>
                        <a:lnTo>
                          <a:pt x="8001" y="3987"/>
                        </a:lnTo>
                        <a:cubicBezTo>
                          <a:pt x="8001" y="3597"/>
                          <a:pt x="7750" y="3234"/>
                          <a:pt x="7387" y="3095"/>
                        </a:cubicBezTo>
                        <a:cubicBezTo>
                          <a:pt x="7304" y="2482"/>
                          <a:pt x="6969" y="1952"/>
                          <a:pt x="6468" y="1618"/>
                        </a:cubicBezTo>
                        <a:cubicBezTo>
                          <a:pt x="6691" y="1422"/>
                          <a:pt x="6774" y="1199"/>
                          <a:pt x="6774" y="921"/>
                        </a:cubicBezTo>
                        <a:lnTo>
                          <a:pt x="6774" y="307"/>
                        </a:lnTo>
                        <a:cubicBezTo>
                          <a:pt x="6774" y="140"/>
                          <a:pt x="6635" y="1"/>
                          <a:pt x="6468" y="1"/>
                        </a:cubicBezTo>
                        <a:cubicBezTo>
                          <a:pt x="6300" y="1"/>
                          <a:pt x="6161" y="140"/>
                          <a:pt x="6161" y="307"/>
                        </a:cubicBezTo>
                        <a:lnTo>
                          <a:pt x="6161" y="921"/>
                        </a:lnTo>
                        <a:cubicBezTo>
                          <a:pt x="6161" y="1088"/>
                          <a:pt x="6022" y="1255"/>
                          <a:pt x="5854" y="1255"/>
                        </a:cubicBezTo>
                        <a:lnTo>
                          <a:pt x="4628" y="1255"/>
                        </a:lnTo>
                        <a:cubicBezTo>
                          <a:pt x="4488" y="1255"/>
                          <a:pt x="4321" y="1088"/>
                          <a:pt x="4321" y="921"/>
                        </a:cubicBezTo>
                        <a:lnTo>
                          <a:pt x="4321" y="307"/>
                        </a:lnTo>
                        <a:cubicBezTo>
                          <a:pt x="4321" y="140"/>
                          <a:pt x="4182" y="1"/>
                          <a:pt x="3987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25" name="Google Shape;12607;p89">
                    <a:extLst>
                      <a:ext uri="{FF2B5EF4-FFF2-40B4-BE49-F238E27FC236}">
                        <a16:creationId xmlns:a16="http://schemas.microsoft.com/office/drawing/2014/main" id="{CC635ADE-EA37-BDCD-4710-9758FCC6D602}"/>
                      </a:ext>
                    </a:extLst>
                  </p:cNvPr>
                  <p:cNvSpPr/>
                  <p:nvPr/>
                </p:nvSpPr>
                <p:spPr>
                  <a:xfrm flipH="1">
                    <a:off x="6790450" y="3119050"/>
                    <a:ext cx="262750" cy="260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10" h="10427" extrusionOk="0">
                        <a:moveTo>
                          <a:pt x="5269" y="1924"/>
                        </a:moveTo>
                        <a:cubicBezTo>
                          <a:pt x="6022" y="1924"/>
                          <a:pt x="6635" y="2454"/>
                          <a:pt x="6774" y="3151"/>
                        </a:cubicBezTo>
                        <a:lnTo>
                          <a:pt x="3791" y="3151"/>
                        </a:lnTo>
                        <a:cubicBezTo>
                          <a:pt x="3931" y="2454"/>
                          <a:pt x="4544" y="1924"/>
                          <a:pt x="5269" y="1924"/>
                        </a:cubicBezTo>
                        <a:close/>
                        <a:moveTo>
                          <a:pt x="4962" y="3764"/>
                        </a:moveTo>
                        <a:lnTo>
                          <a:pt x="4962" y="9785"/>
                        </a:lnTo>
                        <a:cubicBezTo>
                          <a:pt x="3959" y="9646"/>
                          <a:pt x="3150" y="8754"/>
                          <a:pt x="3150" y="7694"/>
                        </a:cubicBezTo>
                        <a:lnTo>
                          <a:pt x="3150" y="4071"/>
                        </a:lnTo>
                        <a:cubicBezTo>
                          <a:pt x="3150" y="3903"/>
                          <a:pt x="3290" y="3764"/>
                          <a:pt x="3485" y="3764"/>
                        </a:cubicBezTo>
                        <a:close/>
                        <a:moveTo>
                          <a:pt x="7109" y="3764"/>
                        </a:moveTo>
                        <a:cubicBezTo>
                          <a:pt x="7276" y="3764"/>
                          <a:pt x="7415" y="3903"/>
                          <a:pt x="7415" y="4071"/>
                        </a:cubicBezTo>
                        <a:lnTo>
                          <a:pt x="7415" y="7694"/>
                        </a:lnTo>
                        <a:cubicBezTo>
                          <a:pt x="7415" y="8754"/>
                          <a:pt x="6607" y="9646"/>
                          <a:pt x="5603" y="9785"/>
                        </a:cubicBezTo>
                        <a:lnTo>
                          <a:pt x="5603" y="3764"/>
                        </a:lnTo>
                        <a:close/>
                        <a:moveTo>
                          <a:pt x="3987" y="1"/>
                        </a:moveTo>
                        <a:cubicBezTo>
                          <a:pt x="3819" y="1"/>
                          <a:pt x="3680" y="140"/>
                          <a:pt x="3680" y="307"/>
                        </a:cubicBezTo>
                        <a:lnTo>
                          <a:pt x="3680" y="921"/>
                        </a:lnTo>
                        <a:cubicBezTo>
                          <a:pt x="3680" y="1199"/>
                          <a:pt x="3819" y="1422"/>
                          <a:pt x="3987" y="1618"/>
                        </a:cubicBezTo>
                        <a:cubicBezTo>
                          <a:pt x="3513" y="1952"/>
                          <a:pt x="3150" y="2482"/>
                          <a:pt x="3095" y="3095"/>
                        </a:cubicBezTo>
                        <a:cubicBezTo>
                          <a:pt x="2732" y="3206"/>
                          <a:pt x="2453" y="3569"/>
                          <a:pt x="2453" y="3987"/>
                        </a:cubicBezTo>
                        <a:lnTo>
                          <a:pt x="2453" y="4294"/>
                        </a:lnTo>
                        <a:lnTo>
                          <a:pt x="1840" y="4294"/>
                        </a:lnTo>
                        <a:cubicBezTo>
                          <a:pt x="1450" y="4294"/>
                          <a:pt x="1115" y="4043"/>
                          <a:pt x="976" y="3652"/>
                        </a:cubicBezTo>
                        <a:lnTo>
                          <a:pt x="642" y="2677"/>
                        </a:lnTo>
                        <a:cubicBezTo>
                          <a:pt x="600" y="2551"/>
                          <a:pt x="511" y="2489"/>
                          <a:pt x="399" y="2489"/>
                        </a:cubicBezTo>
                        <a:cubicBezTo>
                          <a:pt x="361" y="2489"/>
                          <a:pt x="321" y="2496"/>
                          <a:pt x="279" y="2510"/>
                        </a:cubicBezTo>
                        <a:cubicBezTo>
                          <a:pt x="84" y="2565"/>
                          <a:pt x="28" y="2705"/>
                          <a:pt x="84" y="2900"/>
                        </a:cubicBezTo>
                        <a:lnTo>
                          <a:pt x="419" y="3875"/>
                        </a:lnTo>
                        <a:cubicBezTo>
                          <a:pt x="614" y="4489"/>
                          <a:pt x="1171" y="4907"/>
                          <a:pt x="1840" y="4907"/>
                        </a:cubicBezTo>
                        <a:lnTo>
                          <a:pt x="2453" y="4907"/>
                        </a:lnTo>
                        <a:lnTo>
                          <a:pt x="2453" y="6133"/>
                        </a:lnTo>
                        <a:lnTo>
                          <a:pt x="335" y="6133"/>
                        </a:lnTo>
                        <a:cubicBezTo>
                          <a:pt x="168" y="6133"/>
                          <a:pt x="28" y="6273"/>
                          <a:pt x="28" y="6440"/>
                        </a:cubicBezTo>
                        <a:cubicBezTo>
                          <a:pt x="28" y="6635"/>
                          <a:pt x="168" y="6775"/>
                          <a:pt x="335" y="6775"/>
                        </a:cubicBezTo>
                        <a:lnTo>
                          <a:pt x="2453" y="6775"/>
                        </a:lnTo>
                        <a:lnTo>
                          <a:pt x="2453" y="7667"/>
                        </a:lnTo>
                        <a:lnTo>
                          <a:pt x="2453" y="7973"/>
                        </a:lnTo>
                        <a:lnTo>
                          <a:pt x="1812" y="7973"/>
                        </a:lnTo>
                        <a:cubicBezTo>
                          <a:pt x="1143" y="7973"/>
                          <a:pt x="586" y="8391"/>
                          <a:pt x="363" y="9032"/>
                        </a:cubicBezTo>
                        <a:lnTo>
                          <a:pt x="56" y="10008"/>
                        </a:lnTo>
                        <a:cubicBezTo>
                          <a:pt x="0" y="10175"/>
                          <a:pt x="84" y="10315"/>
                          <a:pt x="223" y="10398"/>
                        </a:cubicBezTo>
                        <a:cubicBezTo>
                          <a:pt x="259" y="10408"/>
                          <a:pt x="292" y="10413"/>
                          <a:pt x="323" y="10413"/>
                        </a:cubicBezTo>
                        <a:cubicBezTo>
                          <a:pt x="466" y="10413"/>
                          <a:pt x="568" y="10317"/>
                          <a:pt x="614" y="10203"/>
                        </a:cubicBezTo>
                        <a:lnTo>
                          <a:pt x="920" y="9228"/>
                        </a:lnTo>
                        <a:cubicBezTo>
                          <a:pt x="1060" y="8865"/>
                          <a:pt x="1394" y="8614"/>
                          <a:pt x="1812" y="8614"/>
                        </a:cubicBezTo>
                        <a:lnTo>
                          <a:pt x="2593" y="8614"/>
                        </a:lnTo>
                        <a:cubicBezTo>
                          <a:pt x="2983" y="9646"/>
                          <a:pt x="3987" y="10426"/>
                          <a:pt x="5185" y="10426"/>
                        </a:cubicBezTo>
                        <a:cubicBezTo>
                          <a:pt x="6356" y="10426"/>
                          <a:pt x="7387" y="9646"/>
                          <a:pt x="7750" y="8614"/>
                        </a:cubicBezTo>
                        <a:lnTo>
                          <a:pt x="8586" y="8614"/>
                        </a:lnTo>
                        <a:cubicBezTo>
                          <a:pt x="8976" y="8614"/>
                          <a:pt x="9339" y="8837"/>
                          <a:pt x="9478" y="9228"/>
                        </a:cubicBezTo>
                        <a:lnTo>
                          <a:pt x="9785" y="10203"/>
                        </a:lnTo>
                        <a:cubicBezTo>
                          <a:pt x="9827" y="10351"/>
                          <a:pt x="9917" y="10419"/>
                          <a:pt x="10043" y="10419"/>
                        </a:cubicBezTo>
                        <a:cubicBezTo>
                          <a:pt x="10084" y="10419"/>
                          <a:pt x="10128" y="10412"/>
                          <a:pt x="10175" y="10398"/>
                        </a:cubicBezTo>
                        <a:cubicBezTo>
                          <a:pt x="10342" y="10315"/>
                          <a:pt x="10398" y="10175"/>
                          <a:pt x="10342" y="10008"/>
                        </a:cubicBezTo>
                        <a:lnTo>
                          <a:pt x="10119" y="9032"/>
                        </a:lnTo>
                        <a:cubicBezTo>
                          <a:pt x="9924" y="8391"/>
                          <a:pt x="9367" y="7973"/>
                          <a:pt x="8698" y="7973"/>
                        </a:cubicBezTo>
                        <a:lnTo>
                          <a:pt x="8001" y="7973"/>
                        </a:lnTo>
                        <a:lnTo>
                          <a:pt x="8001" y="7667"/>
                        </a:lnTo>
                        <a:lnTo>
                          <a:pt x="8001" y="6775"/>
                        </a:lnTo>
                        <a:lnTo>
                          <a:pt x="10175" y="6775"/>
                        </a:lnTo>
                        <a:cubicBezTo>
                          <a:pt x="10342" y="6775"/>
                          <a:pt x="10482" y="6635"/>
                          <a:pt x="10482" y="6440"/>
                        </a:cubicBezTo>
                        <a:cubicBezTo>
                          <a:pt x="10482" y="6273"/>
                          <a:pt x="10342" y="6133"/>
                          <a:pt x="10175" y="6133"/>
                        </a:cubicBezTo>
                        <a:lnTo>
                          <a:pt x="8001" y="6133"/>
                        </a:lnTo>
                        <a:lnTo>
                          <a:pt x="8001" y="4907"/>
                        </a:lnTo>
                        <a:lnTo>
                          <a:pt x="8698" y="4907"/>
                        </a:lnTo>
                        <a:cubicBezTo>
                          <a:pt x="9367" y="4907"/>
                          <a:pt x="9924" y="4489"/>
                          <a:pt x="10119" y="3875"/>
                        </a:cubicBezTo>
                        <a:lnTo>
                          <a:pt x="10454" y="2900"/>
                        </a:lnTo>
                        <a:cubicBezTo>
                          <a:pt x="10509" y="2705"/>
                          <a:pt x="10398" y="2565"/>
                          <a:pt x="10259" y="2510"/>
                        </a:cubicBezTo>
                        <a:cubicBezTo>
                          <a:pt x="10223" y="2498"/>
                          <a:pt x="10188" y="2492"/>
                          <a:pt x="10156" y="2492"/>
                        </a:cubicBezTo>
                        <a:cubicBezTo>
                          <a:pt x="10036" y="2492"/>
                          <a:pt x="9940" y="2567"/>
                          <a:pt x="9896" y="2677"/>
                        </a:cubicBezTo>
                        <a:lnTo>
                          <a:pt x="9562" y="3652"/>
                        </a:lnTo>
                        <a:cubicBezTo>
                          <a:pt x="9422" y="4043"/>
                          <a:pt x="9116" y="4294"/>
                          <a:pt x="8698" y="4294"/>
                        </a:cubicBezTo>
                        <a:lnTo>
                          <a:pt x="8001" y="4294"/>
                        </a:lnTo>
                        <a:lnTo>
                          <a:pt x="8001" y="3987"/>
                        </a:lnTo>
                        <a:cubicBezTo>
                          <a:pt x="8001" y="3597"/>
                          <a:pt x="7750" y="3234"/>
                          <a:pt x="7387" y="3095"/>
                        </a:cubicBezTo>
                        <a:cubicBezTo>
                          <a:pt x="7304" y="2482"/>
                          <a:pt x="6969" y="1952"/>
                          <a:pt x="6468" y="1618"/>
                        </a:cubicBezTo>
                        <a:cubicBezTo>
                          <a:pt x="6691" y="1422"/>
                          <a:pt x="6774" y="1199"/>
                          <a:pt x="6774" y="921"/>
                        </a:cubicBezTo>
                        <a:lnTo>
                          <a:pt x="6774" y="307"/>
                        </a:lnTo>
                        <a:cubicBezTo>
                          <a:pt x="6774" y="140"/>
                          <a:pt x="6635" y="1"/>
                          <a:pt x="6468" y="1"/>
                        </a:cubicBezTo>
                        <a:cubicBezTo>
                          <a:pt x="6300" y="1"/>
                          <a:pt x="6161" y="140"/>
                          <a:pt x="6161" y="307"/>
                        </a:cubicBezTo>
                        <a:lnTo>
                          <a:pt x="6161" y="921"/>
                        </a:lnTo>
                        <a:cubicBezTo>
                          <a:pt x="6161" y="1088"/>
                          <a:pt x="6022" y="1255"/>
                          <a:pt x="5854" y="1255"/>
                        </a:cubicBezTo>
                        <a:lnTo>
                          <a:pt x="4628" y="1255"/>
                        </a:lnTo>
                        <a:cubicBezTo>
                          <a:pt x="4488" y="1255"/>
                          <a:pt x="4321" y="1088"/>
                          <a:pt x="4321" y="921"/>
                        </a:cubicBezTo>
                        <a:lnTo>
                          <a:pt x="4321" y="307"/>
                        </a:lnTo>
                        <a:cubicBezTo>
                          <a:pt x="4321" y="140"/>
                          <a:pt x="4182" y="1"/>
                          <a:pt x="3987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</p:grpSp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A3CAEF48-5827-5631-440B-0278565EDFB4}"/>
                  </a:ext>
                </a:extLst>
              </p:cNvPr>
              <p:cNvGrpSpPr/>
              <p:nvPr/>
            </p:nvGrpSpPr>
            <p:grpSpPr>
              <a:xfrm>
                <a:off x="2040531" y="5542392"/>
                <a:ext cx="8060013" cy="620859"/>
                <a:chOff x="2040531" y="5123204"/>
                <a:chExt cx="8060013" cy="620859"/>
              </a:xfrm>
              <a:grpFill/>
            </p:grpSpPr>
            <p:grpSp>
              <p:nvGrpSpPr>
                <p:cNvPr id="17876" name="Google Shape;12608;p89">
                  <a:extLst>
                    <a:ext uri="{FF2B5EF4-FFF2-40B4-BE49-F238E27FC236}">
                      <a16:creationId xmlns:a16="http://schemas.microsoft.com/office/drawing/2014/main" id="{5E829A20-4BE8-4DA8-EF61-41AE5ADBB6D6}"/>
                    </a:ext>
                  </a:extLst>
                </p:cNvPr>
                <p:cNvGrpSpPr/>
                <p:nvPr/>
              </p:nvGrpSpPr>
              <p:grpSpPr>
                <a:xfrm>
                  <a:off x="9554815" y="5123204"/>
                  <a:ext cx="545729" cy="620859"/>
                  <a:chOff x="7660859" y="2571753"/>
                  <a:chExt cx="366561" cy="417024"/>
                </a:xfrm>
                <a:grpFill/>
              </p:grpSpPr>
              <p:sp>
                <p:nvSpPr>
                  <p:cNvPr id="17907" name="Google Shape;12609;p89">
                    <a:extLst>
                      <a:ext uri="{FF2B5EF4-FFF2-40B4-BE49-F238E27FC236}">
                        <a16:creationId xmlns:a16="http://schemas.microsoft.com/office/drawing/2014/main" id="{780885ED-E489-CA3E-EE82-0FAFAE082E66}"/>
                      </a:ext>
                    </a:extLst>
                  </p:cNvPr>
                  <p:cNvSpPr/>
                  <p:nvPr/>
                </p:nvSpPr>
                <p:spPr>
                  <a:xfrm>
                    <a:off x="7770506" y="2633631"/>
                    <a:ext cx="147259" cy="1466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6" h="7026" extrusionOk="0">
                        <a:moveTo>
                          <a:pt x="4114" y="2928"/>
                        </a:moveTo>
                        <a:lnTo>
                          <a:pt x="4114" y="4099"/>
                        </a:lnTo>
                        <a:lnTo>
                          <a:pt x="2943" y="4099"/>
                        </a:lnTo>
                        <a:lnTo>
                          <a:pt x="2943" y="2928"/>
                        </a:lnTo>
                        <a:close/>
                        <a:moveTo>
                          <a:pt x="2354" y="1"/>
                        </a:moveTo>
                        <a:cubicBezTo>
                          <a:pt x="2032" y="1"/>
                          <a:pt x="1771" y="263"/>
                          <a:pt x="1771" y="586"/>
                        </a:cubicBezTo>
                        <a:lnTo>
                          <a:pt x="1771" y="1757"/>
                        </a:lnTo>
                        <a:lnTo>
                          <a:pt x="618" y="1757"/>
                        </a:lnTo>
                        <a:cubicBezTo>
                          <a:pt x="301" y="1757"/>
                          <a:pt x="31" y="1999"/>
                          <a:pt x="17" y="2314"/>
                        </a:cubicBezTo>
                        <a:cubicBezTo>
                          <a:pt x="1" y="2650"/>
                          <a:pt x="268" y="2928"/>
                          <a:pt x="600" y="2928"/>
                        </a:cubicBezTo>
                        <a:lnTo>
                          <a:pt x="1771" y="2928"/>
                        </a:lnTo>
                        <a:lnTo>
                          <a:pt x="1771" y="4099"/>
                        </a:lnTo>
                        <a:lnTo>
                          <a:pt x="618" y="4099"/>
                        </a:lnTo>
                        <a:cubicBezTo>
                          <a:pt x="301" y="4099"/>
                          <a:pt x="31" y="4341"/>
                          <a:pt x="17" y="4656"/>
                        </a:cubicBezTo>
                        <a:cubicBezTo>
                          <a:pt x="1" y="4992"/>
                          <a:pt x="268" y="5270"/>
                          <a:pt x="600" y="5270"/>
                        </a:cubicBezTo>
                        <a:lnTo>
                          <a:pt x="1771" y="5270"/>
                        </a:lnTo>
                        <a:lnTo>
                          <a:pt x="1771" y="6423"/>
                        </a:lnTo>
                        <a:cubicBezTo>
                          <a:pt x="1771" y="6738"/>
                          <a:pt x="2014" y="7011"/>
                          <a:pt x="2329" y="7025"/>
                        </a:cubicBezTo>
                        <a:cubicBezTo>
                          <a:pt x="2338" y="7025"/>
                          <a:pt x="2348" y="7025"/>
                          <a:pt x="2357" y="7025"/>
                        </a:cubicBezTo>
                        <a:cubicBezTo>
                          <a:pt x="2680" y="7025"/>
                          <a:pt x="2943" y="6764"/>
                          <a:pt x="2943" y="6441"/>
                        </a:cubicBezTo>
                        <a:lnTo>
                          <a:pt x="2943" y="5270"/>
                        </a:lnTo>
                        <a:lnTo>
                          <a:pt x="4114" y="5270"/>
                        </a:lnTo>
                        <a:lnTo>
                          <a:pt x="4114" y="6423"/>
                        </a:lnTo>
                        <a:cubicBezTo>
                          <a:pt x="4114" y="6738"/>
                          <a:pt x="4356" y="7011"/>
                          <a:pt x="4671" y="7025"/>
                        </a:cubicBezTo>
                        <a:cubicBezTo>
                          <a:pt x="4680" y="7025"/>
                          <a:pt x="4690" y="7025"/>
                          <a:pt x="4699" y="7025"/>
                        </a:cubicBezTo>
                        <a:cubicBezTo>
                          <a:pt x="5023" y="7025"/>
                          <a:pt x="5285" y="6764"/>
                          <a:pt x="5285" y="6441"/>
                        </a:cubicBezTo>
                        <a:lnTo>
                          <a:pt x="5285" y="5270"/>
                        </a:lnTo>
                        <a:lnTo>
                          <a:pt x="6456" y="5270"/>
                        </a:lnTo>
                        <a:cubicBezTo>
                          <a:pt x="6788" y="5270"/>
                          <a:pt x="7056" y="4992"/>
                          <a:pt x="7040" y="4656"/>
                        </a:cubicBezTo>
                        <a:cubicBezTo>
                          <a:pt x="7025" y="4341"/>
                          <a:pt x="6753" y="4099"/>
                          <a:pt x="6438" y="4099"/>
                        </a:cubicBezTo>
                        <a:lnTo>
                          <a:pt x="5285" y="4099"/>
                        </a:lnTo>
                        <a:lnTo>
                          <a:pt x="5285" y="2928"/>
                        </a:lnTo>
                        <a:lnTo>
                          <a:pt x="6438" y="2928"/>
                        </a:lnTo>
                        <a:cubicBezTo>
                          <a:pt x="6753" y="2928"/>
                          <a:pt x="7025" y="2685"/>
                          <a:pt x="7040" y="2370"/>
                        </a:cubicBezTo>
                        <a:cubicBezTo>
                          <a:pt x="7056" y="2034"/>
                          <a:pt x="6788" y="1757"/>
                          <a:pt x="6456" y="1757"/>
                        </a:cubicBezTo>
                        <a:lnTo>
                          <a:pt x="5285" y="1757"/>
                        </a:lnTo>
                        <a:lnTo>
                          <a:pt x="5285" y="603"/>
                        </a:lnTo>
                        <a:cubicBezTo>
                          <a:pt x="5285" y="287"/>
                          <a:pt x="5042" y="16"/>
                          <a:pt x="4727" y="2"/>
                        </a:cubicBezTo>
                        <a:cubicBezTo>
                          <a:pt x="4717" y="1"/>
                          <a:pt x="4707" y="1"/>
                          <a:pt x="4696" y="1"/>
                        </a:cubicBezTo>
                        <a:cubicBezTo>
                          <a:pt x="4374" y="1"/>
                          <a:pt x="4114" y="263"/>
                          <a:pt x="4114" y="586"/>
                        </a:cubicBezTo>
                        <a:lnTo>
                          <a:pt x="4114" y="1757"/>
                        </a:lnTo>
                        <a:lnTo>
                          <a:pt x="2943" y="1757"/>
                        </a:lnTo>
                        <a:lnTo>
                          <a:pt x="2943" y="603"/>
                        </a:lnTo>
                        <a:cubicBezTo>
                          <a:pt x="2943" y="287"/>
                          <a:pt x="2700" y="16"/>
                          <a:pt x="2385" y="2"/>
                        </a:cubicBezTo>
                        <a:cubicBezTo>
                          <a:pt x="2375" y="1"/>
                          <a:pt x="2364" y="1"/>
                          <a:pt x="2354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08" name="Google Shape;12610;p89">
                    <a:extLst>
                      <a:ext uri="{FF2B5EF4-FFF2-40B4-BE49-F238E27FC236}">
                        <a16:creationId xmlns:a16="http://schemas.microsoft.com/office/drawing/2014/main" id="{B4A7FEC0-1EF8-AFD9-DE12-11C74DC4170F}"/>
                      </a:ext>
                    </a:extLst>
                  </p:cNvPr>
                  <p:cNvSpPr/>
                  <p:nvPr/>
                </p:nvSpPr>
                <p:spPr>
                  <a:xfrm>
                    <a:off x="7730834" y="2792447"/>
                    <a:ext cx="226648" cy="767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60" h="3679" extrusionOk="0">
                        <a:moveTo>
                          <a:pt x="747" y="0"/>
                        </a:moveTo>
                        <a:cubicBezTo>
                          <a:pt x="280" y="0"/>
                          <a:pt x="0" y="520"/>
                          <a:pt x="258" y="910"/>
                        </a:cubicBezTo>
                        <a:cubicBezTo>
                          <a:pt x="1470" y="2730"/>
                          <a:pt x="3430" y="3678"/>
                          <a:pt x="5429" y="3678"/>
                        </a:cubicBezTo>
                        <a:cubicBezTo>
                          <a:pt x="7423" y="3678"/>
                          <a:pt x="9385" y="2733"/>
                          <a:pt x="10600" y="911"/>
                        </a:cubicBezTo>
                        <a:cubicBezTo>
                          <a:pt x="10860" y="523"/>
                          <a:pt x="10578" y="2"/>
                          <a:pt x="10116" y="2"/>
                        </a:cubicBezTo>
                        <a:cubicBezTo>
                          <a:pt x="10115" y="2"/>
                          <a:pt x="10114" y="2"/>
                          <a:pt x="10113" y="2"/>
                        </a:cubicBezTo>
                        <a:cubicBezTo>
                          <a:pt x="9924" y="2"/>
                          <a:pt x="9738" y="92"/>
                          <a:pt x="9625" y="262"/>
                        </a:cubicBezTo>
                        <a:cubicBezTo>
                          <a:pt x="8688" y="1668"/>
                          <a:pt x="7119" y="2507"/>
                          <a:pt x="5429" y="2507"/>
                        </a:cubicBezTo>
                        <a:cubicBezTo>
                          <a:pt x="3740" y="2507"/>
                          <a:pt x="2172" y="1668"/>
                          <a:pt x="1235" y="264"/>
                        </a:cubicBezTo>
                        <a:cubicBezTo>
                          <a:pt x="1125" y="101"/>
                          <a:pt x="943" y="0"/>
                          <a:pt x="747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09" name="Google Shape;12611;p89">
                    <a:extLst>
                      <a:ext uri="{FF2B5EF4-FFF2-40B4-BE49-F238E27FC236}">
                        <a16:creationId xmlns:a16="http://schemas.microsoft.com/office/drawing/2014/main" id="{CE887360-307F-FEE6-24CD-D8685D761850}"/>
                      </a:ext>
                    </a:extLst>
                  </p:cNvPr>
                  <p:cNvSpPr/>
                  <p:nvPr/>
                </p:nvSpPr>
                <p:spPr>
                  <a:xfrm>
                    <a:off x="7660859" y="2571753"/>
                    <a:ext cx="366561" cy="4170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64" h="19982" extrusionOk="0">
                        <a:moveTo>
                          <a:pt x="14636" y="1169"/>
                        </a:moveTo>
                        <a:cubicBezTo>
                          <a:pt x="15587" y="1169"/>
                          <a:pt x="16392" y="1992"/>
                          <a:pt x="16392" y="2965"/>
                        </a:cubicBezTo>
                        <a:lnTo>
                          <a:pt x="16392" y="14674"/>
                        </a:lnTo>
                        <a:cubicBezTo>
                          <a:pt x="16392" y="15643"/>
                          <a:pt x="15607" y="16431"/>
                          <a:pt x="14636" y="16431"/>
                        </a:cubicBezTo>
                        <a:lnTo>
                          <a:pt x="11124" y="16431"/>
                        </a:lnTo>
                        <a:cubicBezTo>
                          <a:pt x="10967" y="16431"/>
                          <a:pt x="10816" y="16493"/>
                          <a:pt x="10707" y="16604"/>
                        </a:cubicBezTo>
                        <a:lnTo>
                          <a:pt x="8782" y="18561"/>
                        </a:lnTo>
                        <a:lnTo>
                          <a:pt x="6857" y="16604"/>
                        </a:lnTo>
                        <a:cubicBezTo>
                          <a:pt x="6748" y="16493"/>
                          <a:pt x="6597" y="16431"/>
                          <a:pt x="6440" y="16431"/>
                        </a:cubicBezTo>
                        <a:lnTo>
                          <a:pt x="2928" y="16431"/>
                        </a:lnTo>
                        <a:cubicBezTo>
                          <a:pt x="1959" y="16431"/>
                          <a:pt x="1172" y="15643"/>
                          <a:pt x="1172" y="14674"/>
                        </a:cubicBezTo>
                        <a:lnTo>
                          <a:pt x="1172" y="2965"/>
                        </a:lnTo>
                        <a:cubicBezTo>
                          <a:pt x="1172" y="1992"/>
                          <a:pt x="1977" y="1169"/>
                          <a:pt x="2928" y="1169"/>
                        </a:cubicBezTo>
                        <a:close/>
                        <a:moveTo>
                          <a:pt x="2928" y="0"/>
                        </a:moveTo>
                        <a:cubicBezTo>
                          <a:pt x="1310" y="0"/>
                          <a:pt x="1" y="1346"/>
                          <a:pt x="1" y="2965"/>
                        </a:cubicBezTo>
                        <a:lnTo>
                          <a:pt x="1" y="14674"/>
                        </a:lnTo>
                        <a:cubicBezTo>
                          <a:pt x="1" y="16291"/>
                          <a:pt x="1312" y="17600"/>
                          <a:pt x="2928" y="17600"/>
                        </a:cubicBezTo>
                        <a:lnTo>
                          <a:pt x="6196" y="17600"/>
                        </a:lnTo>
                        <a:lnTo>
                          <a:pt x="8365" y="19806"/>
                        </a:lnTo>
                        <a:cubicBezTo>
                          <a:pt x="8474" y="19919"/>
                          <a:pt x="8625" y="19981"/>
                          <a:pt x="8782" y="19981"/>
                        </a:cubicBezTo>
                        <a:cubicBezTo>
                          <a:pt x="8940" y="19981"/>
                          <a:pt x="9090" y="19919"/>
                          <a:pt x="9200" y="19806"/>
                        </a:cubicBezTo>
                        <a:lnTo>
                          <a:pt x="11370" y="17600"/>
                        </a:lnTo>
                        <a:lnTo>
                          <a:pt x="14636" y="17600"/>
                        </a:lnTo>
                        <a:cubicBezTo>
                          <a:pt x="16251" y="17600"/>
                          <a:pt x="17563" y="16287"/>
                          <a:pt x="17563" y="14674"/>
                        </a:cubicBezTo>
                        <a:lnTo>
                          <a:pt x="17563" y="2965"/>
                        </a:lnTo>
                        <a:cubicBezTo>
                          <a:pt x="17563" y="1348"/>
                          <a:pt x="16254" y="0"/>
                          <a:pt x="14636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7877" name="Google Shape;12612;p89">
                  <a:extLst>
                    <a:ext uri="{FF2B5EF4-FFF2-40B4-BE49-F238E27FC236}">
                      <a16:creationId xmlns:a16="http://schemas.microsoft.com/office/drawing/2014/main" id="{31FC8DB2-3665-A165-A32E-141430B2B25C}"/>
                    </a:ext>
                  </a:extLst>
                </p:cNvPr>
                <p:cNvGrpSpPr/>
                <p:nvPr/>
              </p:nvGrpSpPr>
              <p:grpSpPr>
                <a:xfrm>
                  <a:off x="5797695" y="5123204"/>
                  <a:ext cx="620859" cy="620859"/>
                  <a:chOff x="5566722" y="2571753"/>
                  <a:chExt cx="417024" cy="417024"/>
                </a:xfrm>
                <a:grpFill/>
              </p:grpSpPr>
              <p:sp>
                <p:nvSpPr>
                  <p:cNvPr id="17905" name="Google Shape;12613;p89">
                    <a:extLst>
                      <a:ext uri="{FF2B5EF4-FFF2-40B4-BE49-F238E27FC236}">
                        <a16:creationId xmlns:a16="http://schemas.microsoft.com/office/drawing/2014/main" id="{38D1FB29-3EEA-FA2D-40C5-5023096A1BD0}"/>
                      </a:ext>
                    </a:extLst>
                  </p:cNvPr>
                  <p:cNvSpPr/>
                  <p:nvPr/>
                </p:nvSpPr>
                <p:spPr>
                  <a:xfrm>
                    <a:off x="5566722" y="2571753"/>
                    <a:ext cx="417024" cy="4170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982" h="19982" extrusionOk="0">
                        <a:moveTo>
                          <a:pt x="9990" y="1171"/>
                        </a:moveTo>
                        <a:cubicBezTo>
                          <a:pt x="14855" y="1171"/>
                          <a:pt x="18810" y="5127"/>
                          <a:pt x="18810" y="9991"/>
                        </a:cubicBezTo>
                        <a:cubicBezTo>
                          <a:pt x="18810" y="14854"/>
                          <a:pt x="14855" y="18810"/>
                          <a:pt x="9990" y="18810"/>
                        </a:cubicBezTo>
                        <a:cubicBezTo>
                          <a:pt x="5127" y="18810"/>
                          <a:pt x="1170" y="14854"/>
                          <a:pt x="1170" y="9991"/>
                        </a:cubicBezTo>
                        <a:cubicBezTo>
                          <a:pt x="1170" y="5127"/>
                          <a:pt x="5127" y="1171"/>
                          <a:pt x="9990" y="1171"/>
                        </a:cubicBezTo>
                        <a:close/>
                        <a:moveTo>
                          <a:pt x="9990" y="0"/>
                        </a:moveTo>
                        <a:cubicBezTo>
                          <a:pt x="4488" y="0"/>
                          <a:pt x="0" y="4490"/>
                          <a:pt x="0" y="9990"/>
                        </a:cubicBezTo>
                        <a:cubicBezTo>
                          <a:pt x="0" y="15493"/>
                          <a:pt x="4490" y="19981"/>
                          <a:pt x="9990" y="19981"/>
                        </a:cubicBezTo>
                        <a:cubicBezTo>
                          <a:pt x="15492" y="19981"/>
                          <a:pt x="19981" y="15491"/>
                          <a:pt x="19981" y="9990"/>
                        </a:cubicBezTo>
                        <a:cubicBezTo>
                          <a:pt x="19981" y="4488"/>
                          <a:pt x="15492" y="0"/>
                          <a:pt x="999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06" name="Google Shape;12614;p89">
                    <a:extLst>
                      <a:ext uri="{FF2B5EF4-FFF2-40B4-BE49-F238E27FC236}">
                        <a16:creationId xmlns:a16="http://schemas.microsoft.com/office/drawing/2014/main" id="{B0DA1753-BD21-DD31-05FA-A48114F93B24}"/>
                      </a:ext>
                    </a:extLst>
                  </p:cNvPr>
                  <p:cNvSpPr/>
                  <p:nvPr/>
                </p:nvSpPr>
                <p:spPr>
                  <a:xfrm>
                    <a:off x="5653037" y="2658069"/>
                    <a:ext cx="207719" cy="243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53" h="11646" extrusionOk="0">
                        <a:moveTo>
                          <a:pt x="8782" y="1300"/>
                        </a:moveTo>
                        <a:lnTo>
                          <a:pt x="8782" y="2448"/>
                        </a:lnTo>
                        <a:lnTo>
                          <a:pt x="4099" y="3384"/>
                        </a:lnTo>
                        <a:lnTo>
                          <a:pt x="4099" y="2236"/>
                        </a:lnTo>
                        <a:lnTo>
                          <a:pt x="8782" y="1300"/>
                        </a:lnTo>
                        <a:close/>
                        <a:moveTo>
                          <a:pt x="8782" y="7304"/>
                        </a:moveTo>
                        <a:lnTo>
                          <a:pt x="8782" y="8447"/>
                        </a:lnTo>
                        <a:cubicBezTo>
                          <a:pt x="8782" y="8766"/>
                          <a:pt x="8591" y="9047"/>
                          <a:pt x="8295" y="9165"/>
                        </a:cubicBezTo>
                        <a:cubicBezTo>
                          <a:pt x="8163" y="9218"/>
                          <a:pt x="7987" y="9306"/>
                          <a:pt x="7782" y="9306"/>
                        </a:cubicBezTo>
                        <a:cubicBezTo>
                          <a:pt x="7653" y="9306"/>
                          <a:pt x="7513" y="9271"/>
                          <a:pt x="7365" y="9171"/>
                        </a:cubicBezTo>
                        <a:cubicBezTo>
                          <a:pt x="6850" y="8824"/>
                          <a:pt x="6937" y="8042"/>
                          <a:pt x="7512" y="7812"/>
                        </a:cubicBezTo>
                        <a:lnTo>
                          <a:pt x="8782" y="7304"/>
                        </a:lnTo>
                        <a:close/>
                        <a:moveTo>
                          <a:pt x="2928" y="8475"/>
                        </a:moveTo>
                        <a:lnTo>
                          <a:pt x="2928" y="9618"/>
                        </a:lnTo>
                        <a:cubicBezTo>
                          <a:pt x="2928" y="9937"/>
                          <a:pt x="2737" y="10218"/>
                          <a:pt x="2442" y="10336"/>
                        </a:cubicBezTo>
                        <a:cubicBezTo>
                          <a:pt x="2308" y="10389"/>
                          <a:pt x="2132" y="10476"/>
                          <a:pt x="1928" y="10476"/>
                        </a:cubicBezTo>
                        <a:cubicBezTo>
                          <a:pt x="1799" y="10476"/>
                          <a:pt x="1659" y="10442"/>
                          <a:pt x="1511" y="10342"/>
                        </a:cubicBezTo>
                        <a:cubicBezTo>
                          <a:pt x="996" y="9993"/>
                          <a:pt x="1083" y="9213"/>
                          <a:pt x="1658" y="8983"/>
                        </a:cubicBezTo>
                        <a:lnTo>
                          <a:pt x="2928" y="8475"/>
                        </a:lnTo>
                        <a:close/>
                        <a:moveTo>
                          <a:pt x="9369" y="1"/>
                        </a:moveTo>
                        <a:cubicBezTo>
                          <a:pt x="9330" y="1"/>
                          <a:pt x="9291" y="4"/>
                          <a:pt x="9252" y="12"/>
                        </a:cubicBezTo>
                        <a:lnTo>
                          <a:pt x="3399" y="1182"/>
                        </a:lnTo>
                        <a:cubicBezTo>
                          <a:pt x="3124" y="1237"/>
                          <a:pt x="2928" y="1477"/>
                          <a:pt x="2928" y="1757"/>
                        </a:cubicBezTo>
                        <a:lnTo>
                          <a:pt x="2928" y="7214"/>
                        </a:lnTo>
                        <a:lnTo>
                          <a:pt x="1223" y="7897"/>
                        </a:lnTo>
                        <a:cubicBezTo>
                          <a:pt x="480" y="8192"/>
                          <a:pt x="0" y="8902"/>
                          <a:pt x="0" y="9701"/>
                        </a:cubicBezTo>
                        <a:cubicBezTo>
                          <a:pt x="0" y="10782"/>
                          <a:pt x="880" y="11645"/>
                          <a:pt x="1944" y="11645"/>
                        </a:cubicBezTo>
                        <a:cubicBezTo>
                          <a:pt x="2362" y="11645"/>
                          <a:pt x="2624" y="11523"/>
                          <a:pt x="2877" y="11423"/>
                        </a:cubicBezTo>
                        <a:cubicBezTo>
                          <a:pt x="3618" y="11125"/>
                          <a:pt x="4099" y="10418"/>
                          <a:pt x="4099" y="9618"/>
                        </a:cubicBezTo>
                        <a:lnTo>
                          <a:pt x="4099" y="4578"/>
                        </a:lnTo>
                        <a:lnTo>
                          <a:pt x="8782" y="3641"/>
                        </a:lnTo>
                        <a:lnTo>
                          <a:pt x="8782" y="6043"/>
                        </a:lnTo>
                        <a:lnTo>
                          <a:pt x="7076" y="6726"/>
                        </a:lnTo>
                        <a:cubicBezTo>
                          <a:pt x="6335" y="7023"/>
                          <a:pt x="5854" y="7731"/>
                          <a:pt x="5854" y="8530"/>
                        </a:cubicBezTo>
                        <a:cubicBezTo>
                          <a:pt x="5854" y="9611"/>
                          <a:pt x="6733" y="10476"/>
                          <a:pt x="7798" y="10476"/>
                        </a:cubicBezTo>
                        <a:cubicBezTo>
                          <a:pt x="8216" y="10476"/>
                          <a:pt x="8477" y="10354"/>
                          <a:pt x="8730" y="10251"/>
                        </a:cubicBezTo>
                        <a:cubicBezTo>
                          <a:pt x="9473" y="9956"/>
                          <a:pt x="9953" y="9247"/>
                          <a:pt x="9953" y="8447"/>
                        </a:cubicBezTo>
                        <a:lnTo>
                          <a:pt x="9953" y="586"/>
                        </a:lnTo>
                        <a:cubicBezTo>
                          <a:pt x="9953" y="410"/>
                          <a:pt x="9873" y="244"/>
                          <a:pt x="9739" y="133"/>
                        </a:cubicBezTo>
                        <a:cubicBezTo>
                          <a:pt x="9633" y="47"/>
                          <a:pt x="9503" y="1"/>
                          <a:pt x="9369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7878" name="Google Shape;12615;p89">
                  <a:extLst>
                    <a:ext uri="{FF2B5EF4-FFF2-40B4-BE49-F238E27FC236}">
                      <a16:creationId xmlns:a16="http://schemas.microsoft.com/office/drawing/2014/main" id="{D2920CB1-8CBE-3472-487C-E56B579A1845}"/>
                    </a:ext>
                  </a:extLst>
                </p:cNvPr>
                <p:cNvGrpSpPr/>
                <p:nvPr/>
              </p:nvGrpSpPr>
              <p:grpSpPr>
                <a:xfrm>
                  <a:off x="6736981" y="5279039"/>
                  <a:ext cx="620845" cy="309187"/>
                  <a:chOff x="6090251" y="2676413"/>
                  <a:chExt cx="417014" cy="207677"/>
                </a:xfrm>
                <a:grpFill/>
              </p:grpSpPr>
              <p:sp>
                <p:nvSpPr>
                  <p:cNvPr id="17901" name="Google Shape;12616;p89">
                    <a:extLst>
                      <a:ext uri="{FF2B5EF4-FFF2-40B4-BE49-F238E27FC236}">
                        <a16:creationId xmlns:a16="http://schemas.microsoft.com/office/drawing/2014/main" id="{6A4D2E0A-E109-3CD6-368C-2F407FF059CC}"/>
                      </a:ext>
                    </a:extLst>
                  </p:cNvPr>
                  <p:cNvSpPr/>
                  <p:nvPr/>
                </p:nvSpPr>
                <p:spPr>
                  <a:xfrm>
                    <a:off x="6237672" y="2725248"/>
                    <a:ext cx="61086" cy="158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7" h="7611" extrusionOk="0">
                        <a:moveTo>
                          <a:pt x="1463" y="1172"/>
                        </a:moveTo>
                        <a:cubicBezTo>
                          <a:pt x="1624" y="1172"/>
                          <a:pt x="1757" y="1303"/>
                          <a:pt x="1757" y="1465"/>
                        </a:cubicBezTo>
                        <a:lnTo>
                          <a:pt x="1757" y="6148"/>
                        </a:lnTo>
                        <a:cubicBezTo>
                          <a:pt x="1757" y="6309"/>
                          <a:pt x="1624" y="6440"/>
                          <a:pt x="1463" y="6440"/>
                        </a:cubicBezTo>
                        <a:cubicBezTo>
                          <a:pt x="1302" y="6440"/>
                          <a:pt x="1171" y="6309"/>
                          <a:pt x="1171" y="6148"/>
                        </a:cubicBezTo>
                        <a:lnTo>
                          <a:pt x="1171" y="1465"/>
                        </a:lnTo>
                        <a:cubicBezTo>
                          <a:pt x="1171" y="1303"/>
                          <a:pt x="1302" y="1172"/>
                          <a:pt x="1463" y="1172"/>
                        </a:cubicBezTo>
                        <a:close/>
                        <a:moveTo>
                          <a:pt x="1463" y="1"/>
                        </a:moveTo>
                        <a:cubicBezTo>
                          <a:pt x="657" y="1"/>
                          <a:pt x="0" y="657"/>
                          <a:pt x="0" y="1465"/>
                        </a:cubicBezTo>
                        <a:lnTo>
                          <a:pt x="0" y="6148"/>
                        </a:lnTo>
                        <a:cubicBezTo>
                          <a:pt x="0" y="6955"/>
                          <a:pt x="657" y="7611"/>
                          <a:pt x="1463" y="7611"/>
                        </a:cubicBezTo>
                        <a:cubicBezTo>
                          <a:pt x="2270" y="7611"/>
                          <a:pt x="2926" y="6955"/>
                          <a:pt x="2926" y="6148"/>
                        </a:cubicBezTo>
                        <a:lnTo>
                          <a:pt x="2926" y="1465"/>
                        </a:lnTo>
                        <a:cubicBezTo>
                          <a:pt x="2926" y="657"/>
                          <a:pt x="2270" y="1"/>
                          <a:pt x="1463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02" name="Google Shape;12617;p89">
                    <a:extLst>
                      <a:ext uri="{FF2B5EF4-FFF2-40B4-BE49-F238E27FC236}">
                        <a16:creationId xmlns:a16="http://schemas.microsoft.com/office/drawing/2014/main" id="{298612D4-7839-24F5-F8AC-73C8CE1327D6}"/>
                      </a:ext>
                    </a:extLst>
                  </p:cNvPr>
                  <p:cNvSpPr/>
                  <p:nvPr/>
                </p:nvSpPr>
                <p:spPr>
                  <a:xfrm>
                    <a:off x="6446178" y="2761915"/>
                    <a:ext cx="61086" cy="610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7" h="2927" extrusionOk="0">
                        <a:moveTo>
                          <a:pt x="1464" y="1171"/>
                        </a:moveTo>
                        <a:cubicBezTo>
                          <a:pt x="1625" y="1171"/>
                          <a:pt x="1756" y="1302"/>
                          <a:pt x="1756" y="1463"/>
                        </a:cubicBezTo>
                        <a:cubicBezTo>
                          <a:pt x="1756" y="1626"/>
                          <a:pt x="1625" y="1757"/>
                          <a:pt x="1464" y="1757"/>
                        </a:cubicBezTo>
                        <a:cubicBezTo>
                          <a:pt x="1303" y="1757"/>
                          <a:pt x="1170" y="1626"/>
                          <a:pt x="1170" y="1463"/>
                        </a:cubicBezTo>
                        <a:cubicBezTo>
                          <a:pt x="1170" y="1302"/>
                          <a:pt x="1303" y="1171"/>
                          <a:pt x="1464" y="1171"/>
                        </a:cubicBezTo>
                        <a:close/>
                        <a:moveTo>
                          <a:pt x="1464" y="0"/>
                        </a:moveTo>
                        <a:cubicBezTo>
                          <a:pt x="657" y="0"/>
                          <a:pt x="1" y="657"/>
                          <a:pt x="1" y="1463"/>
                        </a:cubicBezTo>
                        <a:cubicBezTo>
                          <a:pt x="1" y="2270"/>
                          <a:pt x="657" y="2926"/>
                          <a:pt x="1464" y="2926"/>
                        </a:cubicBezTo>
                        <a:cubicBezTo>
                          <a:pt x="2270" y="2926"/>
                          <a:pt x="2927" y="2270"/>
                          <a:pt x="2927" y="1463"/>
                        </a:cubicBezTo>
                        <a:cubicBezTo>
                          <a:pt x="2927" y="657"/>
                          <a:pt x="2270" y="0"/>
                          <a:pt x="1464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03" name="Google Shape;12618;p89">
                    <a:extLst>
                      <a:ext uri="{FF2B5EF4-FFF2-40B4-BE49-F238E27FC236}">
                        <a16:creationId xmlns:a16="http://schemas.microsoft.com/office/drawing/2014/main" id="{E5527D6C-7812-E399-23D9-74507ADDD0CB}"/>
                      </a:ext>
                    </a:extLst>
                  </p:cNvPr>
                  <p:cNvSpPr/>
                  <p:nvPr/>
                </p:nvSpPr>
                <p:spPr>
                  <a:xfrm>
                    <a:off x="6311758" y="2676413"/>
                    <a:ext cx="135446" cy="207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90" h="9951" extrusionOk="0">
                        <a:moveTo>
                          <a:pt x="1466" y="1171"/>
                        </a:moveTo>
                        <a:cubicBezTo>
                          <a:pt x="1627" y="1171"/>
                          <a:pt x="1757" y="1302"/>
                          <a:pt x="1757" y="1463"/>
                        </a:cubicBezTo>
                        <a:lnTo>
                          <a:pt x="1757" y="6026"/>
                        </a:lnTo>
                        <a:lnTo>
                          <a:pt x="4186" y="3598"/>
                        </a:lnTo>
                        <a:cubicBezTo>
                          <a:pt x="4243" y="3541"/>
                          <a:pt x="4318" y="3512"/>
                          <a:pt x="4392" y="3512"/>
                        </a:cubicBezTo>
                        <a:cubicBezTo>
                          <a:pt x="4467" y="3512"/>
                          <a:pt x="4542" y="3541"/>
                          <a:pt x="4598" y="3598"/>
                        </a:cubicBezTo>
                        <a:cubicBezTo>
                          <a:pt x="4713" y="3712"/>
                          <a:pt x="4713" y="3897"/>
                          <a:pt x="4598" y="4012"/>
                        </a:cubicBezTo>
                        <a:lnTo>
                          <a:pt x="3247" y="5364"/>
                        </a:lnTo>
                        <a:lnTo>
                          <a:pt x="5221" y="8325"/>
                        </a:lnTo>
                        <a:cubicBezTo>
                          <a:pt x="5280" y="8414"/>
                          <a:pt x="5274" y="8500"/>
                          <a:pt x="5265" y="8546"/>
                        </a:cubicBezTo>
                        <a:cubicBezTo>
                          <a:pt x="5257" y="8591"/>
                          <a:pt x="5228" y="8674"/>
                          <a:pt x="5140" y="8732"/>
                        </a:cubicBezTo>
                        <a:cubicBezTo>
                          <a:pt x="5090" y="8764"/>
                          <a:pt x="5037" y="8780"/>
                          <a:pt x="4979" y="8780"/>
                        </a:cubicBezTo>
                        <a:cubicBezTo>
                          <a:pt x="4880" y="8780"/>
                          <a:pt x="4788" y="8732"/>
                          <a:pt x="4735" y="8651"/>
                        </a:cubicBezTo>
                        <a:lnTo>
                          <a:pt x="2824" y="5787"/>
                        </a:lnTo>
                        <a:lnTo>
                          <a:pt x="1757" y="6853"/>
                        </a:lnTo>
                        <a:lnTo>
                          <a:pt x="1757" y="8488"/>
                        </a:lnTo>
                        <a:cubicBezTo>
                          <a:pt x="1757" y="8649"/>
                          <a:pt x="1627" y="8782"/>
                          <a:pt x="1466" y="8782"/>
                        </a:cubicBezTo>
                        <a:cubicBezTo>
                          <a:pt x="1305" y="8782"/>
                          <a:pt x="1172" y="8649"/>
                          <a:pt x="1172" y="8488"/>
                        </a:cubicBezTo>
                        <a:lnTo>
                          <a:pt x="1172" y="1463"/>
                        </a:lnTo>
                        <a:cubicBezTo>
                          <a:pt x="1172" y="1302"/>
                          <a:pt x="1305" y="1171"/>
                          <a:pt x="1466" y="1171"/>
                        </a:cubicBezTo>
                        <a:close/>
                        <a:moveTo>
                          <a:pt x="1466" y="0"/>
                        </a:moveTo>
                        <a:cubicBezTo>
                          <a:pt x="659" y="0"/>
                          <a:pt x="1" y="657"/>
                          <a:pt x="1" y="1463"/>
                        </a:cubicBezTo>
                        <a:lnTo>
                          <a:pt x="1" y="8488"/>
                        </a:lnTo>
                        <a:cubicBezTo>
                          <a:pt x="1" y="9295"/>
                          <a:pt x="659" y="9951"/>
                          <a:pt x="1466" y="9951"/>
                        </a:cubicBezTo>
                        <a:cubicBezTo>
                          <a:pt x="2272" y="9951"/>
                          <a:pt x="2929" y="9295"/>
                          <a:pt x="2929" y="8488"/>
                        </a:cubicBezTo>
                        <a:lnTo>
                          <a:pt x="2929" y="8053"/>
                        </a:lnTo>
                        <a:lnTo>
                          <a:pt x="3760" y="9300"/>
                        </a:lnTo>
                        <a:cubicBezTo>
                          <a:pt x="4032" y="9709"/>
                          <a:pt x="4487" y="9951"/>
                          <a:pt x="4979" y="9951"/>
                        </a:cubicBezTo>
                        <a:cubicBezTo>
                          <a:pt x="5269" y="9951"/>
                          <a:pt x="5548" y="9866"/>
                          <a:pt x="5789" y="9705"/>
                        </a:cubicBezTo>
                        <a:cubicBezTo>
                          <a:pt x="6114" y="9489"/>
                          <a:pt x="6336" y="9158"/>
                          <a:pt x="6413" y="8775"/>
                        </a:cubicBezTo>
                        <a:cubicBezTo>
                          <a:pt x="6490" y="8391"/>
                          <a:pt x="6412" y="8001"/>
                          <a:pt x="6196" y="7676"/>
                        </a:cubicBezTo>
                        <a:lnTo>
                          <a:pt x="4754" y="5512"/>
                        </a:lnTo>
                        <a:lnTo>
                          <a:pt x="5426" y="4840"/>
                        </a:lnTo>
                        <a:cubicBezTo>
                          <a:pt x="5998" y="4269"/>
                          <a:pt x="5998" y="3340"/>
                          <a:pt x="5426" y="2771"/>
                        </a:cubicBezTo>
                        <a:cubicBezTo>
                          <a:pt x="5142" y="2485"/>
                          <a:pt x="4767" y="2342"/>
                          <a:pt x="4392" y="2342"/>
                        </a:cubicBezTo>
                        <a:cubicBezTo>
                          <a:pt x="4017" y="2342"/>
                          <a:pt x="3642" y="2485"/>
                          <a:pt x="3357" y="2771"/>
                        </a:cubicBezTo>
                        <a:lnTo>
                          <a:pt x="2929" y="3199"/>
                        </a:lnTo>
                        <a:lnTo>
                          <a:pt x="2929" y="1463"/>
                        </a:lnTo>
                        <a:cubicBezTo>
                          <a:pt x="2929" y="657"/>
                          <a:pt x="2272" y="0"/>
                          <a:pt x="1466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04" name="Google Shape;12619;p89">
                    <a:extLst>
                      <a:ext uri="{FF2B5EF4-FFF2-40B4-BE49-F238E27FC236}">
                        <a16:creationId xmlns:a16="http://schemas.microsoft.com/office/drawing/2014/main" id="{A1232FB5-8FA1-6B57-3960-DB7CA8545A36}"/>
                      </a:ext>
                    </a:extLst>
                  </p:cNvPr>
                  <p:cNvSpPr/>
                  <p:nvPr/>
                </p:nvSpPr>
                <p:spPr>
                  <a:xfrm>
                    <a:off x="6090251" y="2676413"/>
                    <a:ext cx="135405" cy="207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88" h="9951" extrusionOk="0">
                        <a:moveTo>
                          <a:pt x="1464" y="1171"/>
                        </a:moveTo>
                        <a:cubicBezTo>
                          <a:pt x="1625" y="1171"/>
                          <a:pt x="1757" y="1302"/>
                          <a:pt x="1757" y="1463"/>
                        </a:cubicBezTo>
                        <a:lnTo>
                          <a:pt x="1757" y="6026"/>
                        </a:lnTo>
                        <a:lnTo>
                          <a:pt x="4184" y="3598"/>
                        </a:lnTo>
                        <a:cubicBezTo>
                          <a:pt x="4241" y="3541"/>
                          <a:pt x="4316" y="3512"/>
                          <a:pt x="4391" y="3512"/>
                        </a:cubicBezTo>
                        <a:cubicBezTo>
                          <a:pt x="4466" y="3512"/>
                          <a:pt x="4541" y="3541"/>
                          <a:pt x="4598" y="3598"/>
                        </a:cubicBezTo>
                        <a:cubicBezTo>
                          <a:pt x="4712" y="3712"/>
                          <a:pt x="4712" y="3897"/>
                          <a:pt x="4598" y="4012"/>
                        </a:cubicBezTo>
                        <a:lnTo>
                          <a:pt x="3245" y="5364"/>
                        </a:lnTo>
                        <a:lnTo>
                          <a:pt x="5219" y="8325"/>
                        </a:lnTo>
                        <a:cubicBezTo>
                          <a:pt x="5278" y="8414"/>
                          <a:pt x="5272" y="8500"/>
                          <a:pt x="5264" y="8546"/>
                        </a:cubicBezTo>
                        <a:cubicBezTo>
                          <a:pt x="5255" y="8591"/>
                          <a:pt x="5226" y="8674"/>
                          <a:pt x="5138" y="8732"/>
                        </a:cubicBezTo>
                        <a:cubicBezTo>
                          <a:pt x="5090" y="8764"/>
                          <a:pt x="5035" y="8780"/>
                          <a:pt x="4977" y="8780"/>
                        </a:cubicBezTo>
                        <a:cubicBezTo>
                          <a:pt x="4878" y="8780"/>
                          <a:pt x="4788" y="8732"/>
                          <a:pt x="4733" y="8651"/>
                        </a:cubicBezTo>
                        <a:lnTo>
                          <a:pt x="2824" y="5787"/>
                        </a:lnTo>
                        <a:lnTo>
                          <a:pt x="1757" y="6853"/>
                        </a:lnTo>
                        <a:lnTo>
                          <a:pt x="1757" y="8488"/>
                        </a:lnTo>
                        <a:cubicBezTo>
                          <a:pt x="1757" y="8649"/>
                          <a:pt x="1625" y="8782"/>
                          <a:pt x="1464" y="8782"/>
                        </a:cubicBezTo>
                        <a:cubicBezTo>
                          <a:pt x="1303" y="8782"/>
                          <a:pt x="1172" y="8649"/>
                          <a:pt x="1172" y="8488"/>
                        </a:cubicBezTo>
                        <a:lnTo>
                          <a:pt x="1172" y="1463"/>
                        </a:lnTo>
                        <a:cubicBezTo>
                          <a:pt x="1172" y="1302"/>
                          <a:pt x="1303" y="1171"/>
                          <a:pt x="1464" y="1171"/>
                        </a:cubicBezTo>
                        <a:close/>
                        <a:moveTo>
                          <a:pt x="1464" y="0"/>
                        </a:moveTo>
                        <a:cubicBezTo>
                          <a:pt x="657" y="0"/>
                          <a:pt x="1" y="657"/>
                          <a:pt x="1" y="1463"/>
                        </a:cubicBezTo>
                        <a:lnTo>
                          <a:pt x="1" y="8488"/>
                        </a:lnTo>
                        <a:cubicBezTo>
                          <a:pt x="1" y="9295"/>
                          <a:pt x="657" y="9951"/>
                          <a:pt x="1464" y="9951"/>
                        </a:cubicBezTo>
                        <a:cubicBezTo>
                          <a:pt x="2270" y="9951"/>
                          <a:pt x="2927" y="9295"/>
                          <a:pt x="2927" y="8488"/>
                        </a:cubicBezTo>
                        <a:lnTo>
                          <a:pt x="2927" y="8053"/>
                        </a:lnTo>
                        <a:lnTo>
                          <a:pt x="3758" y="9300"/>
                        </a:lnTo>
                        <a:cubicBezTo>
                          <a:pt x="4031" y="9709"/>
                          <a:pt x="4485" y="9951"/>
                          <a:pt x="4977" y="9951"/>
                        </a:cubicBezTo>
                        <a:cubicBezTo>
                          <a:pt x="5267" y="9951"/>
                          <a:pt x="5548" y="9866"/>
                          <a:pt x="5787" y="9705"/>
                        </a:cubicBezTo>
                        <a:cubicBezTo>
                          <a:pt x="6113" y="9489"/>
                          <a:pt x="6336" y="9158"/>
                          <a:pt x="6412" y="8775"/>
                        </a:cubicBezTo>
                        <a:cubicBezTo>
                          <a:pt x="6488" y="8391"/>
                          <a:pt x="6410" y="8001"/>
                          <a:pt x="6194" y="7676"/>
                        </a:cubicBezTo>
                        <a:lnTo>
                          <a:pt x="4752" y="5512"/>
                        </a:lnTo>
                        <a:lnTo>
                          <a:pt x="5426" y="4840"/>
                        </a:lnTo>
                        <a:cubicBezTo>
                          <a:pt x="5996" y="4269"/>
                          <a:pt x="5996" y="3340"/>
                          <a:pt x="5426" y="2771"/>
                        </a:cubicBezTo>
                        <a:cubicBezTo>
                          <a:pt x="5141" y="2485"/>
                          <a:pt x="4766" y="2342"/>
                          <a:pt x="4391" y="2342"/>
                        </a:cubicBezTo>
                        <a:cubicBezTo>
                          <a:pt x="4016" y="2342"/>
                          <a:pt x="3641" y="2485"/>
                          <a:pt x="3357" y="2771"/>
                        </a:cubicBezTo>
                        <a:lnTo>
                          <a:pt x="2927" y="3199"/>
                        </a:lnTo>
                        <a:lnTo>
                          <a:pt x="2927" y="1463"/>
                        </a:lnTo>
                        <a:cubicBezTo>
                          <a:pt x="2927" y="657"/>
                          <a:pt x="2270" y="0"/>
                          <a:pt x="1464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7879" name="Google Shape;12620;p89">
                  <a:extLst>
                    <a:ext uri="{FF2B5EF4-FFF2-40B4-BE49-F238E27FC236}">
                      <a16:creationId xmlns:a16="http://schemas.microsoft.com/office/drawing/2014/main" id="{E418116E-D09A-13ED-8772-000FE3CC00B5}"/>
                    </a:ext>
                  </a:extLst>
                </p:cNvPr>
                <p:cNvGrpSpPr/>
                <p:nvPr/>
              </p:nvGrpSpPr>
              <p:grpSpPr>
                <a:xfrm>
                  <a:off x="8615531" y="5123204"/>
                  <a:ext cx="620859" cy="620859"/>
                  <a:chOff x="7137330" y="2571753"/>
                  <a:chExt cx="417024" cy="417024"/>
                </a:xfrm>
                <a:grpFill/>
              </p:grpSpPr>
              <p:sp>
                <p:nvSpPr>
                  <p:cNvPr id="17898" name="Google Shape;12621;p89">
                    <a:extLst>
                      <a:ext uri="{FF2B5EF4-FFF2-40B4-BE49-F238E27FC236}">
                        <a16:creationId xmlns:a16="http://schemas.microsoft.com/office/drawing/2014/main" id="{551D968D-C1F1-199F-9914-223FDDDA2A84}"/>
                      </a:ext>
                    </a:extLst>
                  </p:cNvPr>
                  <p:cNvSpPr/>
                  <p:nvPr/>
                </p:nvSpPr>
                <p:spPr>
                  <a:xfrm>
                    <a:off x="7235854" y="2645840"/>
                    <a:ext cx="219949" cy="2688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39" h="12881" extrusionOk="0">
                        <a:moveTo>
                          <a:pt x="5271" y="1172"/>
                        </a:moveTo>
                        <a:cubicBezTo>
                          <a:pt x="7530" y="1172"/>
                          <a:pt x="9368" y="3010"/>
                          <a:pt x="9368" y="5270"/>
                        </a:cubicBezTo>
                        <a:cubicBezTo>
                          <a:pt x="9368" y="6273"/>
                          <a:pt x="8717" y="7797"/>
                          <a:pt x="7624" y="9343"/>
                        </a:cubicBezTo>
                        <a:cubicBezTo>
                          <a:pt x="6513" y="10917"/>
                          <a:pt x="5536" y="11665"/>
                          <a:pt x="5271" y="11708"/>
                        </a:cubicBezTo>
                        <a:cubicBezTo>
                          <a:pt x="5004" y="11665"/>
                          <a:pt x="4029" y="10917"/>
                          <a:pt x="2916" y="9343"/>
                        </a:cubicBezTo>
                        <a:cubicBezTo>
                          <a:pt x="1825" y="7797"/>
                          <a:pt x="1172" y="6273"/>
                          <a:pt x="1172" y="5270"/>
                        </a:cubicBezTo>
                        <a:cubicBezTo>
                          <a:pt x="1172" y="3010"/>
                          <a:pt x="3010" y="1172"/>
                          <a:pt x="5271" y="1172"/>
                        </a:cubicBezTo>
                        <a:close/>
                        <a:moveTo>
                          <a:pt x="5271" y="1"/>
                        </a:moveTo>
                        <a:cubicBezTo>
                          <a:pt x="2366" y="1"/>
                          <a:pt x="1" y="2364"/>
                          <a:pt x="1" y="5270"/>
                        </a:cubicBezTo>
                        <a:cubicBezTo>
                          <a:pt x="1" y="7084"/>
                          <a:pt x="1409" y="9247"/>
                          <a:pt x="2014" y="10093"/>
                        </a:cubicBezTo>
                        <a:cubicBezTo>
                          <a:pt x="2481" y="10747"/>
                          <a:pt x="4098" y="12881"/>
                          <a:pt x="5271" y="12881"/>
                        </a:cubicBezTo>
                        <a:cubicBezTo>
                          <a:pt x="6444" y="12881"/>
                          <a:pt x="8059" y="10747"/>
                          <a:pt x="8528" y="10093"/>
                        </a:cubicBezTo>
                        <a:cubicBezTo>
                          <a:pt x="9133" y="9247"/>
                          <a:pt x="10539" y="7084"/>
                          <a:pt x="10539" y="5270"/>
                        </a:cubicBezTo>
                        <a:cubicBezTo>
                          <a:pt x="10539" y="2364"/>
                          <a:pt x="8175" y="1"/>
                          <a:pt x="527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99" name="Google Shape;12622;p89">
                    <a:extLst>
                      <a:ext uri="{FF2B5EF4-FFF2-40B4-BE49-F238E27FC236}">
                        <a16:creationId xmlns:a16="http://schemas.microsoft.com/office/drawing/2014/main" id="{0E2133C6-4EC0-89B7-3326-D9A206776458}"/>
                      </a:ext>
                    </a:extLst>
                  </p:cNvPr>
                  <p:cNvSpPr/>
                  <p:nvPr/>
                </p:nvSpPr>
                <p:spPr>
                  <a:xfrm>
                    <a:off x="7137330" y="2571753"/>
                    <a:ext cx="417024" cy="4170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982" h="19982" extrusionOk="0">
                        <a:moveTo>
                          <a:pt x="9992" y="1171"/>
                        </a:moveTo>
                        <a:cubicBezTo>
                          <a:pt x="14855" y="1171"/>
                          <a:pt x="18812" y="5127"/>
                          <a:pt x="18812" y="9991"/>
                        </a:cubicBezTo>
                        <a:cubicBezTo>
                          <a:pt x="18812" y="14854"/>
                          <a:pt x="14855" y="18810"/>
                          <a:pt x="9992" y="18810"/>
                        </a:cubicBezTo>
                        <a:cubicBezTo>
                          <a:pt x="5127" y="18810"/>
                          <a:pt x="1171" y="14854"/>
                          <a:pt x="1171" y="9991"/>
                        </a:cubicBezTo>
                        <a:cubicBezTo>
                          <a:pt x="1171" y="5127"/>
                          <a:pt x="5127" y="1171"/>
                          <a:pt x="9992" y="1171"/>
                        </a:cubicBezTo>
                        <a:close/>
                        <a:moveTo>
                          <a:pt x="9992" y="0"/>
                        </a:moveTo>
                        <a:cubicBezTo>
                          <a:pt x="4490" y="0"/>
                          <a:pt x="0" y="4490"/>
                          <a:pt x="0" y="9990"/>
                        </a:cubicBezTo>
                        <a:cubicBezTo>
                          <a:pt x="0" y="15491"/>
                          <a:pt x="4490" y="19981"/>
                          <a:pt x="9992" y="19981"/>
                        </a:cubicBezTo>
                        <a:cubicBezTo>
                          <a:pt x="15493" y="19981"/>
                          <a:pt x="19981" y="15491"/>
                          <a:pt x="19981" y="9990"/>
                        </a:cubicBezTo>
                        <a:cubicBezTo>
                          <a:pt x="19981" y="4488"/>
                          <a:pt x="15492" y="0"/>
                          <a:pt x="999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900" name="Google Shape;12623;p89">
                    <a:extLst>
                      <a:ext uri="{FF2B5EF4-FFF2-40B4-BE49-F238E27FC236}">
                        <a16:creationId xmlns:a16="http://schemas.microsoft.com/office/drawing/2014/main" id="{71D4B100-3A1E-A98D-DB2A-BFF7A689607C}"/>
                      </a:ext>
                    </a:extLst>
                  </p:cNvPr>
                  <p:cNvSpPr/>
                  <p:nvPr/>
                </p:nvSpPr>
                <p:spPr>
                  <a:xfrm>
                    <a:off x="7284751" y="2694716"/>
                    <a:ext cx="122173" cy="1221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54" h="5855" extrusionOk="0">
                        <a:moveTo>
                          <a:pt x="2928" y="1172"/>
                        </a:moveTo>
                        <a:cubicBezTo>
                          <a:pt x="3895" y="1172"/>
                          <a:pt x="4684" y="1959"/>
                          <a:pt x="4684" y="2928"/>
                        </a:cubicBezTo>
                        <a:cubicBezTo>
                          <a:pt x="4684" y="3896"/>
                          <a:pt x="3895" y="4683"/>
                          <a:pt x="2928" y="4683"/>
                        </a:cubicBezTo>
                        <a:cubicBezTo>
                          <a:pt x="1958" y="4683"/>
                          <a:pt x="1171" y="3896"/>
                          <a:pt x="1171" y="2928"/>
                        </a:cubicBezTo>
                        <a:cubicBezTo>
                          <a:pt x="2139" y="2928"/>
                          <a:pt x="2928" y="2139"/>
                          <a:pt x="2928" y="1172"/>
                        </a:cubicBezTo>
                        <a:close/>
                        <a:moveTo>
                          <a:pt x="2928" y="1"/>
                        </a:moveTo>
                        <a:cubicBezTo>
                          <a:pt x="2655" y="1"/>
                          <a:pt x="2374" y="47"/>
                          <a:pt x="2066" y="142"/>
                        </a:cubicBezTo>
                        <a:cubicBezTo>
                          <a:pt x="1732" y="245"/>
                          <a:pt x="1562" y="616"/>
                          <a:pt x="1704" y="936"/>
                        </a:cubicBezTo>
                        <a:cubicBezTo>
                          <a:pt x="1885" y="1345"/>
                          <a:pt x="1569" y="1756"/>
                          <a:pt x="1177" y="1756"/>
                        </a:cubicBezTo>
                        <a:cubicBezTo>
                          <a:pt x="1099" y="1756"/>
                          <a:pt x="1018" y="1740"/>
                          <a:pt x="938" y="1704"/>
                        </a:cubicBezTo>
                        <a:cubicBezTo>
                          <a:pt x="860" y="1670"/>
                          <a:pt x="780" y="1654"/>
                          <a:pt x="701" y="1654"/>
                        </a:cubicBezTo>
                        <a:cubicBezTo>
                          <a:pt x="453" y="1654"/>
                          <a:pt x="219" y="1813"/>
                          <a:pt x="142" y="2067"/>
                        </a:cubicBezTo>
                        <a:cubicBezTo>
                          <a:pt x="46" y="2373"/>
                          <a:pt x="0" y="2656"/>
                          <a:pt x="0" y="2928"/>
                        </a:cubicBezTo>
                        <a:cubicBezTo>
                          <a:pt x="0" y="4542"/>
                          <a:pt x="1313" y="5854"/>
                          <a:pt x="2928" y="5854"/>
                        </a:cubicBezTo>
                        <a:cubicBezTo>
                          <a:pt x="4541" y="5854"/>
                          <a:pt x="5854" y="4542"/>
                          <a:pt x="5854" y="2928"/>
                        </a:cubicBezTo>
                        <a:cubicBezTo>
                          <a:pt x="5854" y="1313"/>
                          <a:pt x="4541" y="1"/>
                          <a:pt x="2928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7880" name="Google Shape;12624;p89">
                  <a:extLst>
                    <a:ext uri="{FF2B5EF4-FFF2-40B4-BE49-F238E27FC236}">
                      <a16:creationId xmlns:a16="http://schemas.microsoft.com/office/drawing/2014/main" id="{54FA834C-4297-DAE2-D641-02DF4B6DCCDE}"/>
                    </a:ext>
                  </a:extLst>
                </p:cNvPr>
                <p:cNvGrpSpPr/>
                <p:nvPr/>
              </p:nvGrpSpPr>
              <p:grpSpPr>
                <a:xfrm>
                  <a:off x="7676248" y="5123204"/>
                  <a:ext cx="620859" cy="620859"/>
                  <a:chOff x="6613801" y="2571753"/>
                  <a:chExt cx="417024" cy="417024"/>
                </a:xfrm>
                <a:grpFill/>
              </p:grpSpPr>
              <p:sp>
                <p:nvSpPr>
                  <p:cNvPr id="17893" name="Google Shape;12625;p89">
                    <a:extLst>
                      <a:ext uri="{FF2B5EF4-FFF2-40B4-BE49-F238E27FC236}">
                        <a16:creationId xmlns:a16="http://schemas.microsoft.com/office/drawing/2014/main" id="{9A7EB355-9A95-FA94-3120-257CC2FD55B6}"/>
                      </a:ext>
                    </a:extLst>
                  </p:cNvPr>
                  <p:cNvSpPr/>
                  <p:nvPr/>
                </p:nvSpPr>
                <p:spPr>
                  <a:xfrm>
                    <a:off x="6613801" y="2571753"/>
                    <a:ext cx="417024" cy="4170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982" h="19982" extrusionOk="0">
                        <a:moveTo>
                          <a:pt x="9991" y="1171"/>
                        </a:moveTo>
                        <a:cubicBezTo>
                          <a:pt x="14854" y="1171"/>
                          <a:pt x="18812" y="5127"/>
                          <a:pt x="18812" y="9991"/>
                        </a:cubicBezTo>
                        <a:cubicBezTo>
                          <a:pt x="18812" y="14854"/>
                          <a:pt x="14854" y="18810"/>
                          <a:pt x="9991" y="18810"/>
                        </a:cubicBezTo>
                        <a:cubicBezTo>
                          <a:pt x="5127" y="18810"/>
                          <a:pt x="1171" y="14854"/>
                          <a:pt x="1171" y="9991"/>
                        </a:cubicBezTo>
                        <a:cubicBezTo>
                          <a:pt x="1171" y="5127"/>
                          <a:pt x="5127" y="1171"/>
                          <a:pt x="9991" y="1171"/>
                        </a:cubicBezTo>
                        <a:close/>
                        <a:moveTo>
                          <a:pt x="9991" y="0"/>
                        </a:moveTo>
                        <a:cubicBezTo>
                          <a:pt x="4490" y="0"/>
                          <a:pt x="0" y="4490"/>
                          <a:pt x="0" y="9990"/>
                        </a:cubicBezTo>
                        <a:cubicBezTo>
                          <a:pt x="0" y="15493"/>
                          <a:pt x="4490" y="19981"/>
                          <a:pt x="9991" y="19981"/>
                        </a:cubicBezTo>
                        <a:cubicBezTo>
                          <a:pt x="15493" y="19981"/>
                          <a:pt x="19981" y="15491"/>
                          <a:pt x="19981" y="9990"/>
                        </a:cubicBezTo>
                        <a:cubicBezTo>
                          <a:pt x="19981" y="4488"/>
                          <a:pt x="15491" y="0"/>
                          <a:pt x="999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94" name="Google Shape;12626;p89">
                    <a:extLst>
                      <a:ext uri="{FF2B5EF4-FFF2-40B4-BE49-F238E27FC236}">
                        <a16:creationId xmlns:a16="http://schemas.microsoft.com/office/drawing/2014/main" id="{201B9AF8-6837-90D0-FADB-153C46A7EDA2}"/>
                      </a:ext>
                    </a:extLst>
                  </p:cNvPr>
                  <p:cNvSpPr/>
                  <p:nvPr/>
                </p:nvSpPr>
                <p:spPr>
                  <a:xfrm>
                    <a:off x="6663449" y="2645840"/>
                    <a:ext cx="317704" cy="2688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23" h="12881" extrusionOk="0">
                        <a:moveTo>
                          <a:pt x="12295" y="1172"/>
                        </a:moveTo>
                        <a:cubicBezTo>
                          <a:pt x="12619" y="1172"/>
                          <a:pt x="12881" y="1435"/>
                          <a:pt x="12881" y="1757"/>
                        </a:cubicBezTo>
                        <a:cubicBezTo>
                          <a:pt x="12881" y="2079"/>
                          <a:pt x="12617" y="2343"/>
                          <a:pt x="12295" y="2343"/>
                        </a:cubicBezTo>
                        <a:cubicBezTo>
                          <a:pt x="11973" y="2343"/>
                          <a:pt x="11709" y="2079"/>
                          <a:pt x="11709" y="1757"/>
                        </a:cubicBezTo>
                        <a:cubicBezTo>
                          <a:pt x="11709" y="1435"/>
                          <a:pt x="11973" y="1172"/>
                          <a:pt x="12295" y="1172"/>
                        </a:cubicBezTo>
                        <a:close/>
                        <a:moveTo>
                          <a:pt x="2343" y="4685"/>
                        </a:moveTo>
                        <a:cubicBezTo>
                          <a:pt x="2592" y="4685"/>
                          <a:pt x="2827" y="4763"/>
                          <a:pt x="3022" y="4902"/>
                        </a:cubicBezTo>
                        <a:cubicBezTo>
                          <a:pt x="2330" y="5410"/>
                          <a:pt x="1821" y="6015"/>
                          <a:pt x="1513" y="6677"/>
                        </a:cubicBezTo>
                        <a:cubicBezTo>
                          <a:pt x="1301" y="6461"/>
                          <a:pt x="1173" y="6167"/>
                          <a:pt x="1173" y="5856"/>
                        </a:cubicBezTo>
                        <a:cubicBezTo>
                          <a:pt x="1173" y="5210"/>
                          <a:pt x="1697" y="4685"/>
                          <a:pt x="2343" y="4685"/>
                        </a:cubicBezTo>
                        <a:close/>
                        <a:moveTo>
                          <a:pt x="12881" y="4685"/>
                        </a:moveTo>
                        <a:cubicBezTo>
                          <a:pt x="13526" y="4685"/>
                          <a:pt x="14052" y="5208"/>
                          <a:pt x="14052" y="5854"/>
                        </a:cubicBezTo>
                        <a:cubicBezTo>
                          <a:pt x="14052" y="6167"/>
                          <a:pt x="13923" y="6461"/>
                          <a:pt x="13712" y="6677"/>
                        </a:cubicBezTo>
                        <a:cubicBezTo>
                          <a:pt x="13404" y="6015"/>
                          <a:pt x="12893" y="5410"/>
                          <a:pt x="12201" y="4902"/>
                        </a:cubicBezTo>
                        <a:cubicBezTo>
                          <a:pt x="12396" y="4763"/>
                          <a:pt x="12633" y="4685"/>
                          <a:pt x="12881" y="4685"/>
                        </a:cubicBezTo>
                        <a:close/>
                        <a:moveTo>
                          <a:pt x="7616" y="4685"/>
                        </a:moveTo>
                        <a:cubicBezTo>
                          <a:pt x="9058" y="4685"/>
                          <a:pt x="10407" y="5074"/>
                          <a:pt x="11416" y="5778"/>
                        </a:cubicBezTo>
                        <a:cubicBezTo>
                          <a:pt x="12360" y="6440"/>
                          <a:pt x="12881" y="7299"/>
                          <a:pt x="12881" y="8196"/>
                        </a:cubicBezTo>
                        <a:cubicBezTo>
                          <a:pt x="12881" y="9095"/>
                          <a:pt x="12360" y="9953"/>
                          <a:pt x="11416" y="10615"/>
                        </a:cubicBezTo>
                        <a:cubicBezTo>
                          <a:pt x="10407" y="11320"/>
                          <a:pt x="9056" y="11710"/>
                          <a:pt x="7612" y="11710"/>
                        </a:cubicBezTo>
                        <a:cubicBezTo>
                          <a:pt x="6167" y="11710"/>
                          <a:pt x="4816" y="11320"/>
                          <a:pt x="3807" y="10615"/>
                        </a:cubicBezTo>
                        <a:cubicBezTo>
                          <a:pt x="2863" y="9953"/>
                          <a:pt x="2343" y="9095"/>
                          <a:pt x="2343" y="8196"/>
                        </a:cubicBezTo>
                        <a:cubicBezTo>
                          <a:pt x="2343" y="7299"/>
                          <a:pt x="2863" y="6440"/>
                          <a:pt x="3807" y="5778"/>
                        </a:cubicBezTo>
                        <a:cubicBezTo>
                          <a:pt x="4816" y="5074"/>
                          <a:pt x="6165" y="4685"/>
                          <a:pt x="7609" y="4685"/>
                        </a:cubicBezTo>
                        <a:close/>
                        <a:moveTo>
                          <a:pt x="8782" y="0"/>
                        </a:moveTo>
                        <a:cubicBezTo>
                          <a:pt x="8538" y="0"/>
                          <a:pt x="8309" y="156"/>
                          <a:pt x="8228" y="402"/>
                        </a:cubicBezTo>
                        <a:lnTo>
                          <a:pt x="7186" y="3524"/>
                        </a:lnTo>
                        <a:cubicBezTo>
                          <a:pt x="6065" y="3576"/>
                          <a:pt x="4998" y="3836"/>
                          <a:pt x="4073" y="4276"/>
                        </a:cubicBezTo>
                        <a:cubicBezTo>
                          <a:pt x="3634" y="3797"/>
                          <a:pt x="3011" y="3514"/>
                          <a:pt x="2343" y="3514"/>
                        </a:cubicBezTo>
                        <a:cubicBezTo>
                          <a:pt x="1051" y="3514"/>
                          <a:pt x="0" y="4565"/>
                          <a:pt x="0" y="5856"/>
                        </a:cubicBezTo>
                        <a:cubicBezTo>
                          <a:pt x="0" y="6702"/>
                          <a:pt x="469" y="7478"/>
                          <a:pt x="1186" y="7889"/>
                        </a:cubicBezTo>
                        <a:cubicBezTo>
                          <a:pt x="1177" y="7991"/>
                          <a:pt x="1171" y="8094"/>
                          <a:pt x="1171" y="8196"/>
                        </a:cubicBezTo>
                        <a:cubicBezTo>
                          <a:pt x="1171" y="9488"/>
                          <a:pt x="1870" y="10687"/>
                          <a:pt x="3137" y="11573"/>
                        </a:cubicBezTo>
                        <a:cubicBezTo>
                          <a:pt x="4340" y="12415"/>
                          <a:pt x="5928" y="12881"/>
                          <a:pt x="7611" y="12881"/>
                        </a:cubicBezTo>
                        <a:cubicBezTo>
                          <a:pt x="9293" y="12881"/>
                          <a:pt x="10883" y="12415"/>
                          <a:pt x="12086" y="11573"/>
                        </a:cubicBezTo>
                        <a:cubicBezTo>
                          <a:pt x="13353" y="10687"/>
                          <a:pt x="14050" y="9488"/>
                          <a:pt x="14050" y="8196"/>
                        </a:cubicBezTo>
                        <a:cubicBezTo>
                          <a:pt x="14050" y="8094"/>
                          <a:pt x="14046" y="7991"/>
                          <a:pt x="14037" y="7889"/>
                        </a:cubicBezTo>
                        <a:cubicBezTo>
                          <a:pt x="14754" y="7478"/>
                          <a:pt x="15223" y="6702"/>
                          <a:pt x="15223" y="5856"/>
                        </a:cubicBezTo>
                        <a:cubicBezTo>
                          <a:pt x="15223" y="4565"/>
                          <a:pt x="14172" y="3514"/>
                          <a:pt x="12881" y="3514"/>
                        </a:cubicBezTo>
                        <a:cubicBezTo>
                          <a:pt x="12212" y="3514"/>
                          <a:pt x="11589" y="3797"/>
                          <a:pt x="11152" y="4276"/>
                        </a:cubicBezTo>
                        <a:cubicBezTo>
                          <a:pt x="10330" y="3885"/>
                          <a:pt x="9396" y="3636"/>
                          <a:pt x="8412" y="3549"/>
                        </a:cubicBezTo>
                        <a:lnTo>
                          <a:pt x="9153" y="1327"/>
                        </a:lnTo>
                        <a:lnTo>
                          <a:pt x="10540" y="1789"/>
                        </a:lnTo>
                        <a:cubicBezTo>
                          <a:pt x="10556" y="2742"/>
                          <a:pt x="11338" y="3514"/>
                          <a:pt x="12295" y="3514"/>
                        </a:cubicBezTo>
                        <a:cubicBezTo>
                          <a:pt x="13263" y="3514"/>
                          <a:pt x="14052" y="2725"/>
                          <a:pt x="14052" y="1757"/>
                        </a:cubicBezTo>
                        <a:cubicBezTo>
                          <a:pt x="14052" y="790"/>
                          <a:pt x="13263" y="1"/>
                          <a:pt x="12295" y="1"/>
                        </a:cubicBezTo>
                        <a:cubicBezTo>
                          <a:pt x="11732" y="1"/>
                          <a:pt x="11232" y="268"/>
                          <a:pt x="10910" y="678"/>
                        </a:cubicBezTo>
                        <a:lnTo>
                          <a:pt x="8968" y="31"/>
                        </a:lnTo>
                        <a:cubicBezTo>
                          <a:pt x="8906" y="10"/>
                          <a:pt x="8844" y="0"/>
                          <a:pt x="878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95" name="Google Shape;12627;p89">
                    <a:extLst>
                      <a:ext uri="{FF2B5EF4-FFF2-40B4-BE49-F238E27FC236}">
                        <a16:creationId xmlns:a16="http://schemas.microsoft.com/office/drawing/2014/main" id="{B5D5CFEE-C521-83E0-5217-C3D55553D160}"/>
                      </a:ext>
                    </a:extLst>
                  </p:cNvPr>
                  <p:cNvSpPr/>
                  <p:nvPr/>
                </p:nvSpPr>
                <p:spPr>
                  <a:xfrm>
                    <a:off x="6748992" y="2768030"/>
                    <a:ext cx="48898" cy="488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43" h="2342" extrusionOk="0">
                        <a:moveTo>
                          <a:pt x="1171" y="1"/>
                        </a:moveTo>
                        <a:cubicBezTo>
                          <a:pt x="526" y="1"/>
                          <a:pt x="0" y="525"/>
                          <a:pt x="0" y="1170"/>
                        </a:cubicBezTo>
                        <a:cubicBezTo>
                          <a:pt x="0" y="1816"/>
                          <a:pt x="526" y="2341"/>
                          <a:pt x="1171" y="2341"/>
                        </a:cubicBezTo>
                        <a:cubicBezTo>
                          <a:pt x="1817" y="2341"/>
                          <a:pt x="2342" y="1816"/>
                          <a:pt x="2342" y="1170"/>
                        </a:cubicBezTo>
                        <a:cubicBezTo>
                          <a:pt x="2342" y="525"/>
                          <a:pt x="1817" y="1"/>
                          <a:pt x="117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96" name="Google Shape;12628;p89">
                    <a:extLst>
                      <a:ext uri="{FF2B5EF4-FFF2-40B4-BE49-F238E27FC236}">
                        <a16:creationId xmlns:a16="http://schemas.microsoft.com/office/drawing/2014/main" id="{28607794-0528-0700-67C2-AA3B1A0C4289}"/>
                      </a:ext>
                    </a:extLst>
                  </p:cNvPr>
                  <p:cNvSpPr/>
                  <p:nvPr/>
                </p:nvSpPr>
                <p:spPr>
                  <a:xfrm>
                    <a:off x="6846703" y="2768030"/>
                    <a:ext cx="48898" cy="488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43" h="2342" extrusionOk="0">
                        <a:moveTo>
                          <a:pt x="1172" y="1"/>
                        </a:moveTo>
                        <a:cubicBezTo>
                          <a:pt x="526" y="1"/>
                          <a:pt x="1" y="525"/>
                          <a:pt x="1" y="1170"/>
                        </a:cubicBezTo>
                        <a:cubicBezTo>
                          <a:pt x="1" y="1816"/>
                          <a:pt x="526" y="2341"/>
                          <a:pt x="1172" y="2341"/>
                        </a:cubicBezTo>
                        <a:cubicBezTo>
                          <a:pt x="1818" y="2341"/>
                          <a:pt x="2343" y="1816"/>
                          <a:pt x="2343" y="1170"/>
                        </a:cubicBezTo>
                        <a:cubicBezTo>
                          <a:pt x="2343" y="525"/>
                          <a:pt x="1818" y="1"/>
                          <a:pt x="1172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97" name="Google Shape;12629;p89">
                    <a:extLst>
                      <a:ext uri="{FF2B5EF4-FFF2-40B4-BE49-F238E27FC236}">
                        <a16:creationId xmlns:a16="http://schemas.microsoft.com/office/drawing/2014/main" id="{38857BA2-8FB1-5845-059C-F1D013A07F64}"/>
                      </a:ext>
                    </a:extLst>
                  </p:cNvPr>
                  <p:cNvSpPr/>
                  <p:nvPr/>
                </p:nvSpPr>
                <p:spPr>
                  <a:xfrm>
                    <a:off x="6759469" y="2841323"/>
                    <a:ext cx="125658" cy="35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1" h="1722" extrusionOk="0">
                        <a:moveTo>
                          <a:pt x="670" y="0"/>
                        </a:moveTo>
                        <a:cubicBezTo>
                          <a:pt x="455" y="0"/>
                          <a:pt x="249" y="119"/>
                          <a:pt x="146" y="324"/>
                        </a:cubicBezTo>
                        <a:cubicBezTo>
                          <a:pt x="1" y="614"/>
                          <a:pt x="117" y="965"/>
                          <a:pt x="407" y="1110"/>
                        </a:cubicBezTo>
                        <a:cubicBezTo>
                          <a:pt x="1223" y="1516"/>
                          <a:pt x="2116" y="1722"/>
                          <a:pt x="3011" y="1722"/>
                        </a:cubicBezTo>
                        <a:cubicBezTo>
                          <a:pt x="3905" y="1722"/>
                          <a:pt x="4800" y="1518"/>
                          <a:pt x="5614" y="1110"/>
                        </a:cubicBezTo>
                        <a:cubicBezTo>
                          <a:pt x="5904" y="965"/>
                          <a:pt x="6021" y="614"/>
                          <a:pt x="5875" y="324"/>
                        </a:cubicBezTo>
                        <a:cubicBezTo>
                          <a:pt x="5774" y="119"/>
                          <a:pt x="5567" y="0"/>
                          <a:pt x="5352" y="0"/>
                        </a:cubicBezTo>
                        <a:cubicBezTo>
                          <a:pt x="5264" y="0"/>
                          <a:pt x="5174" y="20"/>
                          <a:pt x="5090" y="62"/>
                        </a:cubicBezTo>
                        <a:cubicBezTo>
                          <a:pt x="4439" y="388"/>
                          <a:pt x="3725" y="551"/>
                          <a:pt x="3011" y="551"/>
                        </a:cubicBezTo>
                        <a:cubicBezTo>
                          <a:pt x="2296" y="551"/>
                          <a:pt x="1582" y="388"/>
                          <a:pt x="931" y="62"/>
                        </a:cubicBezTo>
                        <a:cubicBezTo>
                          <a:pt x="847" y="20"/>
                          <a:pt x="758" y="0"/>
                          <a:pt x="67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7881" name="Google Shape;12633;p89">
                  <a:extLst>
                    <a:ext uri="{FF2B5EF4-FFF2-40B4-BE49-F238E27FC236}">
                      <a16:creationId xmlns:a16="http://schemas.microsoft.com/office/drawing/2014/main" id="{E56297D4-0C23-E9FA-8043-404BBD4F2468}"/>
                    </a:ext>
                  </a:extLst>
                </p:cNvPr>
                <p:cNvGrpSpPr/>
                <p:nvPr/>
              </p:nvGrpSpPr>
              <p:grpSpPr>
                <a:xfrm>
                  <a:off x="2040531" y="5215345"/>
                  <a:ext cx="620859" cy="436577"/>
                  <a:chOff x="3476576" y="2633631"/>
                  <a:chExt cx="417024" cy="293244"/>
                </a:xfrm>
                <a:grpFill/>
              </p:grpSpPr>
              <p:sp>
                <p:nvSpPr>
                  <p:cNvPr id="17891" name="Google Shape;12634;p89">
                    <a:extLst>
                      <a:ext uri="{FF2B5EF4-FFF2-40B4-BE49-F238E27FC236}">
                        <a16:creationId xmlns:a16="http://schemas.microsoft.com/office/drawing/2014/main" id="{90B2BA93-BA05-4F39-5AAB-49DC3788B82A}"/>
                      </a:ext>
                    </a:extLst>
                  </p:cNvPr>
                  <p:cNvSpPr/>
                  <p:nvPr/>
                </p:nvSpPr>
                <p:spPr>
                  <a:xfrm>
                    <a:off x="3476576" y="2633631"/>
                    <a:ext cx="417024" cy="293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982" h="14051" extrusionOk="0">
                        <a:moveTo>
                          <a:pt x="17056" y="1172"/>
                        </a:moveTo>
                        <a:cubicBezTo>
                          <a:pt x="18023" y="1172"/>
                          <a:pt x="18811" y="1961"/>
                          <a:pt x="18811" y="2929"/>
                        </a:cubicBezTo>
                        <a:lnTo>
                          <a:pt x="18811" y="11124"/>
                        </a:lnTo>
                        <a:cubicBezTo>
                          <a:pt x="18811" y="12092"/>
                          <a:pt x="18023" y="12881"/>
                          <a:pt x="17056" y="12881"/>
                        </a:cubicBezTo>
                        <a:lnTo>
                          <a:pt x="2927" y="12881"/>
                        </a:lnTo>
                        <a:cubicBezTo>
                          <a:pt x="1959" y="12881"/>
                          <a:pt x="1172" y="12092"/>
                          <a:pt x="1172" y="11124"/>
                        </a:cubicBezTo>
                        <a:lnTo>
                          <a:pt x="1172" y="2929"/>
                        </a:lnTo>
                        <a:cubicBezTo>
                          <a:pt x="1172" y="1961"/>
                          <a:pt x="1959" y="1172"/>
                          <a:pt x="2927" y="1172"/>
                        </a:cubicBezTo>
                        <a:close/>
                        <a:moveTo>
                          <a:pt x="2927" y="1"/>
                        </a:moveTo>
                        <a:cubicBezTo>
                          <a:pt x="1313" y="1"/>
                          <a:pt x="1" y="1315"/>
                          <a:pt x="1" y="2929"/>
                        </a:cubicBezTo>
                        <a:lnTo>
                          <a:pt x="1" y="11124"/>
                        </a:lnTo>
                        <a:cubicBezTo>
                          <a:pt x="1" y="12738"/>
                          <a:pt x="1313" y="14050"/>
                          <a:pt x="2927" y="14050"/>
                        </a:cubicBezTo>
                        <a:lnTo>
                          <a:pt x="17056" y="14050"/>
                        </a:lnTo>
                        <a:cubicBezTo>
                          <a:pt x="18669" y="14050"/>
                          <a:pt x="19982" y="12738"/>
                          <a:pt x="19982" y="11124"/>
                        </a:cubicBezTo>
                        <a:lnTo>
                          <a:pt x="19982" y="2929"/>
                        </a:lnTo>
                        <a:cubicBezTo>
                          <a:pt x="19982" y="1315"/>
                          <a:pt x="18669" y="1"/>
                          <a:pt x="17056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92" name="Google Shape;12635;p89">
                    <a:extLst>
                      <a:ext uri="{FF2B5EF4-FFF2-40B4-BE49-F238E27FC236}">
                        <a16:creationId xmlns:a16="http://schemas.microsoft.com/office/drawing/2014/main" id="{106A5BB6-E765-974A-1A93-CECEE7256D40}"/>
                      </a:ext>
                    </a:extLst>
                  </p:cNvPr>
                  <p:cNvSpPr/>
                  <p:nvPr/>
                </p:nvSpPr>
                <p:spPr>
                  <a:xfrm>
                    <a:off x="3636206" y="2706945"/>
                    <a:ext cx="122194" cy="1466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55" h="7026" extrusionOk="0">
                        <a:moveTo>
                          <a:pt x="1172" y="1643"/>
                        </a:moveTo>
                        <a:lnTo>
                          <a:pt x="4165" y="3514"/>
                        </a:lnTo>
                        <a:lnTo>
                          <a:pt x="1172" y="5384"/>
                        </a:lnTo>
                        <a:lnTo>
                          <a:pt x="1172" y="1643"/>
                        </a:lnTo>
                        <a:close/>
                        <a:moveTo>
                          <a:pt x="586" y="0"/>
                        </a:moveTo>
                        <a:cubicBezTo>
                          <a:pt x="489" y="0"/>
                          <a:pt x="391" y="25"/>
                          <a:pt x="302" y="74"/>
                        </a:cubicBezTo>
                        <a:cubicBezTo>
                          <a:pt x="116" y="178"/>
                          <a:pt x="1" y="373"/>
                          <a:pt x="1" y="587"/>
                        </a:cubicBezTo>
                        <a:lnTo>
                          <a:pt x="1" y="6440"/>
                        </a:lnTo>
                        <a:cubicBezTo>
                          <a:pt x="1" y="6653"/>
                          <a:pt x="116" y="6849"/>
                          <a:pt x="302" y="6953"/>
                        </a:cubicBezTo>
                        <a:cubicBezTo>
                          <a:pt x="389" y="7001"/>
                          <a:pt x="487" y="7026"/>
                          <a:pt x="585" y="7026"/>
                        </a:cubicBezTo>
                        <a:cubicBezTo>
                          <a:pt x="693" y="7026"/>
                          <a:pt x="801" y="6997"/>
                          <a:pt x="896" y="6937"/>
                        </a:cubicBezTo>
                        <a:lnTo>
                          <a:pt x="5580" y="4010"/>
                        </a:lnTo>
                        <a:cubicBezTo>
                          <a:pt x="5750" y="3903"/>
                          <a:pt x="5854" y="3714"/>
                          <a:pt x="5854" y="3513"/>
                        </a:cubicBezTo>
                        <a:cubicBezTo>
                          <a:pt x="5854" y="3311"/>
                          <a:pt x="5750" y="3123"/>
                          <a:pt x="5580" y="3017"/>
                        </a:cubicBezTo>
                        <a:lnTo>
                          <a:pt x="896" y="90"/>
                        </a:lnTo>
                        <a:cubicBezTo>
                          <a:pt x="801" y="30"/>
                          <a:pt x="694" y="0"/>
                          <a:pt x="586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7882" name="Google Shape;12636;p89">
                  <a:extLst>
                    <a:ext uri="{FF2B5EF4-FFF2-40B4-BE49-F238E27FC236}">
                      <a16:creationId xmlns:a16="http://schemas.microsoft.com/office/drawing/2014/main" id="{5DDB6928-8141-4D4D-0F30-73748DC8D559}"/>
                    </a:ext>
                  </a:extLst>
                </p:cNvPr>
                <p:cNvGrpSpPr/>
                <p:nvPr/>
              </p:nvGrpSpPr>
              <p:grpSpPr>
                <a:xfrm>
                  <a:off x="2979814" y="5123312"/>
                  <a:ext cx="620890" cy="620641"/>
                  <a:chOff x="3988564" y="2571836"/>
                  <a:chExt cx="417045" cy="416878"/>
                </a:xfrm>
                <a:grpFill/>
              </p:grpSpPr>
              <p:sp>
                <p:nvSpPr>
                  <p:cNvPr id="17889" name="Google Shape;12637;p89">
                    <a:extLst>
                      <a:ext uri="{FF2B5EF4-FFF2-40B4-BE49-F238E27FC236}">
                        <a16:creationId xmlns:a16="http://schemas.microsoft.com/office/drawing/2014/main" id="{E4D03CFD-3DBB-E450-677A-075D921F682F}"/>
                      </a:ext>
                    </a:extLst>
                  </p:cNvPr>
                  <p:cNvSpPr/>
                  <p:nvPr/>
                </p:nvSpPr>
                <p:spPr>
                  <a:xfrm>
                    <a:off x="4090678" y="2650431"/>
                    <a:ext cx="213124" cy="2592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12" h="12423" extrusionOk="0">
                        <a:moveTo>
                          <a:pt x="4938" y="1172"/>
                        </a:moveTo>
                        <a:cubicBezTo>
                          <a:pt x="7267" y="1172"/>
                          <a:pt x="8610" y="2621"/>
                          <a:pt x="8610" y="3081"/>
                        </a:cubicBezTo>
                        <a:cubicBezTo>
                          <a:pt x="8610" y="3348"/>
                          <a:pt x="8308" y="3471"/>
                          <a:pt x="8102" y="3471"/>
                        </a:cubicBezTo>
                        <a:cubicBezTo>
                          <a:pt x="7867" y="3471"/>
                          <a:pt x="7733" y="3357"/>
                          <a:pt x="7407" y="3026"/>
                        </a:cubicBezTo>
                        <a:cubicBezTo>
                          <a:pt x="6933" y="2541"/>
                          <a:pt x="6282" y="1879"/>
                          <a:pt x="4821" y="1879"/>
                        </a:cubicBezTo>
                        <a:cubicBezTo>
                          <a:pt x="4177" y="1879"/>
                          <a:pt x="3602" y="2046"/>
                          <a:pt x="3162" y="2362"/>
                        </a:cubicBezTo>
                        <a:cubicBezTo>
                          <a:pt x="2687" y="2700"/>
                          <a:pt x="2417" y="3188"/>
                          <a:pt x="2417" y="3701"/>
                        </a:cubicBezTo>
                        <a:cubicBezTo>
                          <a:pt x="2417" y="4145"/>
                          <a:pt x="2603" y="4758"/>
                          <a:pt x="3491" y="5152"/>
                        </a:cubicBezTo>
                        <a:cubicBezTo>
                          <a:pt x="3997" y="5378"/>
                          <a:pt x="4646" y="5506"/>
                          <a:pt x="5334" y="5642"/>
                        </a:cubicBezTo>
                        <a:cubicBezTo>
                          <a:pt x="7566" y="6081"/>
                          <a:pt x="9029" y="6514"/>
                          <a:pt x="9029" y="8449"/>
                        </a:cubicBezTo>
                        <a:cubicBezTo>
                          <a:pt x="9029" y="8455"/>
                          <a:pt x="9029" y="8464"/>
                          <a:pt x="9029" y="8478"/>
                        </a:cubicBezTo>
                        <a:cubicBezTo>
                          <a:pt x="9035" y="8646"/>
                          <a:pt x="9028" y="9518"/>
                          <a:pt x="8347" y="10222"/>
                        </a:cubicBezTo>
                        <a:cubicBezTo>
                          <a:pt x="7688" y="10903"/>
                          <a:pt x="6597" y="11248"/>
                          <a:pt x="5102" y="11252"/>
                        </a:cubicBezTo>
                        <a:cubicBezTo>
                          <a:pt x="2240" y="11250"/>
                          <a:pt x="1171" y="9891"/>
                          <a:pt x="1171" y="9033"/>
                        </a:cubicBezTo>
                        <a:cubicBezTo>
                          <a:pt x="1171" y="8780"/>
                          <a:pt x="1518" y="8672"/>
                          <a:pt x="1656" y="8672"/>
                        </a:cubicBezTo>
                        <a:cubicBezTo>
                          <a:pt x="1844" y="8672"/>
                          <a:pt x="2005" y="8837"/>
                          <a:pt x="2327" y="9212"/>
                        </a:cubicBezTo>
                        <a:cubicBezTo>
                          <a:pt x="2843" y="9813"/>
                          <a:pt x="3551" y="10636"/>
                          <a:pt x="5095" y="10636"/>
                        </a:cubicBezTo>
                        <a:cubicBezTo>
                          <a:pt x="6363" y="10636"/>
                          <a:pt x="7727" y="9881"/>
                          <a:pt x="7727" y="8612"/>
                        </a:cubicBezTo>
                        <a:cubicBezTo>
                          <a:pt x="7727" y="7951"/>
                          <a:pt x="7363" y="7445"/>
                          <a:pt x="6647" y="7109"/>
                        </a:cubicBezTo>
                        <a:cubicBezTo>
                          <a:pt x="6130" y="6866"/>
                          <a:pt x="5472" y="6726"/>
                          <a:pt x="4773" y="6578"/>
                        </a:cubicBezTo>
                        <a:cubicBezTo>
                          <a:pt x="2620" y="6120"/>
                          <a:pt x="1209" y="5683"/>
                          <a:pt x="1209" y="3859"/>
                        </a:cubicBezTo>
                        <a:cubicBezTo>
                          <a:pt x="1209" y="2893"/>
                          <a:pt x="1667" y="2191"/>
                          <a:pt x="2606" y="1711"/>
                        </a:cubicBezTo>
                        <a:cubicBezTo>
                          <a:pt x="3388" y="1313"/>
                          <a:pt x="4350" y="1172"/>
                          <a:pt x="4938" y="1172"/>
                        </a:cubicBezTo>
                        <a:close/>
                        <a:moveTo>
                          <a:pt x="4938" y="1"/>
                        </a:moveTo>
                        <a:cubicBezTo>
                          <a:pt x="2944" y="1"/>
                          <a:pt x="39" y="991"/>
                          <a:pt x="39" y="3861"/>
                        </a:cubicBezTo>
                        <a:cubicBezTo>
                          <a:pt x="39" y="5149"/>
                          <a:pt x="579" y="6129"/>
                          <a:pt x="1644" y="6772"/>
                        </a:cubicBezTo>
                        <a:cubicBezTo>
                          <a:pt x="2505" y="7293"/>
                          <a:pt x="3581" y="7523"/>
                          <a:pt x="4529" y="7724"/>
                        </a:cubicBezTo>
                        <a:cubicBezTo>
                          <a:pt x="5159" y="7857"/>
                          <a:pt x="5755" y="7984"/>
                          <a:pt x="6149" y="8170"/>
                        </a:cubicBezTo>
                        <a:cubicBezTo>
                          <a:pt x="6556" y="8359"/>
                          <a:pt x="6556" y="8518"/>
                          <a:pt x="6556" y="8612"/>
                        </a:cubicBezTo>
                        <a:cubicBezTo>
                          <a:pt x="6556" y="9100"/>
                          <a:pt x="5785" y="9465"/>
                          <a:pt x="5095" y="9465"/>
                        </a:cubicBezTo>
                        <a:cubicBezTo>
                          <a:pt x="4089" y="9465"/>
                          <a:pt x="3664" y="8971"/>
                          <a:pt x="3215" y="8449"/>
                        </a:cubicBezTo>
                        <a:cubicBezTo>
                          <a:pt x="2833" y="8005"/>
                          <a:pt x="2401" y="7501"/>
                          <a:pt x="1656" y="7501"/>
                        </a:cubicBezTo>
                        <a:cubicBezTo>
                          <a:pt x="860" y="7501"/>
                          <a:pt x="0" y="8087"/>
                          <a:pt x="0" y="9035"/>
                        </a:cubicBezTo>
                        <a:cubicBezTo>
                          <a:pt x="0" y="10459"/>
                          <a:pt x="1462" y="12423"/>
                          <a:pt x="5104" y="12423"/>
                        </a:cubicBezTo>
                        <a:cubicBezTo>
                          <a:pt x="6926" y="12419"/>
                          <a:pt x="8301" y="11954"/>
                          <a:pt x="9187" y="11036"/>
                        </a:cubicBezTo>
                        <a:cubicBezTo>
                          <a:pt x="10167" y="10024"/>
                          <a:pt x="10211" y="8803"/>
                          <a:pt x="10200" y="8442"/>
                        </a:cubicBezTo>
                        <a:cubicBezTo>
                          <a:pt x="10199" y="7101"/>
                          <a:pt x="9638" y="6090"/>
                          <a:pt x="8536" y="5435"/>
                        </a:cubicBezTo>
                        <a:cubicBezTo>
                          <a:pt x="7642" y="4904"/>
                          <a:pt x="6537" y="4685"/>
                          <a:pt x="5560" y="4492"/>
                        </a:cubicBezTo>
                        <a:cubicBezTo>
                          <a:pt x="4939" y="4370"/>
                          <a:pt x="4354" y="4255"/>
                          <a:pt x="3966" y="4084"/>
                        </a:cubicBezTo>
                        <a:cubicBezTo>
                          <a:pt x="3588" y="3916"/>
                          <a:pt x="3588" y="3781"/>
                          <a:pt x="3588" y="3703"/>
                        </a:cubicBezTo>
                        <a:cubicBezTo>
                          <a:pt x="3588" y="3429"/>
                          <a:pt x="4016" y="3050"/>
                          <a:pt x="4821" y="3050"/>
                        </a:cubicBezTo>
                        <a:cubicBezTo>
                          <a:pt x="5790" y="3050"/>
                          <a:pt x="6153" y="3418"/>
                          <a:pt x="6570" y="3847"/>
                        </a:cubicBezTo>
                        <a:cubicBezTo>
                          <a:pt x="6921" y="4202"/>
                          <a:pt x="7354" y="4644"/>
                          <a:pt x="8102" y="4644"/>
                        </a:cubicBezTo>
                        <a:cubicBezTo>
                          <a:pt x="8966" y="4644"/>
                          <a:pt x="9781" y="4016"/>
                          <a:pt x="9781" y="3082"/>
                        </a:cubicBezTo>
                        <a:cubicBezTo>
                          <a:pt x="9781" y="1768"/>
                          <a:pt x="7722" y="1"/>
                          <a:pt x="4938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90" name="Google Shape;12638;p89">
                    <a:extLst>
                      <a:ext uri="{FF2B5EF4-FFF2-40B4-BE49-F238E27FC236}">
                        <a16:creationId xmlns:a16="http://schemas.microsoft.com/office/drawing/2014/main" id="{A9B9E3BE-6A17-5112-84DA-09DF3FE7824D}"/>
                      </a:ext>
                    </a:extLst>
                  </p:cNvPr>
                  <p:cNvSpPr/>
                  <p:nvPr/>
                </p:nvSpPr>
                <p:spPr>
                  <a:xfrm>
                    <a:off x="3988564" y="2571836"/>
                    <a:ext cx="417045" cy="4168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983" h="19975" extrusionOk="0">
                        <a:moveTo>
                          <a:pt x="5465" y="1172"/>
                        </a:moveTo>
                        <a:cubicBezTo>
                          <a:pt x="6229" y="1172"/>
                          <a:pt x="6714" y="1356"/>
                          <a:pt x="7184" y="1548"/>
                        </a:cubicBezTo>
                        <a:cubicBezTo>
                          <a:pt x="7842" y="1820"/>
                          <a:pt x="8120" y="1882"/>
                          <a:pt x="8506" y="1882"/>
                        </a:cubicBezTo>
                        <a:cubicBezTo>
                          <a:pt x="8831" y="1882"/>
                          <a:pt x="9232" y="1838"/>
                          <a:pt x="10000" y="1838"/>
                        </a:cubicBezTo>
                        <a:cubicBezTo>
                          <a:pt x="13275" y="1838"/>
                          <a:pt x="15226" y="3478"/>
                          <a:pt x="16286" y="4855"/>
                        </a:cubicBezTo>
                        <a:cubicBezTo>
                          <a:pt x="17660" y="6641"/>
                          <a:pt x="18149" y="8709"/>
                          <a:pt x="18149" y="9937"/>
                        </a:cubicBezTo>
                        <a:cubicBezTo>
                          <a:pt x="18149" y="11304"/>
                          <a:pt x="17841" y="11405"/>
                          <a:pt x="18414" y="12744"/>
                        </a:cubicBezTo>
                        <a:cubicBezTo>
                          <a:pt x="18610" y="13203"/>
                          <a:pt x="18812" y="13675"/>
                          <a:pt x="18812" y="14565"/>
                        </a:cubicBezTo>
                        <a:cubicBezTo>
                          <a:pt x="18812" y="15702"/>
                          <a:pt x="18373" y="16765"/>
                          <a:pt x="17575" y="17561"/>
                        </a:cubicBezTo>
                        <a:cubicBezTo>
                          <a:pt x="16776" y="18358"/>
                          <a:pt x="15671" y="18803"/>
                          <a:pt x="14546" y="18803"/>
                        </a:cubicBezTo>
                        <a:cubicBezTo>
                          <a:pt x="14544" y="18803"/>
                          <a:pt x="14542" y="18803"/>
                          <a:pt x="14540" y="18803"/>
                        </a:cubicBezTo>
                        <a:lnTo>
                          <a:pt x="14519" y="18803"/>
                        </a:lnTo>
                        <a:cubicBezTo>
                          <a:pt x="13754" y="18803"/>
                          <a:pt x="13270" y="18612"/>
                          <a:pt x="12799" y="18418"/>
                        </a:cubicBezTo>
                        <a:cubicBezTo>
                          <a:pt x="12161" y="18154"/>
                          <a:pt x="11842" y="18085"/>
                          <a:pt x="11520" y="18085"/>
                        </a:cubicBezTo>
                        <a:cubicBezTo>
                          <a:pt x="11167" y="18085"/>
                          <a:pt x="10809" y="18168"/>
                          <a:pt x="10022" y="18168"/>
                        </a:cubicBezTo>
                        <a:cubicBezTo>
                          <a:pt x="6746" y="18168"/>
                          <a:pt x="4785" y="16516"/>
                          <a:pt x="3717" y="15131"/>
                        </a:cubicBezTo>
                        <a:cubicBezTo>
                          <a:pt x="2328" y="13328"/>
                          <a:pt x="1835" y="11257"/>
                          <a:pt x="1835" y="10031"/>
                        </a:cubicBezTo>
                        <a:cubicBezTo>
                          <a:pt x="1835" y="8674"/>
                          <a:pt x="2146" y="8571"/>
                          <a:pt x="1569" y="7222"/>
                        </a:cubicBezTo>
                        <a:cubicBezTo>
                          <a:pt x="1375" y="6765"/>
                          <a:pt x="1173" y="6293"/>
                          <a:pt x="1171" y="5408"/>
                        </a:cubicBezTo>
                        <a:cubicBezTo>
                          <a:pt x="1175" y="3063"/>
                          <a:pt x="3100" y="1172"/>
                          <a:pt x="5465" y="1172"/>
                        </a:cubicBezTo>
                        <a:close/>
                        <a:moveTo>
                          <a:pt x="5465" y="0"/>
                        </a:moveTo>
                        <a:cubicBezTo>
                          <a:pt x="3993" y="0"/>
                          <a:pt x="2617" y="552"/>
                          <a:pt x="1587" y="1582"/>
                        </a:cubicBezTo>
                        <a:cubicBezTo>
                          <a:pt x="566" y="2603"/>
                          <a:pt x="4" y="3960"/>
                          <a:pt x="0" y="5403"/>
                        </a:cubicBezTo>
                        <a:lnTo>
                          <a:pt x="0" y="5414"/>
                        </a:lnTo>
                        <a:cubicBezTo>
                          <a:pt x="2" y="6535"/>
                          <a:pt x="274" y="7170"/>
                          <a:pt x="492" y="7682"/>
                        </a:cubicBezTo>
                        <a:cubicBezTo>
                          <a:pt x="938" y="8725"/>
                          <a:pt x="664" y="8547"/>
                          <a:pt x="664" y="10031"/>
                        </a:cubicBezTo>
                        <a:cubicBezTo>
                          <a:pt x="664" y="11738"/>
                          <a:pt x="1385" y="14023"/>
                          <a:pt x="2790" y="15845"/>
                        </a:cubicBezTo>
                        <a:cubicBezTo>
                          <a:pt x="4019" y="17439"/>
                          <a:pt x="6270" y="19339"/>
                          <a:pt x="10022" y="19339"/>
                        </a:cubicBezTo>
                        <a:cubicBezTo>
                          <a:pt x="10942" y="19339"/>
                          <a:pt x="11234" y="19255"/>
                          <a:pt x="11494" y="19255"/>
                        </a:cubicBezTo>
                        <a:cubicBezTo>
                          <a:pt x="11700" y="19255"/>
                          <a:pt x="11887" y="19308"/>
                          <a:pt x="12353" y="19500"/>
                        </a:cubicBezTo>
                        <a:cubicBezTo>
                          <a:pt x="12875" y="19716"/>
                          <a:pt x="13523" y="19974"/>
                          <a:pt x="14519" y="19974"/>
                        </a:cubicBezTo>
                        <a:lnTo>
                          <a:pt x="14554" y="19974"/>
                        </a:lnTo>
                        <a:cubicBezTo>
                          <a:pt x="15985" y="19974"/>
                          <a:pt x="17386" y="19403"/>
                          <a:pt x="18402" y="18391"/>
                        </a:cubicBezTo>
                        <a:cubicBezTo>
                          <a:pt x="19422" y="17374"/>
                          <a:pt x="19983" y="16015"/>
                          <a:pt x="19983" y="14565"/>
                        </a:cubicBezTo>
                        <a:cubicBezTo>
                          <a:pt x="19983" y="13436"/>
                          <a:pt x="19711" y="12797"/>
                          <a:pt x="19491" y="12284"/>
                        </a:cubicBezTo>
                        <a:cubicBezTo>
                          <a:pt x="19045" y="11243"/>
                          <a:pt x="19320" y="11421"/>
                          <a:pt x="19320" y="9937"/>
                        </a:cubicBezTo>
                        <a:cubicBezTo>
                          <a:pt x="19320" y="8218"/>
                          <a:pt x="18603" y="5946"/>
                          <a:pt x="17213" y="4140"/>
                        </a:cubicBezTo>
                        <a:cubicBezTo>
                          <a:pt x="15994" y="2557"/>
                          <a:pt x="13753" y="667"/>
                          <a:pt x="10000" y="667"/>
                        </a:cubicBezTo>
                        <a:cubicBezTo>
                          <a:pt x="9146" y="667"/>
                          <a:pt x="8785" y="712"/>
                          <a:pt x="8528" y="712"/>
                        </a:cubicBezTo>
                        <a:cubicBezTo>
                          <a:pt x="8261" y="712"/>
                          <a:pt x="8109" y="664"/>
                          <a:pt x="7630" y="466"/>
                        </a:cubicBezTo>
                        <a:cubicBezTo>
                          <a:pt x="7110" y="252"/>
                          <a:pt x="6461" y="0"/>
                          <a:pt x="5465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7883" name="Google Shape;12639;p89">
                  <a:extLst>
                    <a:ext uri="{FF2B5EF4-FFF2-40B4-BE49-F238E27FC236}">
                      <a16:creationId xmlns:a16="http://schemas.microsoft.com/office/drawing/2014/main" id="{C08134E7-8436-2D26-45A3-13850CB8A1FD}"/>
                    </a:ext>
                  </a:extLst>
                </p:cNvPr>
                <p:cNvGrpSpPr/>
                <p:nvPr/>
              </p:nvGrpSpPr>
              <p:grpSpPr>
                <a:xfrm>
                  <a:off x="3919129" y="5123204"/>
                  <a:ext cx="620859" cy="620859"/>
                  <a:chOff x="4500573" y="2571753"/>
                  <a:chExt cx="417024" cy="417024"/>
                </a:xfrm>
                <a:grpFill/>
              </p:grpSpPr>
              <p:sp>
                <p:nvSpPr>
                  <p:cNvPr id="17887" name="Google Shape;12640;p89">
                    <a:extLst>
                      <a:ext uri="{FF2B5EF4-FFF2-40B4-BE49-F238E27FC236}">
                        <a16:creationId xmlns:a16="http://schemas.microsoft.com/office/drawing/2014/main" id="{A1BF9F49-1ADC-E0C8-55E4-E1916C89C107}"/>
                      </a:ext>
                    </a:extLst>
                  </p:cNvPr>
                  <p:cNvSpPr/>
                  <p:nvPr/>
                </p:nvSpPr>
                <p:spPr>
                  <a:xfrm>
                    <a:off x="4550263" y="2632817"/>
                    <a:ext cx="317683" cy="293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22" h="14051" extrusionOk="0">
                        <a:moveTo>
                          <a:pt x="7616" y="1172"/>
                        </a:moveTo>
                        <a:cubicBezTo>
                          <a:pt x="8529" y="1202"/>
                          <a:pt x="10613" y="1570"/>
                          <a:pt x="10613" y="4280"/>
                        </a:cubicBezTo>
                        <a:cubicBezTo>
                          <a:pt x="10613" y="4791"/>
                          <a:pt x="10565" y="5662"/>
                          <a:pt x="10565" y="5683"/>
                        </a:cubicBezTo>
                        <a:cubicBezTo>
                          <a:pt x="10565" y="6490"/>
                          <a:pt x="11186" y="6530"/>
                          <a:pt x="11312" y="6530"/>
                        </a:cubicBezTo>
                        <a:cubicBezTo>
                          <a:pt x="11563" y="6530"/>
                          <a:pt x="11867" y="6461"/>
                          <a:pt x="12149" y="6399"/>
                        </a:cubicBezTo>
                        <a:lnTo>
                          <a:pt x="12149" y="6399"/>
                        </a:lnTo>
                        <a:cubicBezTo>
                          <a:pt x="11697" y="6589"/>
                          <a:pt x="10875" y="6838"/>
                          <a:pt x="10875" y="7608"/>
                        </a:cubicBezTo>
                        <a:cubicBezTo>
                          <a:pt x="10875" y="9260"/>
                          <a:pt x="12294" y="9897"/>
                          <a:pt x="13233" y="10316"/>
                        </a:cubicBezTo>
                        <a:cubicBezTo>
                          <a:pt x="13419" y="10399"/>
                          <a:pt x="13661" y="10509"/>
                          <a:pt x="13838" y="10608"/>
                        </a:cubicBezTo>
                        <a:cubicBezTo>
                          <a:pt x="13590" y="10652"/>
                          <a:pt x="13247" y="10703"/>
                          <a:pt x="12826" y="10802"/>
                        </a:cubicBezTo>
                        <a:cubicBezTo>
                          <a:pt x="12446" y="10894"/>
                          <a:pt x="12149" y="11195"/>
                          <a:pt x="12067" y="11574"/>
                        </a:cubicBezTo>
                        <a:cubicBezTo>
                          <a:pt x="12058" y="11614"/>
                          <a:pt x="12049" y="11652"/>
                          <a:pt x="12041" y="11683"/>
                        </a:cubicBezTo>
                        <a:cubicBezTo>
                          <a:pt x="11837" y="11646"/>
                          <a:pt x="11549" y="11584"/>
                          <a:pt x="11156" y="11584"/>
                        </a:cubicBezTo>
                        <a:cubicBezTo>
                          <a:pt x="10220" y="11584"/>
                          <a:pt x="9658" y="11968"/>
                          <a:pt x="9161" y="12306"/>
                        </a:cubicBezTo>
                        <a:cubicBezTo>
                          <a:pt x="8711" y="12614"/>
                          <a:pt x="8322" y="12879"/>
                          <a:pt x="7611" y="12881"/>
                        </a:cubicBezTo>
                        <a:cubicBezTo>
                          <a:pt x="6900" y="12879"/>
                          <a:pt x="6511" y="12614"/>
                          <a:pt x="6060" y="12306"/>
                        </a:cubicBezTo>
                        <a:cubicBezTo>
                          <a:pt x="5563" y="11968"/>
                          <a:pt x="5000" y="11584"/>
                          <a:pt x="4064" y="11584"/>
                        </a:cubicBezTo>
                        <a:cubicBezTo>
                          <a:pt x="3671" y="11584"/>
                          <a:pt x="3381" y="11646"/>
                          <a:pt x="3180" y="11683"/>
                        </a:cubicBezTo>
                        <a:cubicBezTo>
                          <a:pt x="3171" y="11652"/>
                          <a:pt x="3164" y="11614"/>
                          <a:pt x="3155" y="11574"/>
                        </a:cubicBezTo>
                        <a:cubicBezTo>
                          <a:pt x="3072" y="11195"/>
                          <a:pt x="2775" y="10894"/>
                          <a:pt x="2394" y="10802"/>
                        </a:cubicBezTo>
                        <a:cubicBezTo>
                          <a:pt x="1973" y="10703"/>
                          <a:pt x="1630" y="10652"/>
                          <a:pt x="1384" y="10608"/>
                        </a:cubicBezTo>
                        <a:cubicBezTo>
                          <a:pt x="1559" y="10509"/>
                          <a:pt x="1803" y="10399"/>
                          <a:pt x="1987" y="10316"/>
                        </a:cubicBezTo>
                        <a:cubicBezTo>
                          <a:pt x="2927" y="9897"/>
                          <a:pt x="4347" y="9260"/>
                          <a:pt x="4347" y="7608"/>
                        </a:cubicBezTo>
                        <a:cubicBezTo>
                          <a:pt x="4347" y="6838"/>
                          <a:pt x="3525" y="6589"/>
                          <a:pt x="3072" y="6399"/>
                        </a:cubicBezTo>
                        <a:lnTo>
                          <a:pt x="3072" y="6399"/>
                        </a:lnTo>
                        <a:cubicBezTo>
                          <a:pt x="3355" y="6461"/>
                          <a:pt x="3657" y="6530"/>
                          <a:pt x="3910" y="6530"/>
                        </a:cubicBezTo>
                        <a:cubicBezTo>
                          <a:pt x="4034" y="6530"/>
                          <a:pt x="4655" y="6490"/>
                          <a:pt x="4655" y="5683"/>
                        </a:cubicBezTo>
                        <a:cubicBezTo>
                          <a:pt x="4655" y="5662"/>
                          <a:pt x="4609" y="4793"/>
                          <a:pt x="4609" y="4280"/>
                        </a:cubicBezTo>
                        <a:cubicBezTo>
                          <a:pt x="4609" y="1558"/>
                          <a:pt x="6698" y="1199"/>
                          <a:pt x="7616" y="1172"/>
                        </a:cubicBezTo>
                        <a:close/>
                        <a:moveTo>
                          <a:pt x="7602" y="1"/>
                        </a:moveTo>
                        <a:cubicBezTo>
                          <a:pt x="7201" y="11"/>
                          <a:pt x="6164" y="98"/>
                          <a:pt x="5219" y="691"/>
                        </a:cubicBezTo>
                        <a:cubicBezTo>
                          <a:pt x="4407" y="1200"/>
                          <a:pt x="3438" y="2237"/>
                          <a:pt x="3438" y="4280"/>
                        </a:cubicBezTo>
                        <a:cubicBezTo>
                          <a:pt x="3438" y="4714"/>
                          <a:pt x="3454" y="5041"/>
                          <a:pt x="3466" y="5288"/>
                        </a:cubicBezTo>
                        <a:cubicBezTo>
                          <a:pt x="3176" y="5225"/>
                          <a:pt x="2914" y="5159"/>
                          <a:pt x="2711" y="5159"/>
                        </a:cubicBezTo>
                        <a:cubicBezTo>
                          <a:pt x="2005" y="5159"/>
                          <a:pt x="1492" y="5593"/>
                          <a:pt x="1492" y="6187"/>
                        </a:cubicBezTo>
                        <a:cubicBezTo>
                          <a:pt x="1492" y="7031"/>
                          <a:pt x="2302" y="7355"/>
                          <a:pt x="2785" y="7547"/>
                        </a:cubicBezTo>
                        <a:cubicBezTo>
                          <a:pt x="2907" y="7595"/>
                          <a:pt x="3077" y="7664"/>
                          <a:pt x="3173" y="7717"/>
                        </a:cubicBezTo>
                        <a:cubicBezTo>
                          <a:pt x="3084" y="8885"/>
                          <a:pt x="1453" y="9124"/>
                          <a:pt x="595" y="9723"/>
                        </a:cubicBezTo>
                        <a:cubicBezTo>
                          <a:pt x="201" y="9999"/>
                          <a:pt x="1" y="10337"/>
                          <a:pt x="1" y="10730"/>
                        </a:cubicBezTo>
                        <a:cubicBezTo>
                          <a:pt x="1" y="11119"/>
                          <a:pt x="194" y="11425"/>
                          <a:pt x="547" y="11590"/>
                        </a:cubicBezTo>
                        <a:cubicBezTo>
                          <a:pt x="892" y="11752"/>
                          <a:pt x="1340" y="11765"/>
                          <a:pt x="2032" y="11920"/>
                        </a:cubicBezTo>
                        <a:cubicBezTo>
                          <a:pt x="2081" y="12138"/>
                          <a:pt x="2134" y="12318"/>
                          <a:pt x="2231" y="12474"/>
                        </a:cubicBezTo>
                        <a:cubicBezTo>
                          <a:pt x="2428" y="12789"/>
                          <a:pt x="2691" y="12874"/>
                          <a:pt x="2981" y="12874"/>
                        </a:cubicBezTo>
                        <a:cubicBezTo>
                          <a:pt x="3325" y="12874"/>
                          <a:pt x="3708" y="12754"/>
                          <a:pt x="4064" y="12754"/>
                        </a:cubicBezTo>
                        <a:cubicBezTo>
                          <a:pt x="4639" y="12754"/>
                          <a:pt x="4975" y="12984"/>
                          <a:pt x="5400" y="13274"/>
                        </a:cubicBezTo>
                        <a:cubicBezTo>
                          <a:pt x="5907" y="13619"/>
                          <a:pt x="6537" y="14050"/>
                          <a:pt x="7609" y="14050"/>
                        </a:cubicBezTo>
                        <a:lnTo>
                          <a:pt x="7611" y="14050"/>
                        </a:lnTo>
                        <a:cubicBezTo>
                          <a:pt x="8683" y="14050"/>
                          <a:pt x="9315" y="13620"/>
                          <a:pt x="9821" y="13274"/>
                        </a:cubicBezTo>
                        <a:cubicBezTo>
                          <a:pt x="10247" y="12984"/>
                          <a:pt x="10581" y="12754"/>
                          <a:pt x="11156" y="12754"/>
                        </a:cubicBezTo>
                        <a:cubicBezTo>
                          <a:pt x="11621" y="12754"/>
                          <a:pt x="11881" y="12881"/>
                          <a:pt x="12228" y="12881"/>
                        </a:cubicBezTo>
                        <a:cubicBezTo>
                          <a:pt x="12647" y="12881"/>
                          <a:pt x="12874" y="12660"/>
                          <a:pt x="12991" y="12474"/>
                        </a:cubicBezTo>
                        <a:cubicBezTo>
                          <a:pt x="13088" y="12318"/>
                          <a:pt x="13139" y="12136"/>
                          <a:pt x="13189" y="11920"/>
                        </a:cubicBezTo>
                        <a:cubicBezTo>
                          <a:pt x="13880" y="11765"/>
                          <a:pt x="14328" y="11752"/>
                          <a:pt x="14673" y="11590"/>
                        </a:cubicBezTo>
                        <a:cubicBezTo>
                          <a:pt x="15027" y="11425"/>
                          <a:pt x="15221" y="11119"/>
                          <a:pt x="15221" y="10730"/>
                        </a:cubicBezTo>
                        <a:cubicBezTo>
                          <a:pt x="15221" y="10337"/>
                          <a:pt x="15020" y="9999"/>
                          <a:pt x="14625" y="9723"/>
                        </a:cubicBezTo>
                        <a:cubicBezTo>
                          <a:pt x="13769" y="9124"/>
                          <a:pt x="12136" y="8885"/>
                          <a:pt x="12048" y="7717"/>
                        </a:cubicBezTo>
                        <a:cubicBezTo>
                          <a:pt x="12143" y="7664"/>
                          <a:pt x="12313" y="7595"/>
                          <a:pt x="12435" y="7547"/>
                        </a:cubicBezTo>
                        <a:cubicBezTo>
                          <a:pt x="12918" y="7355"/>
                          <a:pt x="13728" y="7031"/>
                          <a:pt x="13728" y="6187"/>
                        </a:cubicBezTo>
                        <a:cubicBezTo>
                          <a:pt x="13728" y="5593"/>
                          <a:pt x="13215" y="5159"/>
                          <a:pt x="12509" y="5159"/>
                        </a:cubicBezTo>
                        <a:cubicBezTo>
                          <a:pt x="12306" y="5159"/>
                          <a:pt x="12044" y="5225"/>
                          <a:pt x="11754" y="5288"/>
                        </a:cubicBezTo>
                        <a:cubicBezTo>
                          <a:pt x="11768" y="5041"/>
                          <a:pt x="11782" y="4714"/>
                          <a:pt x="11782" y="4280"/>
                        </a:cubicBezTo>
                        <a:cubicBezTo>
                          <a:pt x="11782" y="2246"/>
                          <a:pt x="10822" y="1211"/>
                          <a:pt x="10017" y="700"/>
                        </a:cubicBezTo>
                        <a:cubicBezTo>
                          <a:pt x="9076" y="105"/>
                          <a:pt x="8037" y="13"/>
                          <a:pt x="7634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88" name="Google Shape;12641;p89">
                    <a:extLst>
                      <a:ext uri="{FF2B5EF4-FFF2-40B4-BE49-F238E27FC236}">
                        <a16:creationId xmlns:a16="http://schemas.microsoft.com/office/drawing/2014/main" id="{F8D89D29-DB7A-8CCE-3378-43A5A4BDD3AB}"/>
                      </a:ext>
                    </a:extLst>
                  </p:cNvPr>
                  <p:cNvSpPr/>
                  <p:nvPr/>
                </p:nvSpPr>
                <p:spPr>
                  <a:xfrm>
                    <a:off x="4500573" y="2571753"/>
                    <a:ext cx="417024" cy="4170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982" h="19982" extrusionOk="0">
                        <a:moveTo>
                          <a:pt x="17017" y="1172"/>
                        </a:moveTo>
                        <a:cubicBezTo>
                          <a:pt x="17990" y="1172"/>
                          <a:pt x="18812" y="1975"/>
                          <a:pt x="18812" y="2927"/>
                        </a:cubicBezTo>
                        <a:lnTo>
                          <a:pt x="18812" y="17017"/>
                        </a:lnTo>
                        <a:cubicBezTo>
                          <a:pt x="18812" y="17990"/>
                          <a:pt x="17990" y="18811"/>
                          <a:pt x="17017" y="18811"/>
                        </a:cubicBezTo>
                        <a:lnTo>
                          <a:pt x="2966" y="18811"/>
                        </a:lnTo>
                        <a:cubicBezTo>
                          <a:pt x="1993" y="18811"/>
                          <a:pt x="1172" y="17990"/>
                          <a:pt x="1172" y="17017"/>
                        </a:cubicBezTo>
                        <a:lnTo>
                          <a:pt x="1172" y="2927"/>
                        </a:lnTo>
                        <a:cubicBezTo>
                          <a:pt x="1172" y="1975"/>
                          <a:pt x="1993" y="1172"/>
                          <a:pt x="2966" y="1172"/>
                        </a:cubicBezTo>
                        <a:close/>
                        <a:moveTo>
                          <a:pt x="2966" y="1"/>
                        </a:moveTo>
                        <a:cubicBezTo>
                          <a:pt x="1349" y="1"/>
                          <a:pt x="1" y="1310"/>
                          <a:pt x="1" y="2927"/>
                        </a:cubicBezTo>
                        <a:lnTo>
                          <a:pt x="1" y="17015"/>
                        </a:lnTo>
                        <a:cubicBezTo>
                          <a:pt x="1" y="18636"/>
                          <a:pt x="1349" y="19982"/>
                          <a:pt x="2966" y="19982"/>
                        </a:cubicBezTo>
                        <a:lnTo>
                          <a:pt x="17017" y="19982"/>
                        </a:lnTo>
                        <a:cubicBezTo>
                          <a:pt x="18635" y="19982"/>
                          <a:pt x="19982" y="18634"/>
                          <a:pt x="19982" y="17015"/>
                        </a:cubicBezTo>
                        <a:lnTo>
                          <a:pt x="19982" y="2927"/>
                        </a:lnTo>
                        <a:cubicBezTo>
                          <a:pt x="19982" y="1310"/>
                          <a:pt x="18635" y="1"/>
                          <a:pt x="17017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7884" name="Google Shape;12642;p89">
                  <a:extLst>
                    <a:ext uri="{FF2B5EF4-FFF2-40B4-BE49-F238E27FC236}">
                      <a16:creationId xmlns:a16="http://schemas.microsoft.com/office/drawing/2014/main" id="{52515A0E-9C35-D2A6-005E-A5E923D8F10B}"/>
                    </a:ext>
                  </a:extLst>
                </p:cNvPr>
                <p:cNvGrpSpPr/>
                <p:nvPr/>
              </p:nvGrpSpPr>
              <p:grpSpPr>
                <a:xfrm>
                  <a:off x="4858412" y="5123204"/>
                  <a:ext cx="620859" cy="620859"/>
                  <a:chOff x="5012603" y="2571753"/>
                  <a:chExt cx="417024" cy="417024"/>
                </a:xfrm>
                <a:grpFill/>
              </p:grpSpPr>
              <p:sp>
                <p:nvSpPr>
                  <p:cNvPr id="17885" name="Google Shape;12643;p89">
                    <a:extLst>
                      <a:ext uri="{FF2B5EF4-FFF2-40B4-BE49-F238E27FC236}">
                        <a16:creationId xmlns:a16="http://schemas.microsoft.com/office/drawing/2014/main" id="{210C4FB1-7CF4-EEDE-7929-1A616ABAE718}"/>
                      </a:ext>
                    </a:extLst>
                  </p:cNvPr>
                  <p:cNvSpPr/>
                  <p:nvPr/>
                </p:nvSpPr>
                <p:spPr>
                  <a:xfrm>
                    <a:off x="5133124" y="2631210"/>
                    <a:ext cx="180818" cy="300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64" h="14377" extrusionOk="0">
                        <a:moveTo>
                          <a:pt x="4683" y="1171"/>
                        </a:moveTo>
                        <a:lnTo>
                          <a:pt x="4683" y="3395"/>
                        </a:lnTo>
                        <a:cubicBezTo>
                          <a:pt x="4683" y="3719"/>
                          <a:pt x="4945" y="3980"/>
                          <a:pt x="5269" y="3980"/>
                        </a:cubicBezTo>
                        <a:lnTo>
                          <a:pt x="7493" y="3980"/>
                        </a:lnTo>
                        <a:lnTo>
                          <a:pt x="7493" y="5620"/>
                        </a:lnTo>
                        <a:lnTo>
                          <a:pt x="5269" y="5620"/>
                        </a:lnTo>
                        <a:cubicBezTo>
                          <a:pt x="4945" y="5620"/>
                          <a:pt x="4683" y="5882"/>
                          <a:pt x="4683" y="6206"/>
                        </a:cubicBezTo>
                        <a:lnTo>
                          <a:pt x="4683" y="9859"/>
                        </a:lnTo>
                        <a:cubicBezTo>
                          <a:pt x="4683" y="10227"/>
                          <a:pt x="4706" y="10648"/>
                          <a:pt x="4975" y="10986"/>
                        </a:cubicBezTo>
                        <a:cubicBezTo>
                          <a:pt x="5327" y="11423"/>
                          <a:pt x="5899" y="11474"/>
                          <a:pt x="6299" y="11474"/>
                        </a:cubicBezTo>
                        <a:lnTo>
                          <a:pt x="7494" y="11474"/>
                        </a:lnTo>
                        <a:lnTo>
                          <a:pt x="7494" y="13158"/>
                        </a:lnTo>
                        <a:cubicBezTo>
                          <a:pt x="7137" y="13183"/>
                          <a:pt x="6635" y="13207"/>
                          <a:pt x="6113" y="13207"/>
                        </a:cubicBezTo>
                        <a:cubicBezTo>
                          <a:pt x="3848" y="13207"/>
                          <a:pt x="3044" y="11806"/>
                          <a:pt x="3044" y="10607"/>
                        </a:cubicBezTo>
                        <a:lnTo>
                          <a:pt x="3044" y="6206"/>
                        </a:lnTo>
                        <a:cubicBezTo>
                          <a:pt x="3044" y="5882"/>
                          <a:pt x="2782" y="5620"/>
                          <a:pt x="2460" y="5620"/>
                        </a:cubicBezTo>
                        <a:lnTo>
                          <a:pt x="1172" y="5620"/>
                        </a:lnTo>
                        <a:lnTo>
                          <a:pt x="1172" y="4090"/>
                        </a:lnTo>
                        <a:cubicBezTo>
                          <a:pt x="2035" y="3913"/>
                          <a:pt x="2690" y="3487"/>
                          <a:pt x="3120" y="2820"/>
                        </a:cubicBezTo>
                        <a:cubicBezTo>
                          <a:pt x="3463" y="2289"/>
                          <a:pt x="3608" y="1697"/>
                          <a:pt x="3703" y="1171"/>
                        </a:cubicBezTo>
                        <a:close/>
                        <a:moveTo>
                          <a:pt x="3208" y="0"/>
                        </a:moveTo>
                        <a:cubicBezTo>
                          <a:pt x="2922" y="0"/>
                          <a:pt x="2677" y="207"/>
                          <a:pt x="2631" y="490"/>
                        </a:cubicBezTo>
                        <a:cubicBezTo>
                          <a:pt x="2409" y="1822"/>
                          <a:pt x="2209" y="2861"/>
                          <a:pt x="537" y="3000"/>
                        </a:cubicBezTo>
                        <a:cubicBezTo>
                          <a:pt x="234" y="3025"/>
                          <a:pt x="1" y="3278"/>
                          <a:pt x="1" y="3582"/>
                        </a:cubicBezTo>
                        <a:lnTo>
                          <a:pt x="1" y="6206"/>
                        </a:lnTo>
                        <a:cubicBezTo>
                          <a:pt x="1" y="6529"/>
                          <a:pt x="263" y="6791"/>
                          <a:pt x="586" y="6791"/>
                        </a:cubicBezTo>
                        <a:lnTo>
                          <a:pt x="1874" y="6791"/>
                        </a:lnTo>
                        <a:lnTo>
                          <a:pt x="1874" y="10607"/>
                        </a:lnTo>
                        <a:cubicBezTo>
                          <a:pt x="1874" y="12618"/>
                          <a:pt x="3355" y="14377"/>
                          <a:pt x="6111" y="14377"/>
                        </a:cubicBezTo>
                        <a:cubicBezTo>
                          <a:pt x="7158" y="14377"/>
                          <a:pt x="8098" y="14285"/>
                          <a:pt x="8137" y="14281"/>
                        </a:cubicBezTo>
                        <a:cubicBezTo>
                          <a:pt x="8436" y="14251"/>
                          <a:pt x="8664" y="14000"/>
                          <a:pt x="8664" y="13699"/>
                        </a:cubicBezTo>
                        <a:lnTo>
                          <a:pt x="8664" y="10888"/>
                        </a:lnTo>
                        <a:cubicBezTo>
                          <a:pt x="8664" y="10565"/>
                          <a:pt x="8402" y="10303"/>
                          <a:pt x="8078" y="10303"/>
                        </a:cubicBezTo>
                        <a:lnTo>
                          <a:pt x="6299" y="10303"/>
                        </a:lnTo>
                        <a:cubicBezTo>
                          <a:pt x="5828" y="10303"/>
                          <a:pt x="5855" y="10292"/>
                          <a:pt x="5855" y="9859"/>
                        </a:cubicBezTo>
                        <a:lnTo>
                          <a:pt x="5855" y="6791"/>
                        </a:lnTo>
                        <a:lnTo>
                          <a:pt x="8078" y="6791"/>
                        </a:lnTo>
                        <a:cubicBezTo>
                          <a:pt x="8402" y="6791"/>
                          <a:pt x="8664" y="6529"/>
                          <a:pt x="8664" y="6206"/>
                        </a:cubicBezTo>
                        <a:lnTo>
                          <a:pt x="8664" y="3397"/>
                        </a:lnTo>
                        <a:cubicBezTo>
                          <a:pt x="8664" y="3073"/>
                          <a:pt x="8402" y="2811"/>
                          <a:pt x="8078" y="2811"/>
                        </a:cubicBezTo>
                        <a:lnTo>
                          <a:pt x="5855" y="2811"/>
                        </a:lnTo>
                        <a:lnTo>
                          <a:pt x="5855" y="586"/>
                        </a:lnTo>
                        <a:cubicBezTo>
                          <a:pt x="5855" y="262"/>
                          <a:pt x="5593" y="0"/>
                          <a:pt x="5269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86" name="Google Shape;12644;p89">
                    <a:extLst>
                      <a:ext uri="{FF2B5EF4-FFF2-40B4-BE49-F238E27FC236}">
                        <a16:creationId xmlns:a16="http://schemas.microsoft.com/office/drawing/2014/main" id="{05F075FA-12D0-7D3D-6FA8-2B5CCE1B7A14}"/>
                      </a:ext>
                    </a:extLst>
                  </p:cNvPr>
                  <p:cNvSpPr/>
                  <p:nvPr/>
                </p:nvSpPr>
                <p:spPr>
                  <a:xfrm>
                    <a:off x="5012603" y="2571753"/>
                    <a:ext cx="417024" cy="4170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982" h="19982" extrusionOk="0">
                        <a:moveTo>
                          <a:pt x="17053" y="1172"/>
                        </a:moveTo>
                        <a:cubicBezTo>
                          <a:pt x="18007" y="1172"/>
                          <a:pt x="18810" y="1993"/>
                          <a:pt x="18810" y="2966"/>
                        </a:cubicBezTo>
                        <a:lnTo>
                          <a:pt x="18810" y="17017"/>
                        </a:lnTo>
                        <a:cubicBezTo>
                          <a:pt x="18810" y="17990"/>
                          <a:pt x="18007" y="18811"/>
                          <a:pt x="17053" y="18811"/>
                        </a:cubicBezTo>
                        <a:lnTo>
                          <a:pt x="2965" y="18811"/>
                        </a:lnTo>
                        <a:cubicBezTo>
                          <a:pt x="1992" y="18811"/>
                          <a:pt x="1169" y="17990"/>
                          <a:pt x="1169" y="17017"/>
                        </a:cubicBezTo>
                        <a:lnTo>
                          <a:pt x="1169" y="2966"/>
                        </a:lnTo>
                        <a:cubicBezTo>
                          <a:pt x="1169" y="1993"/>
                          <a:pt x="1992" y="1172"/>
                          <a:pt x="2965" y="1172"/>
                        </a:cubicBezTo>
                        <a:close/>
                        <a:moveTo>
                          <a:pt x="2965" y="1"/>
                        </a:moveTo>
                        <a:cubicBezTo>
                          <a:pt x="1346" y="1"/>
                          <a:pt x="0" y="1349"/>
                          <a:pt x="0" y="2966"/>
                        </a:cubicBezTo>
                        <a:lnTo>
                          <a:pt x="0" y="17015"/>
                        </a:lnTo>
                        <a:cubicBezTo>
                          <a:pt x="0" y="18636"/>
                          <a:pt x="1348" y="19982"/>
                          <a:pt x="2965" y="19982"/>
                        </a:cubicBezTo>
                        <a:lnTo>
                          <a:pt x="17053" y="19982"/>
                        </a:lnTo>
                        <a:cubicBezTo>
                          <a:pt x="18672" y="19982"/>
                          <a:pt x="19981" y="18634"/>
                          <a:pt x="19981" y="17015"/>
                        </a:cubicBezTo>
                        <a:lnTo>
                          <a:pt x="19981" y="2966"/>
                        </a:lnTo>
                        <a:cubicBezTo>
                          <a:pt x="19981" y="1349"/>
                          <a:pt x="18672" y="1"/>
                          <a:pt x="17053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</p:grp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5F780929-FDFB-0A67-0837-47F527BD4F08}"/>
                  </a:ext>
                </a:extLst>
              </p:cNvPr>
              <p:cNvGrpSpPr/>
              <p:nvPr/>
            </p:nvGrpSpPr>
            <p:grpSpPr>
              <a:xfrm>
                <a:off x="397214" y="4545124"/>
                <a:ext cx="11386542" cy="645964"/>
                <a:chOff x="397214" y="4323264"/>
                <a:chExt cx="11386542" cy="645964"/>
              </a:xfrm>
              <a:grpFill/>
            </p:grpSpPr>
            <p:sp>
              <p:nvSpPr>
                <p:cNvPr id="20" name="Google Shape;12453;p89">
                  <a:extLst>
                    <a:ext uri="{FF2B5EF4-FFF2-40B4-BE49-F238E27FC236}">
                      <a16:creationId xmlns:a16="http://schemas.microsoft.com/office/drawing/2014/main" id="{D0566766-7E28-A03E-E0CC-D78CD21A574D}"/>
                    </a:ext>
                  </a:extLst>
                </p:cNvPr>
                <p:cNvSpPr/>
                <p:nvPr/>
              </p:nvSpPr>
              <p:spPr>
                <a:xfrm>
                  <a:off x="1182098" y="4420919"/>
                  <a:ext cx="641288" cy="45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58" h="8192" extrusionOk="0">
                      <a:moveTo>
                        <a:pt x="10429" y="662"/>
                      </a:moveTo>
                      <a:cubicBezTo>
                        <a:pt x="10114" y="1008"/>
                        <a:pt x="6207" y="4915"/>
                        <a:pt x="6081" y="5072"/>
                      </a:cubicBezTo>
                      <a:cubicBezTo>
                        <a:pt x="6018" y="5135"/>
                        <a:pt x="5916" y="5167"/>
                        <a:pt x="5813" y="5167"/>
                      </a:cubicBezTo>
                      <a:cubicBezTo>
                        <a:pt x="5711" y="5167"/>
                        <a:pt x="5608" y="5135"/>
                        <a:pt x="5545" y="5072"/>
                      </a:cubicBezTo>
                      <a:lnTo>
                        <a:pt x="1135" y="662"/>
                      </a:lnTo>
                      <a:close/>
                      <a:moveTo>
                        <a:pt x="662" y="1134"/>
                      </a:moveTo>
                      <a:lnTo>
                        <a:pt x="3624" y="4096"/>
                      </a:lnTo>
                      <a:lnTo>
                        <a:pt x="662" y="7057"/>
                      </a:lnTo>
                      <a:lnTo>
                        <a:pt x="662" y="1134"/>
                      </a:lnTo>
                      <a:close/>
                      <a:moveTo>
                        <a:pt x="10996" y="1134"/>
                      </a:moveTo>
                      <a:lnTo>
                        <a:pt x="10996" y="7057"/>
                      </a:lnTo>
                      <a:lnTo>
                        <a:pt x="8034" y="4096"/>
                      </a:lnTo>
                      <a:lnTo>
                        <a:pt x="10996" y="1134"/>
                      </a:lnTo>
                      <a:close/>
                      <a:moveTo>
                        <a:pt x="7562" y="4568"/>
                      </a:moveTo>
                      <a:lnTo>
                        <a:pt x="10492" y="7530"/>
                      </a:lnTo>
                      <a:lnTo>
                        <a:pt x="1198" y="7530"/>
                      </a:lnTo>
                      <a:lnTo>
                        <a:pt x="4096" y="4568"/>
                      </a:lnTo>
                      <a:lnTo>
                        <a:pt x="5073" y="5545"/>
                      </a:lnTo>
                      <a:cubicBezTo>
                        <a:pt x="5278" y="5750"/>
                        <a:pt x="5553" y="5852"/>
                        <a:pt x="5829" y="5852"/>
                      </a:cubicBezTo>
                      <a:cubicBezTo>
                        <a:pt x="6105" y="5852"/>
                        <a:pt x="6380" y="5750"/>
                        <a:pt x="6585" y="5545"/>
                      </a:cubicBezTo>
                      <a:lnTo>
                        <a:pt x="7562" y="4568"/>
                      </a:lnTo>
                      <a:close/>
                      <a:moveTo>
                        <a:pt x="1009" y="0"/>
                      </a:moveTo>
                      <a:cubicBezTo>
                        <a:pt x="473" y="0"/>
                        <a:pt x="1" y="473"/>
                        <a:pt x="1" y="1008"/>
                      </a:cubicBezTo>
                      <a:lnTo>
                        <a:pt x="1" y="7152"/>
                      </a:lnTo>
                      <a:cubicBezTo>
                        <a:pt x="1" y="7719"/>
                        <a:pt x="473" y="8191"/>
                        <a:pt x="1009" y="8191"/>
                      </a:cubicBezTo>
                      <a:lnTo>
                        <a:pt x="10618" y="8191"/>
                      </a:lnTo>
                      <a:cubicBezTo>
                        <a:pt x="11185" y="8191"/>
                        <a:pt x="11657" y="7719"/>
                        <a:pt x="11657" y="7152"/>
                      </a:cubicBezTo>
                      <a:lnTo>
                        <a:pt x="11657" y="1008"/>
                      </a:lnTo>
                      <a:cubicBezTo>
                        <a:pt x="11657" y="441"/>
                        <a:pt x="11185" y="0"/>
                        <a:pt x="1061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21" name="Google Shape;12489;p89">
                  <a:extLst>
                    <a:ext uri="{FF2B5EF4-FFF2-40B4-BE49-F238E27FC236}">
                      <a16:creationId xmlns:a16="http://schemas.microsoft.com/office/drawing/2014/main" id="{73D59A2D-DE5A-CF55-CFE4-E4CF5730F0AE}"/>
                    </a:ext>
                  </a:extLst>
                </p:cNvPr>
                <p:cNvGrpSpPr/>
                <p:nvPr/>
              </p:nvGrpSpPr>
              <p:grpSpPr>
                <a:xfrm>
                  <a:off x="3714261" y="4323264"/>
                  <a:ext cx="642992" cy="645964"/>
                  <a:chOff x="-1333975" y="2365850"/>
                  <a:chExt cx="292225" cy="293575"/>
                </a:xfrm>
                <a:grpFill/>
              </p:grpSpPr>
              <p:sp>
                <p:nvSpPr>
                  <p:cNvPr id="17868" name="Google Shape;12490;p89">
                    <a:extLst>
                      <a:ext uri="{FF2B5EF4-FFF2-40B4-BE49-F238E27FC236}">
                        <a16:creationId xmlns:a16="http://schemas.microsoft.com/office/drawing/2014/main" id="{0EF22C7C-390F-BD1F-0900-95AE22CA8B10}"/>
                      </a:ext>
                    </a:extLst>
                  </p:cNvPr>
                  <p:cNvSpPr/>
                  <p:nvPr/>
                </p:nvSpPr>
                <p:spPr>
                  <a:xfrm>
                    <a:off x="-1285150" y="2365850"/>
                    <a:ext cx="191225" cy="293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49" h="11743" extrusionOk="0">
                        <a:moveTo>
                          <a:pt x="3813" y="684"/>
                        </a:moveTo>
                        <a:cubicBezTo>
                          <a:pt x="5545" y="684"/>
                          <a:pt x="6900" y="2039"/>
                          <a:pt x="6900" y="3740"/>
                        </a:cubicBezTo>
                        <a:cubicBezTo>
                          <a:pt x="6931" y="4780"/>
                          <a:pt x="6553" y="5347"/>
                          <a:pt x="6270" y="5788"/>
                        </a:cubicBezTo>
                        <a:cubicBezTo>
                          <a:pt x="5797" y="6544"/>
                          <a:pt x="5608" y="6922"/>
                          <a:pt x="5608" y="7930"/>
                        </a:cubicBezTo>
                        <a:cubicBezTo>
                          <a:pt x="5608" y="8119"/>
                          <a:pt x="5451" y="8277"/>
                          <a:pt x="5230" y="8277"/>
                        </a:cubicBezTo>
                        <a:lnTo>
                          <a:pt x="2489" y="8277"/>
                        </a:lnTo>
                        <a:cubicBezTo>
                          <a:pt x="2300" y="8277"/>
                          <a:pt x="2143" y="8119"/>
                          <a:pt x="2143" y="7930"/>
                        </a:cubicBezTo>
                        <a:cubicBezTo>
                          <a:pt x="2143" y="6922"/>
                          <a:pt x="1922" y="6576"/>
                          <a:pt x="1450" y="5820"/>
                        </a:cubicBezTo>
                        <a:cubicBezTo>
                          <a:pt x="1198" y="5347"/>
                          <a:pt x="567" y="4528"/>
                          <a:pt x="788" y="3205"/>
                        </a:cubicBezTo>
                        <a:cubicBezTo>
                          <a:pt x="1040" y="1819"/>
                          <a:pt x="2237" y="684"/>
                          <a:pt x="3813" y="684"/>
                        </a:cubicBezTo>
                        <a:close/>
                        <a:moveTo>
                          <a:pt x="4852" y="8907"/>
                        </a:moveTo>
                        <a:lnTo>
                          <a:pt x="4852" y="9569"/>
                        </a:lnTo>
                        <a:lnTo>
                          <a:pt x="4506" y="9569"/>
                        </a:lnTo>
                        <a:cubicBezTo>
                          <a:pt x="4285" y="9569"/>
                          <a:pt x="4128" y="9726"/>
                          <a:pt x="4128" y="9915"/>
                        </a:cubicBezTo>
                        <a:cubicBezTo>
                          <a:pt x="4128" y="10136"/>
                          <a:pt x="4285" y="10293"/>
                          <a:pt x="4506" y="10293"/>
                        </a:cubicBezTo>
                        <a:lnTo>
                          <a:pt x="4852" y="10293"/>
                        </a:lnTo>
                        <a:lnTo>
                          <a:pt x="4852" y="10640"/>
                        </a:lnTo>
                        <a:cubicBezTo>
                          <a:pt x="4884" y="10829"/>
                          <a:pt x="4726" y="10986"/>
                          <a:pt x="4537" y="10986"/>
                        </a:cubicBezTo>
                        <a:lnTo>
                          <a:pt x="3151" y="10986"/>
                        </a:lnTo>
                        <a:cubicBezTo>
                          <a:pt x="2962" y="10986"/>
                          <a:pt x="2804" y="10829"/>
                          <a:pt x="2804" y="10640"/>
                        </a:cubicBezTo>
                        <a:lnTo>
                          <a:pt x="2804" y="10293"/>
                        </a:lnTo>
                        <a:lnTo>
                          <a:pt x="3151" y="10293"/>
                        </a:lnTo>
                        <a:cubicBezTo>
                          <a:pt x="3371" y="10293"/>
                          <a:pt x="3529" y="10136"/>
                          <a:pt x="3529" y="9915"/>
                        </a:cubicBezTo>
                        <a:cubicBezTo>
                          <a:pt x="3529" y="9726"/>
                          <a:pt x="3371" y="9569"/>
                          <a:pt x="3151" y="9569"/>
                        </a:cubicBezTo>
                        <a:lnTo>
                          <a:pt x="2804" y="9569"/>
                        </a:lnTo>
                        <a:lnTo>
                          <a:pt x="2804" y="8907"/>
                        </a:lnTo>
                        <a:close/>
                        <a:moveTo>
                          <a:pt x="3897" y="1"/>
                        </a:moveTo>
                        <a:cubicBezTo>
                          <a:pt x="3632" y="1"/>
                          <a:pt x="3361" y="28"/>
                          <a:pt x="3088" y="86"/>
                        </a:cubicBezTo>
                        <a:cubicBezTo>
                          <a:pt x="1607" y="401"/>
                          <a:pt x="441" y="1566"/>
                          <a:pt x="158" y="3079"/>
                        </a:cubicBezTo>
                        <a:cubicBezTo>
                          <a:pt x="0" y="3992"/>
                          <a:pt x="158" y="4969"/>
                          <a:pt x="631" y="5757"/>
                        </a:cubicBezTo>
                        <a:cubicBezTo>
                          <a:pt x="757" y="5914"/>
                          <a:pt x="820" y="6072"/>
                          <a:pt x="914" y="6229"/>
                        </a:cubicBezTo>
                        <a:cubicBezTo>
                          <a:pt x="1355" y="6891"/>
                          <a:pt x="1450" y="7143"/>
                          <a:pt x="1450" y="7962"/>
                        </a:cubicBezTo>
                        <a:cubicBezTo>
                          <a:pt x="1450" y="8403"/>
                          <a:pt x="1733" y="8781"/>
                          <a:pt x="2143" y="8939"/>
                        </a:cubicBezTo>
                        <a:lnTo>
                          <a:pt x="2143" y="10703"/>
                        </a:lnTo>
                        <a:cubicBezTo>
                          <a:pt x="2143" y="11270"/>
                          <a:pt x="2615" y="11743"/>
                          <a:pt x="3151" y="11743"/>
                        </a:cubicBezTo>
                        <a:lnTo>
                          <a:pt x="4537" y="11743"/>
                        </a:lnTo>
                        <a:cubicBezTo>
                          <a:pt x="5073" y="11743"/>
                          <a:pt x="5545" y="11270"/>
                          <a:pt x="5545" y="10703"/>
                        </a:cubicBezTo>
                        <a:lnTo>
                          <a:pt x="5545" y="8939"/>
                        </a:lnTo>
                        <a:cubicBezTo>
                          <a:pt x="5955" y="8781"/>
                          <a:pt x="6238" y="8435"/>
                          <a:pt x="6238" y="7962"/>
                        </a:cubicBezTo>
                        <a:lnTo>
                          <a:pt x="6238" y="7930"/>
                        </a:lnTo>
                        <a:cubicBezTo>
                          <a:pt x="6238" y="7143"/>
                          <a:pt x="6427" y="6828"/>
                          <a:pt x="6805" y="6229"/>
                        </a:cubicBezTo>
                        <a:cubicBezTo>
                          <a:pt x="7089" y="5788"/>
                          <a:pt x="7593" y="5032"/>
                          <a:pt x="7593" y="3835"/>
                        </a:cubicBezTo>
                        <a:cubicBezTo>
                          <a:pt x="7649" y="1658"/>
                          <a:pt x="5950" y="1"/>
                          <a:pt x="3897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69" name="Google Shape;12491;p89">
                    <a:extLst>
                      <a:ext uri="{FF2B5EF4-FFF2-40B4-BE49-F238E27FC236}">
                        <a16:creationId xmlns:a16="http://schemas.microsoft.com/office/drawing/2014/main" id="{813788F0-7BD9-3777-5085-3F74C85986FA}"/>
                      </a:ext>
                    </a:extLst>
                  </p:cNvPr>
                  <p:cNvSpPr/>
                  <p:nvPr/>
                </p:nvSpPr>
                <p:spPr>
                  <a:xfrm>
                    <a:off x="-1076425" y="2452250"/>
                    <a:ext cx="34675" cy="1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7" h="726" extrusionOk="0">
                        <a:moveTo>
                          <a:pt x="347" y="1"/>
                        </a:moveTo>
                        <a:cubicBezTo>
                          <a:pt x="158" y="1"/>
                          <a:pt x="0" y="158"/>
                          <a:pt x="0" y="379"/>
                        </a:cubicBezTo>
                        <a:cubicBezTo>
                          <a:pt x="0" y="568"/>
                          <a:pt x="158" y="725"/>
                          <a:pt x="347" y="725"/>
                        </a:cubicBezTo>
                        <a:lnTo>
                          <a:pt x="1040" y="725"/>
                        </a:lnTo>
                        <a:cubicBezTo>
                          <a:pt x="1229" y="725"/>
                          <a:pt x="1386" y="568"/>
                          <a:pt x="1386" y="379"/>
                        </a:cubicBezTo>
                        <a:cubicBezTo>
                          <a:pt x="1386" y="158"/>
                          <a:pt x="1229" y="1"/>
                          <a:pt x="104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70" name="Google Shape;12492;p89">
                    <a:extLst>
                      <a:ext uri="{FF2B5EF4-FFF2-40B4-BE49-F238E27FC236}">
                        <a16:creationId xmlns:a16="http://schemas.microsoft.com/office/drawing/2014/main" id="{62959E64-94D6-837B-71DC-793CCC6E7C39}"/>
                      </a:ext>
                    </a:extLst>
                  </p:cNvPr>
                  <p:cNvSpPr/>
                  <p:nvPr/>
                </p:nvSpPr>
                <p:spPr>
                  <a:xfrm>
                    <a:off x="-1333975" y="2452250"/>
                    <a:ext cx="34675" cy="1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7" h="726" extrusionOk="0">
                        <a:moveTo>
                          <a:pt x="347" y="1"/>
                        </a:moveTo>
                        <a:cubicBezTo>
                          <a:pt x="158" y="1"/>
                          <a:pt x="0" y="158"/>
                          <a:pt x="0" y="379"/>
                        </a:cubicBezTo>
                        <a:cubicBezTo>
                          <a:pt x="0" y="568"/>
                          <a:pt x="158" y="725"/>
                          <a:pt x="347" y="725"/>
                        </a:cubicBezTo>
                        <a:lnTo>
                          <a:pt x="1008" y="725"/>
                        </a:lnTo>
                        <a:cubicBezTo>
                          <a:pt x="1197" y="694"/>
                          <a:pt x="1386" y="536"/>
                          <a:pt x="1386" y="379"/>
                        </a:cubicBezTo>
                        <a:cubicBezTo>
                          <a:pt x="1386" y="158"/>
                          <a:pt x="1197" y="1"/>
                          <a:pt x="1008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71" name="Google Shape;12493;p89">
                    <a:extLst>
                      <a:ext uri="{FF2B5EF4-FFF2-40B4-BE49-F238E27FC236}">
                        <a16:creationId xmlns:a16="http://schemas.microsoft.com/office/drawing/2014/main" id="{C22CE84A-DBD4-1905-7A83-A3DE06944B08}"/>
                      </a:ext>
                    </a:extLst>
                  </p:cNvPr>
                  <p:cNvSpPr/>
                  <p:nvPr/>
                </p:nvSpPr>
                <p:spPr>
                  <a:xfrm>
                    <a:off x="-1093750" y="2383050"/>
                    <a:ext cx="35450" cy="26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8" h="1063" extrusionOk="0">
                        <a:moveTo>
                          <a:pt x="992" y="1"/>
                        </a:moveTo>
                        <a:cubicBezTo>
                          <a:pt x="931" y="1"/>
                          <a:pt x="870" y="19"/>
                          <a:pt x="819" y="59"/>
                        </a:cubicBezTo>
                        <a:lnTo>
                          <a:pt x="221" y="406"/>
                        </a:lnTo>
                        <a:cubicBezTo>
                          <a:pt x="63" y="500"/>
                          <a:pt x="0" y="721"/>
                          <a:pt x="95" y="878"/>
                        </a:cubicBezTo>
                        <a:cubicBezTo>
                          <a:pt x="159" y="985"/>
                          <a:pt x="295" y="1063"/>
                          <a:pt x="415" y="1063"/>
                        </a:cubicBezTo>
                        <a:cubicBezTo>
                          <a:pt x="473" y="1063"/>
                          <a:pt x="527" y="1045"/>
                          <a:pt x="567" y="1005"/>
                        </a:cubicBezTo>
                        <a:lnTo>
                          <a:pt x="1166" y="658"/>
                        </a:lnTo>
                        <a:cubicBezTo>
                          <a:pt x="1323" y="563"/>
                          <a:pt x="1418" y="343"/>
                          <a:pt x="1292" y="185"/>
                        </a:cubicBezTo>
                        <a:cubicBezTo>
                          <a:pt x="1249" y="79"/>
                          <a:pt x="1120" y="1"/>
                          <a:pt x="992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72" name="Google Shape;12494;p89">
                    <a:extLst>
                      <a:ext uri="{FF2B5EF4-FFF2-40B4-BE49-F238E27FC236}">
                        <a16:creationId xmlns:a16="http://schemas.microsoft.com/office/drawing/2014/main" id="{8F5ED82A-5D0C-3CE8-EC94-F69E2517A765}"/>
                      </a:ext>
                    </a:extLst>
                  </p:cNvPr>
                  <p:cNvSpPr/>
                  <p:nvPr/>
                </p:nvSpPr>
                <p:spPr>
                  <a:xfrm>
                    <a:off x="-1317450" y="2512575"/>
                    <a:ext cx="35475" cy="26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1049" extrusionOk="0">
                        <a:moveTo>
                          <a:pt x="1005" y="1"/>
                        </a:moveTo>
                        <a:cubicBezTo>
                          <a:pt x="944" y="1"/>
                          <a:pt x="880" y="15"/>
                          <a:pt x="820" y="45"/>
                        </a:cubicBezTo>
                        <a:lnTo>
                          <a:pt x="221" y="392"/>
                        </a:lnTo>
                        <a:cubicBezTo>
                          <a:pt x="64" y="486"/>
                          <a:pt x="1" y="707"/>
                          <a:pt x="127" y="864"/>
                        </a:cubicBezTo>
                        <a:cubicBezTo>
                          <a:pt x="169" y="971"/>
                          <a:pt x="299" y="1049"/>
                          <a:pt x="427" y="1049"/>
                        </a:cubicBezTo>
                        <a:cubicBezTo>
                          <a:pt x="488" y="1049"/>
                          <a:pt x="548" y="1031"/>
                          <a:pt x="599" y="990"/>
                        </a:cubicBezTo>
                        <a:lnTo>
                          <a:pt x="1166" y="644"/>
                        </a:lnTo>
                        <a:cubicBezTo>
                          <a:pt x="1324" y="549"/>
                          <a:pt x="1418" y="329"/>
                          <a:pt x="1292" y="171"/>
                        </a:cubicBezTo>
                        <a:cubicBezTo>
                          <a:pt x="1250" y="64"/>
                          <a:pt x="1134" y="1"/>
                          <a:pt x="1005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73" name="Google Shape;12495;p89">
                    <a:extLst>
                      <a:ext uri="{FF2B5EF4-FFF2-40B4-BE49-F238E27FC236}">
                        <a16:creationId xmlns:a16="http://schemas.microsoft.com/office/drawing/2014/main" id="{E252755B-5E25-7C78-0BAD-9BF5D21A0838}"/>
                      </a:ext>
                    </a:extLst>
                  </p:cNvPr>
                  <p:cNvSpPr/>
                  <p:nvPr/>
                </p:nvSpPr>
                <p:spPr>
                  <a:xfrm>
                    <a:off x="-1092975" y="2512575"/>
                    <a:ext cx="34675" cy="2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7" h="1021" extrusionOk="0">
                        <a:moveTo>
                          <a:pt x="378" y="1"/>
                        </a:moveTo>
                        <a:cubicBezTo>
                          <a:pt x="264" y="1"/>
                          <a:pt x="149" y="64"/>
                          <a:pt x="64" y="171"/>
                        </a:cubicBezTo>
                        <a:cubicBezTo>
                          <a:pt x="1" y="329"/>
                          <a:pt x="32" y="518"/>
                          <a:pt x="190" y="644"/>
                        </a:cubicBezTo>
                        <a:lnTo>
                          <a:pt x="788" y="990"/>
                        </a:lnTo>
                        <a:cubicBezTo>
                          <a:pt x="838" y="1010"/>
                          <a:pt x="891" y="1021"/>
                          <a:pt x="944" y="1021"/>
                        </a:cubicBezTo>
                        <a:cubicBezTo>
                          <a:pt x="1059" y="1021"/>
                          <a:pt x="1175" y="972"/>
                          <a:pt x="1261" y="864"/>
                        </a:cubicBezTo>
                        <a:cubicBezTo>
                          <a:pt x="1387" y="675"/>
                          <a:pt x="1292" y="486"/>
                          <a:pt x="1135" y="392"/>
                        </a:cubicBezTo>
                        <a:lnTo>
                          <a:pt x="536" y="45"/>
                        </a:lnTo>
                        <a:cubicBezTo>
                          <a:pt x="486" y="15"/>
                          <a:pt x="432" y="1"/>
                          <a:pt x="378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74" name="Google Shape;12496;p89">
                    <a:extLst>
                      <a:ext uri="{FF2B5EF4-FFF2-40B4-BE49-F238E27FC236}">
                        <a16:creationId xmlns:a16="http://schemas.microsoft.com/office/drawing/2014/main" id="{F0874F67-C836-C2B5-356B-0181A80F8009}"/>
                      </a:ext>
                    </a:extLst>
                  </p:cNvPr>
                  <p:cNvSpPr/>
                  <p:nvPr/>
                </p:nvSpPr>
                <p:spPr>
                  <a:xfrm>
                    <a:off x="-1316650" y="2383750"/>
                    <a:ext cx="34675" cy="2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7" h="1021" extrusionOk="0">
                        <a:moveTo>
                          <a:pt x="405" y="1"/>
                        </a:moveTo>
                        <a:cubicBezTo>
                          <a:pt x="283" y="1"/>
                          <a:pt x="159" y="50"/>
                          <a:pt x="95" y="157"/>
                        </a:cubicBezTo>
                        <a:cubicBezTo>
                          <a:pt x="0" y="315"/>
                          <a:pt x="63" y="504"/>
                          <a:pt x="221" y="630"/>
                        </a:cubicBezTo>
                        <a:lnTo>
                          <a:pt x="788" y="977"/>
                        </a:lnTo>
                        <a:cubicBezTo>
                          <a:pt x="838" y="1007"/>
                          <a:pt x="895" y="1021"/>
                          <a:pt x="953" y="1021"/>
                        </a:cubicBezTo>
                        <a:cubicBezTo>
                          <a:pt x="1074" y="1021"/>
                          <a:pt x="1196" y="958"/>
                          <a:pt x="1260" y="850"/>
                        </a:cubicBezTo>
                        <a:cubicBezTo>
                          <a:pt x="1386" y="693"/>
                          <a:pt x="1292" y="504"/>
                          <a:pt x="1134" y="378"/>
                        </a:cubicBezTo>
                        <a:lnTo>
                          <a:pt x="567" y="31"/>
                        </a:lnTo>
                        <a:cubicBezTo>
                          <a:pt x="517" y="11"/>
                          <a:pt x="461" y="1"/>
                          <a:pt x="405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75" name="Google Shape;12497;p89">
                    <a:extLst>
                      <a:ext uri="{FF2B5EF4-FFF2-40B4-BE49-F238E27FC236}">
                        <a16:creationId xmlns:a16="http://schemas.microsoft.com/office/drawing/2014/main" id="{85479C3B-3BC9-CAD4-B2F2-81FC049E106C}"/>
                      </a:ext>
                    </a:extLst>
                  </p:cNvPr>
                  <p:cNvSpPr/>
                  <p:nvPr/>
                </p:nvSpPr>
                <p:spPr>
                  <a:xfrm>
                    <a:off x="-1239475" y="2401575"/>
                    <a:ext cx="102425" cy="15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7" h="6124" extrusionOk="0">
                        <a:moveTo>
                          <a:pt x="1733" y="1492"/>
                        </a:moveTo>
                        <a:lnTo>
                          <a:pt x="1733" y="2343"/>
                        </a:lnTo>
                        <a:cubicBezTo>
                          <a:pt x="1733" y="2500"/>
                          <a:pt x="1796" y="2626"/>
                          <a:pt x="1922" y="2658"/>
                        </a:cubicBezTo>
                        <a:lnTo>
                          <a:pt x="3246" y="3225"/>
                        </a:lnTo>
                        <a:lnTo>
                          <a:pt x="2395" y="4611"/>
                        </a:lnTo>
                        <a:lnTo>
                          <a:pt x="2395" y="3729"/>
                        </a:lnTo>
                        <a:cubicBezTo>
                          <a:pt x="2395" y="3572"/>
                          <a:pt x="2332" y="3445"/>
                          <a:pt x="2206" y="3414"/>
                        </a:cubicBezTo>
                        <a:lnTo>
                          <a:pt x="851" y="2878"/>
                        </a:lnTo>
                        <a:lnTo>
                          <a:pt x="1733" y="1492"/>
                        </a:lnTo>
                        <a:close/>
                        <a:moveTo>
                          <a:pt x="2038" y="0"/>
                        </a:moveTo>
                        <a:cubicBezTo>
                          <a:pt x="1919" y="0"/>
                          <a:pt x="1814" y="47"/>
                          <a:pt x="1765" y="169"/>
                        </a:cubicBezTo>
                        <a:lnTo>
                          <a:pt x="64" y="2941"/>
                        </a:lnTo>
                        <a:cubicBezTo>
                          <a:pt x="32" y="3004"/>
                          <a:pt x="1" y="3130"/>
                          <a:pt x="32" y="3225"/>
                        </a:cubicBezTo>
                        <a:cubicBezTo>
                          <a:pt x="64" y="3288"/>
                          <a:pt x="158" y="3382"/>
                          <a:pt x="221" y="3414"/>
                        </a:cubicBezTo>
                        <a:lnTo>
                          <a:pt x="1733" y="4013"/>
                        </a:lnTo>
                        <a:lnTo>
                          <a:pt x="1733" y="5808"/>
                        </a:lnTo>
                        <a:cubicBezTo>
                          <a:pt x="1733" y="5966"/>
                          <a:pt x="1859" y="6092"/>
                          <a:pt x="1954" y="6123"/>
                        </a:cubicBezTo>
                        <a:lnTo>
                          <a:pt x="2049" y="6123"/>
                        </a:lnTo>
                        <a:cubicBezTo>
                          <a:pt x="2143" y="6123"/>
                          <a:pt x="2269" y="6092"/>
                          <a:pt x="2301" y="5966"/>
                        </a:cubicBezTo>
                        <a:lnTo>
                          <a:pt x="4002" y="3225"/>
                        </a:lnTo>
                        <a:cubicBezTo>
                          <a:pt x="4033" y="3130"/>
                          <a:pt x="4096" y="3004"/>
                          <a:pt x="4033" y="2941"/>
                        </a:cubicBezTo>
                        <a:cubicBezTo>
                          <a:pt x="4033" y="2878"/>
                          <a:pt x="3970" y="2784"/>
                          <a:pt x="3907" y="2752"/>
                        </a:cubicBezTo>
                        <a:lnTo>
                          <a:pt x="2395" y="2154"/>
                        </a:lnTo>
                        <a:lnTo>
                          <a:pt x="2395" y="358"/>
                        </a:lnTo>
                        <a:cubicBezTo>
                          <a:pt x="2395" y="169"/>
                          <a:pt x="2269" y="74"/>
                          <a:pt x="2143" y="11"/>
                        </a:cubicBezTo>
                        <a:cubicBezTo>
                          <a:pt x="2108" y="4"/>
                          <a:pt x="2072" y="0"/>
                          <a:pt x="2038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22" name="Google Shape;12529;p89">
                  <a:extLst>
                    <a:ext uri="{FF2B5EF4-FFF2-40B4-BE49-F238E27FC236}">
                      <a16:creationId xmlns:a16="http://schemas.microsoft.com/office/drawing/2014/main" id="{BB625AC3-63F9-F1A8-5C91-C340BC8F42F6}"/>
                    </a:ext>
                  </a:extLst>
                </p:cNvPr>
                <p:cNvGrpSpPr/>
                <p:nvPr/>
              </p:nvGrpSpPr>
              <p:grpSpPr>
                <a:xfrm>
                  <a:off x="6232997" y="4324751"/>
                  <a:ext cx="641288" cy="642992"/>
                  <a:chOff x="-1333200" y="2770450"/>
                  <a:chExt cx="291450" cy="292225"/>
                </a:xfrm>
                <a:grpFill/>
              </p:grpSpPr>
              <p:sp>
                <p:nvSpPr>
                  <p:cNvPr id="17866" name="Google Shape;12530;p89">
                    <a:extLst>
                      <a:ext uri="{FF2B5EF4-FFF2-40B4-BE49-F238E27FC236}">
                        <a16:creationId xmlns:a16="http://schemas.microsoft.com/office/drawing/2014/main" id="{84EFEBC0-896D-70C2-AEA6-222881BFA965}"/>
                      </a:ext>
                    </a:extLst>
                  </p:cNvPr>
                  <p:cNvSpPr/>
                  <p:nvPr/>
                </p:nvSpPr>
                <p:spPr>
                  <a:xfrm>
                    <a:off x="-1299325" y="2808250"/>
                    <a:ext cx="222925" cy="134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17" h="5389" extrusionOk="0">
                        <a:moveTo>
                          <a:pt x="7877" y="631"/>
                        </a:moveTo>
                        <a:cubicBezTo>
                          <a:pt x="8066" y="631"/>
                          <a:pt x="8223" y="789"/>
                          <a:pt x="8223" y="978"/>
                        </a:cubicBezTo>
                        <a:cubicBezTo>
                          <a:pt x="8223" y="1167"/>
                          <a:pt x="8066" y="1324"/>
                          <a:pt x="7877" y="1324"/>
                        </a:cubicBezTo>
                        <a:cubicBezTo>
                          <a:pt x="7656" y="1324"/>
                          <a:pt x="7498" y="1167"/>
                          <a:pt x="7498" y="978"/>
                        </a:cubicBezTo>
                        <a:cubicBezTo>
                          <a:pt x="7498" y="789"/>
                          <a:pt x="7656" y="631"/>
                          <a:pt x="7877" y="631"/>
                        </a:cubicBezTo>
                        <a:close/>
                        <a:moveTo>
                          <a:pt x="3056" y="1293"/>
                        </a:moveTo>
                        <a:cubicBezTo>
                          <a:pt x="3245" y="1293"/>
                          <a:pt x="3403" y="1450"/>
                          <a:pt x="3403" y="1639"/>
                        </a:cubicBezTo>
                        <a:cubicBezTo>
                          <a:pt x="3403" y="1828"/>
                          <a:pt x="3245" y="1986"/>
                          <a:pt x="3056" y="1986"/>
                        </a:cubicBezTo>
                        <a:cubicBezTo>
                          <a:pt x="2867" y="1986"/>
                          <a:pt x="2710" y="1828"/>
                          <a:pt x="2710" y="1639"/>
                        </a:cubicBezTo>
                        <a:cubicBezTo>
                          <a:pt x="2741" y="1450"/>
                          <a:pt x="2899" y="1293"/>
                          <a:pt x="3056" y="1293"/>
                        </a:cubicBezTo>
                        <a:close/>
                        <a:moveTo>
                          <a:pt x="5797" y="3340"/>
                        </a:moveTo>
                        <a:cubicBezTo>
                          <a:pt x="6018" y="3340"/>
                          <a:pt x="6175" y="3498"/>
                          <a:pt x="6175" y="3687"/>
                        </a:cubicBezTo>
                        <a:cubicBezTo>
                          <a:pt x="6175" y="3876"/>
                          <a:pt x="6018" y="4034"/>
                          <a:pt x="5797" y="4034"/>
                        </a:cubicBezTo>
                        <a:cubicBezTo>
                          <a:pt x="5608" y="4034"/>
                          <a:pt x="5451" y="3876"/>
                          <a:pt x="5451" y="3687"/>
                        </a:cubicBezTo>
                        <a:cubicBezTo>
                          <a:pt x="5451" y="3498"/>
                          <a:pt x="5608" y="3340"/>
                          <a:pt x="5797" y="3340"/>
                        </a:cubicBezTo>
                        <a:close/>
                        <a:moveTo>
                          <a:pt x="1008" y="4034"/>
                        </a:moveTo>
                        <a:cubicBezTo>
                          <a:pt x="1198" y="4034"/>
                          <a:pt x="1355" y="4191"/>
                          <a:pt x="1355" y="4412"/>
                        </a:cubicBezTo>
                        <a:cubicBezTo>
                          <a:pt x="1355" y="4601"/>
                          <a:pt x="1198" y="4758"/>
                          <a:pt x="1008" y="4758"/>
                        </a:cubicBezTo>
                        <a:cubicBezTo>
                          <a:pt x="819" y="4758"/>
                          <a:pt x="662" y="4601"/>
                          <a:pt x="662" y="4412"/>
                        </a:cubicBezTo>
                        <a:cubicBezTo>
                          <a:pt x="662" y="4191"/>
                          <a:pt x="819" y="4034"/>
                          <a:pt x="1008" y="4034"/>
                        </a:cubicBezTo>
                        <a:close/>
                        <a:moveTo>
                          <a:pt x="7908" y="1"/>
                        </a:moveTo>
                        <a:cubicBezTo>
                          <a:pt x="7341" y="1"/>
                          <a:pt x="6868" y="474"/>
                          <a:pt x="6868" y="1009"/>
                        </a:cubicBezTo>
                        <a:cubicBezTo>
                          <a:pt x="6868" y="1198"/>
                          <a:pt x="6963" y="1419"/>
                          <a:pt x="7026" y="1576"/>
                        </a:cubicBezTo>
                        <a:lnTo>
                          <a:pt x="6112" y="2742"/>
                        </a:lnTo>
                        <a:cubicBezTo>
                          <a:pt x="6032" y="2722"/>
                          <a:pt x="5943" y="2711"/>
                          <a:pt x="5850" y="2711"/>
                        </a:cubicBezTo>
                        <a:cubicBezTo>
                          <a:pt x="5650" y="2711"/>
                          <a:pt x="5434" y="2760"/>
                          <a:pt x="5262" y="2868"/>
                        </a:cubicBezTo>
                        <a:lnTo>
                          <a:pt x="4096" y="1954"/>
                        </a:lnTo>
                        <a:cubicBezTo>
                          <a:pt x="4127" y="1891"/>
                          <a:pt x="4127" y="1765"/>
                          <a:pt x="4127" y="1639"/>
                        </a:cubicBezTo>
                        <a:cubicBezTo>
                          <a:pt x="4127" y="1104"/>
                          <a:pt x="3655" y="631"/>
                          <a:pt x="3088" y="631"/>
                        </a:cubicBezTo>
                        <a:cubicBezTo>
                          <a:pt x="2552" y="631"/>
                          <a:pt x="2080" y="1104"/>
                          <a:pt x="2080" y="1639"/>
                        </a:cubicBezTo>
                        <a:cubicBezTo>
                          <a:pt x="2080" y="1828"/>
                          <a:pt x="2143" y="2049"/>
                          <a:pt x="2237" y="2206"/>
                        </a:cubicBezTo>
                        <a:lnTo>
                          <a:pt x="1324" y="3372"/>
                        </a:lnTo>
                        <a:cubicBezTo>
                          <a:pt x="1261" y="3340"/>
                          <a:pt x="1134" y="3340"/>
                          <a:pt x="1008" y="3340"/>
                        </a:cubicBezTo>
                        <a:cubicBezTo>
                          <a:pt x="441" y="3340"/>
                          <a:pt x="0" y="3813"/>
                          <a:pt x="0" y="4349"/>
                        </a:cubicBezTo>
                        <a:cubicBezTo>
                          <a:pt x="0" y="4947"/>
                          <a:pt x="441" y="5388"/>
                          <a:pt x="1008" y="5388"/>
                        </a:cubicBezTo>
                        <a:cubicBezTo>
                          <a:pt x="1576" y="5388"/>
                          <a:pt x="2017" y="4916"/>
                          <a:pt x="2017" y="4349"/>
                        </a:cubicBezTo>
                        <a:cubicBezTo>
                          <a:pt x="2017" y="4160"/>
                          <a:pt x="1954" y="3971"/>
                          <a:pt x="1859" y="3813"/>
                        </a:cubicBezTo>
                        <a:lnTo>
                          <a:pt x="2773" y="2616"/>
                        </a:lnTo>
                        <a:cubicBezTo>
                          <a:pt x="2875" y="2650"/>
                          <a:pt x="2980" y="2667"/>
                          <a:pt x="3087" y="2667"/>
                        </a:cubicBezTo>
                        <a:cubicBezTo>
                          <a:pt x="3278" y="2667"/>
                          <a:pt x="3473" y="2611"/>
                          <a:pt x="3655" y="2490"/>
                        </a:cubicBezTo>
                        <a:lnTo>
                          <a:pt x="4821" y="3403"/>
                        </a:lnTo>
                        <a:cubicBezTo>
                          <a:pt x="4789" y="3498"/>
                          <a:pt x="4789" y="3624"/>
                          <a:pt x="4789" y="3719"/>
                        </a:cubicBezTo>
                        <a:cubicBezTo>
                          <a:pt x="4789" y="4286"/>
                          <a:pt x="5262" y="4758"/>
                          <a:pt x="5797" y="4758"/>
                        </a:cubicBezTo>
                        <a:cubicBezTo>
                          <a:pt x="6364" y="4758"/>
                          <a:pt x="6837" y="4286"/>
                          <a:pt x="6837" y="3719"/>
                        </a:cubicBezTo>
                        <a:cubicBezTo>
                          <a:pt x="6837" y="3529"/>
                          <a:pt x="6742" y="3340"/>
                          <a:pt x="6679" y="3183"/>
                        </a:cubicBezTo>
                        <a:lnTo>
                          <a:pt x="7593" y="1986"/>
                        </a:lnTo>
                        <a:cubicBezTo>
                          <a:pt x="7656" y="2049"/>
                          <a:pt x="7782" y="2049"/>
                          <a:pt x="7908" y="2049"/>
                        </a:cubicBezTo>
                        <a:cubicBezTo>
                          <a:pt x="8444" y="2049"/>
                          <a:pt x="8916" y="1576"/>
                          <a:pt x="8916" y="1009"/>
                        </a:cubicBezTo>
                        <a:cubicBezTo>
                          <a:pt x="8916" y="474"/>
                          <a:pt x="8444" y="1"/>
                          <a:pt x="7908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67" name="Google Shape;12531;p89">
                    <a:extLst>
                      <a:ext uri="{FF2B5EF4-FFF2-40B4-BE49-F238E27FC236}">
                        <a16:creationId xmlns:a16="http://schemas.microsoft.com/office/drawing/2014/main" id="{0FAF8CD6-442D-FEFF-392D-FC911F0DCCB8}"/>
                      </a:ext>
                    </a:extLst>
                  </p:cNvPr>
                  <p:cNvSpPr/>
                  <p:nvPr/>
                </p:nvSpPr>
                <p:spPr>
                  <a:xfrm>
                    <a:off x="-1333200" y="2770450"/>
                    <a:ext cx="291450" cy="292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58" h="11689" extrusionOk="0">
                        <a:moveTo>
                          <a:pt x="10586" y="725"/>
                        </a:moveTo>
                        <a:cubicBezTo>
                          <a:pt x="10807" y="725"/>
                          <a:pt x="10964" y="883"/>
                          <a:pt x="10964" y="1072"/>
                        </a:cubicBezTo>
                        <a:lnTo>
                          <a:pt x="10964" y="7593"/>
                        </a:lnTo>
                        <a:lnTo>
                          <a:pt x="631" y="7593"/>
                        </a:lnTo>
                        <a:lnTo>
                          <a:pt x="631" y="1072"/>
                        </a:lnTo>
                        <a:cubicBezTo>
                          <a:pt x="662" y="883"/>
                          <a:pt x="820" y="725"/>
                          <a:pt x="977" y="725"/>
                        </a:cubicBezTo>
                        <a:close/>
                        <a:moveTo>
                          <a:pt x="10996" y="8286"/>
                        </a:moveTo>
                        <a:lnTo>
                          <a:pt x="10996" y="8633"/>
                        </a:lnTo>
                        <a:cubicBezTo>
                          <a:pt x="10996" y="8822"/>
                          <a:pt x="10838" y="8980"/>
                          <a:pt x="10618" y="8980"/>
                        </a:cubicBezTo>
                        <a:lnTo>
                          <a:pt x="1009" y="8980"/>
                        </a:lnTo>
                        <a:cubicBezTo>
                          <a:pt x="820" y="8980"/>
                          <a:pt x="662" y="8822"/>
                          <a:pt x="662" y="8633"/>
                        </a:cubicBezTo>
                        <a:lnTo>
                          <a:pt x="662" y="8286"/>
                        </a:lnTo>
                        <a:close/>
                        <a:moveTo>
                          <a:pt x="6617" y="9641"/>
                        </a:moveTo>
                        <a:lnTo>
                          <a:pt x="6932" y="11027"/>
                        </a:lnTo>
                        <a:lnTo>
                          <a:pt x="4632" y="11027"/>
                        </a:lnTo>
                        <a:lnTo>
                          <a:pt x="4947" y="9641"/>
                        </a:lnTo>
                        <a:close/>
                        <a:moveTo>
                          <a:pt x="1009" y="1"/>
                        </a:moveTo>
                        <a:cubicBezTo>
                          <a:pt x="473" y="1"/>
                          <a:pt x="1" y="473"/>
                          <a:pt x="1" y="1040"/>
                        </a:cubicBezTo>
                        <a:lnTo>
                          <a:pt x="1" y="8570"/>
                        </a:lnTo>
                        <a:cubicBezTo>
                          <a:pt x="1" y="9137"/>
                          <a:pt x="473" y="9610"/>
                          <a:pt x="1009" y="9610"/>
                        </a:cubicBezTo>
                        <a:lnTo>
                          <a:pt x="4285" y="9610"/>
                        </a:lnTo>
                        <a:lnTo>
                          <a:pt x="3970" y="10996"/>
                        </a:lnTo>
                        <a:lnTo>
                          <a:pt x="3057" y="10996"/>
                        </a:lnTo>
                        <a:cubicBezTo>
                          <a:pt x="2868" y="10996"/>
                          <a:pt x="2710" y="11153"/>
                          <a:pt x="2710" y="11342"/>
                        </a:cubicBezTo>
                        <a:cubicBezTo>
                          <a:pt x="2710" y="11531"/>
                          <a:pt x="2868" y="11689"/>
                          <a:pt x="3057" y="11689"/>
                        </a:cubicBezTo>
                        <a:lnTo>
                          <a:pt x="8538" y="11689"/>
                        </a:lnTo>
                        <a:cubicBezTo>
                          <a:pt x="8727" y="11689"/>
                          <a:pt x="8885" y="11531"/>
                          <a:pt x="8885" y="11342"/>
                        </a:cubicBezTo>
                        <a:cubicBezTo>
                          <a:pt x="8885" y="11153"/>
                          <a:pt x="8727" y="10996"/>
                          <a:pt x="8538" y="10996"/>
                        </a:cubicBezTo>
                        <a:lnTo>
                          <a:pt x="7625" y="10996"/>
                        </a:lnTo>
                        <a:lnTo>
                          <a:pt x="7310" y="9610"/>
                        </a:lnTo>
                        <a:lnTo>
                          <a:pt x="10618" y="9610"/>
                        </a:lnTo>
                        <a:cubicBezTo>
                          <a:pt x="11185" y="9610"/>
                          <a:pt x="11657" y="9137"/>
                          <a:pt x="11657" y="8570"/>
                        </a:cubicBezTo>
                        <a:lnTo>
                          <a:pt x="11657" y="1040"/>
                        </a:lnTo>
                        <a:cubicBezTo>
                          <a:pt x="11657" y="473"/>
                          <a:pt x="11185" y="1"/>
                          <a:pt x="10618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23" name="Google Shape;12557;p89">
                  <a:extLst>
                    <a:ext uri="{FF2B5EF4-FFF2-40B4-BE49-F238E27FC236}">
                      <a16:creationId xmlns:a16="http://schemas.microsoft.com/office/drawing/2014/main" id="{0A44BA94-9DBF-EBB4-33B6-EE9E309017F4}"/>
                    </a:ext>
                  </a:extLst>
                </p:cNvPr>
                <p:cNvGrpSpPr/>
                <p:nvPr/>
              </p:nvGrpSpPr>
              <p:grpSpPr>
                <a:xfrm>
                  <a:off x="2029476" y="4325600"/>
                  <a:ext cx="642992" cy="641288"/>
                  <a:chOff x="-937025" y="2064750"/>
                  <a:chExt cx="292225" cy="291450"/>
                </a:xfrm>
                <a:grpFill/>
              </p:grpSpPr>
              <p:sp>
                <p:nvSpPr>
                  <p:cNvPr id="17863" name="Google Shape;12558;p89">
                    <a:extLst>
                      <a:ext uri="{FF2B5EF4-FFF2-40B4-BE49-F238E27FC236}">
                        <a16:creationId xmlns:a16="http://schemas.microsoft.com/office/drawing/2014/main" id="{626814F0-C6DB-833B-0F44-CF9701C15AEB}"/>
                      </a:ext>
                    </a:extLst>
                  </p:cNvPr>
                  <p:cNvSpPr/>
                  <p:nvPr/>
                </p:nvSpPr>
                <p:spPr>
                  <a:xfrm>
                    <a:off x="-834625" y="2134850"/>
                    <a:ext cx="86650" cy="8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66" h="3403" extrusionOk="0">
                        <a:moveTo>
                          <a:pt x="1702" y="599"/>
                        </a:moveTo>
                        <a:cubicBezTo>
                          <a:pt x="1922" y="599"/>
                          <a:pt x="2080" y="788"/>
                          <a:pt x="2080" y="977"/>
                        </a:cubicBezTo>
                        <a:cubicBezTo>
                          <a:pt x="2080" y="1166"/>
                          <a:pt x="1922" y="1324"/>
                          <a:pt x="1702" y="1324"/>
                        </a:cubicBezTo>
                        <a:cubicBezTo>
                          <a:pt x="1512" y="1324"/>
                          <a:pt x="1355" y="1166"/>
                          <a:pt x="1355" y="977"/>
                        </a:cubicBezTo>
                        <a:cubicBezTo>
                          <a:pt x="1355" y="788"/>
                          <a:pt x="1512" y="599"/>
                          <a:pt x="1702" y="599"/>
                        </a:cubicBezTo>
                        <a:close/>
                        <a:moveTo>
                          <a:pt x="1765" y="2048"/>
                        </a:moveTo>
                        <a:cubicBezTo>
                          <a:pt x="2174" y="2048"/>
                          <a:pt x="2584" y="2300"/>
                          <a:pt x="2741" y="2710"/>
                        </a:cubicBezTo>
                        <a:lnTo>
                          <a:pt x="756" y="2710"/>
                        </a:lnTo>
                        <a:cubicBezTo>
                          <a:pt x="914" y="2300"/>
                          <a:pt x="1292" y="2048"/>
                          <a:pt x="1765" y="2048"/>
                        </a:cubicBezTo>
                        <a:close/>
                        <a:moveTo>
                          <a:pt x="1702" y="0"/>
                        </a:moveTo>
                        <a:cubicBezTo>
                          <a:pt x="1166" y="0"/>
                          <a:pt x="693" y="441"/>
                          <a:pt x="693" y="1009"/>
                        </a:cubicBezTo>
                        <a:cubicBezTo>
                          <a:pt x="693" y="1198"/>
                          <a:pt x="788" y="1387"/>
                          <a:pt x="851" y="1576"/>
                        </a:cubicBezTo>
                        <a:cubicBezTo>
                          <a:pt x="347" y="1891"/>
                          <a:pt x="0" y="2426"/>
                          <a:pt x="0" y="3056"/>
                        </a:cubicBezTo>
                        <a:cubicBezTo>
                          <a:pt x="0" y="3245"/>
                          <a:pt x="158" y="3403"/>
                          <a:pt x="347" y="3403"/>
                        </a:cubicBezTo>
                        <a:lnTo>
                          <a:pt x="3088" y="3403"/>
                        </a:lnTo>
                        <a:cubicBezTo>
                          <a:pt x="3308" y="3403"/>
                          <a:pt x="3466" y="3245"/>
                          <a:pt x="3466" y="3056"/>
                        </a:cubicBezTo>
                        <a:cubicBezTo>
                          <a:pt x="3434" y="2426"/>
                          <a:pt x="3088" y="1828"/>
                          <a:pt x="2584" y="1576"/>
                        </a:cubicBezTo>
                        <a:cubicBezTo>
                          <a:pt x="2710" y="1387"/>
                          <a:pt x="2741" y="1198"/>
                          <a:pt x="2741" y="1009"/>
                        </a:cubicBezTo>
                        <a:cubicBezTo>
                          <a:pt x="2741" y="441"/>
                          <a:pt x="2269" y="0"/>
                          <a:pt x="170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64" name="Google Shape;12559;p89">
                    <a:extLst>
                      <a:ext uri="{FF2B5EF4-FFF2-40B4-BE49-F238E27FC236}">
                        <a16:creationId xmlns:a16="http://schemas.microsoft.com/office/drawing/2014/main" id="{C05BE8DB-BB7D-FC63-4309-70F0768C97E6}"/>
                      </a:ext>
                    </a:extLst>
                  </p:cNvPr>
                  <p:cNvSpPr/>
                  <p:nvPr/>
                </p:nvSpPr>
                <p:spPr>
                  <a:xfrm>
                    <a:off x="-936225" y="2304975"/>
                    <a:ext cx="289850" cy="51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94" h="2049" extrusionOk="0">
                        <a:moveTo>
                          <a:pt x="3056" y="662"/>
                        </a:moveTo>
                        <a:cubicBezTo>
                          <a:pt x="3277" y="662"/>
                          <a:pt x="3434" y="820"/>
                          <a:pt x="3434" y="1009"/>
                        </a:cubicBezTo>
                        <a:cubicBezTo>
                          <a:pt x="3434" y="1229"/>
                          <a:pt x="3277" y="1387"/>
                          <a:pt x="3056" y="1387"/>
                        </a:cubicBezTo>
                        <a:lnTo>
                          <a:pt x="1008" y="1387"/>
                        </a:lnTo>
                        <a:cubicBezTo>
                          <a:pt x="819" y="1387"/>
                          <a:pt x="662" y="1229"/>
                          <a:pt x="662" y="1009"/>
                        </a:cubicBezTo>
                        <a:cubicBezTo>
                          <a:pt x="662" y="820"/>
                          <a:pt x="819" y="662"/>
                          <a:pt x="1008" y="662"/>
                        </a:cubicBezTo>
                        <a:close/>
                        <a:moveTo>
                          <a:pt x="10586" y="693"/>
                        </a:moveTo>
                        <a:cubicBezTo>
                          <a:pt x="10775" y="693"/>
                          <a:pt x="10932" y="851"/>
                          <a:pt x="10932" y="1072"/>
                        </a:cubicBezTo>
                        <a:cubicBezTo>
                          <a:pt x="10901" y="1229"/>
                          <a:pt x="10775" y="1387"/>
                          <a:pt x="10586" y="1387"/>
                        </a:cubicBezTo>
                        <a:lnTo>
                          <a:pt x="4001" y="1387"/>
                        </a:lnTo>
                        <a:cubicBezTo>
                          <a:pt x="4096" y="1166"/>
                          <a:pt x="4096" y="914"/>
                          <a:pt x="4001" y="693"/>
                        </a:cubicBezTo>
                        <a:close/>
                        <a:moveTo>
                          <a:pt x="1008" y="0"/>
                        </a:moveTo>
                        <a:cubicBezTo>
                          <a:pt x="473" y="0"/>
                          <a:pt x="0" y="473"/>
                          <a:pt x="0" y="1009"/>
                        </a:cubicBezTo>
                        <a:cubicBezTo>
                          <a:pt x="0" y="1576"/>
                          <a:pt x="473" y="2048"/>
                          <a:pt x="1008" y="2048"/>
                        </a:cubicBezTo>
                        <a:lnTo>
                          <a:pt x="10586" y="2048"/>
                        </a:lnTo>
                        <a:cubicBezTo>
                          <a:pt x="11121" y="2048"/>
                          <a:pt x="11594" y="1576"/>
                          <a:pt x="11594" y="1009"/>
                        </a:cubicBezTo>
                        <a:cubicBezTo>
                          <a:pt x="11594" y="473"/>
                          <a:pt x="11121" y="0"/>
                          <a:pt x="10586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65" name="Google Shape;12560;p89">
                    <a:extLst>
                      <a:ext uri="{FF2B5EF4-FFF2-40B4-BE49-F238E27FC236}">
                        <a16:creationId xmlns:a16="http://schemas.microsoft.com/office/drawing/2014/main" id="{FFFB346A-C125-F447-096B-2842074AF17E}"/>
                      </a:ext>
                    </a:extLst>
                  </p:cNvPr>
                  <p:cNvSpPr/>
                  <p:nvPr/>
                </p:nvSpPr>
                <p:spPr>
                  <a:xfrm>
                    <a:off x="-937025" y="2064750"/>
                    <a:ext cx="292225" cy="223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89" h="8925" extrusionOk="0">
                        <a:moveTo>
                          <a:pt x="3813" y="662"/>
                        </a:moveTo>
                        <a:cubicBezTo>
                          <a:pt x="4002" y="662"/>
                          <a:pt x="4159" y="820"/>
                          <a:pt x="4159" y="1009"/>
                        </a:cubicBezTo>
                        <a:lnTo>
                          <a:pt x="4159" y="1355"/>
                        </a:lnTo>
                        <a:lnTo>
                          <a:pt x="3813" y="1355"/>
                        </a:lnTo>
                        <a:cubicBezTo>
                          <a:pt x="3246" y="1355"/>
                          <a:pt x="2773" y="1828"/>
                          <a:pt x="2773" y="2395"/>
                        </a:cubicBezTo>
                        <a:lnTo>
                          <a:pt x="2773" y="4978"/>
                        </a:lnTo>
                        <a:lnTo>
                          <a:pt x="2080" y="5703"/>
                        </a:lnTo>
                        <a:lnTo>
                          <a:pt x="2080" y="5199"/>
                        </a:lnTo>
                        <a:cubicBezTo>
                          <a:pt x="2080" y="4978"/>
                          <a:pt x="1922" y="4821"/>
                          <a:pt x="1702" y="4821"/>
                        </a:cubicBezTo>
                        <a:lnTo>
                          <a:pt x="1040" y="4821"/>
                        </a:lnTo>
                        <a:cubicBezTo>
                          <a:pt x="851" y="4821"/>
                          <a:pt x="694" y="4663"/>
                          <a:pt x="694" y="4474"/>
                        </a:cubicBezTo>
                        <a:lnTo>
                          <a:pt x="694" y="1009"/>
                        </a:lnTo>
                        <a:cubicBezTo>
                          <a:pt x="694" y="820"/>
                          <a:pt x="851" y="662"/>
                          <a:pt x="1040" y="662"/>
                        </a:cubicBezTo>
                        <a:close/>
                        <a:moveTo>
                          <a:pt x="10649" y="662"/>
                        </a:moveTo>
                        <a:cubicBezTo>
                          <a:pt x="10838" y="662"/>
                          <a:pt x="10996" y="820"/>
                          <a:pt x="10996" y="1009"/>
                        </a:cubicBezTo>
                        <a:lnTo>
                          <a:pt x="10996" y="4474"/>
                        </a:lnTo>
                        <a:cubicBezTo>
                          <a:pt x="10996" y="4695"/>
                          <a:pt x="10838" y="4852"/>
                          <a:pt x="10649" y="4852"/>
                        </a:cubicBezTo>
                        <a:lnTo>
                          <a:pt x="9893" y="4852"/>
                        </a:lnTo>
                        <a:cubicBezTo>
                          <a:pt x="9704" y="4852"/>
                          <a:pt x="9547" y="5010"/>
                          <a:pt x="9547" y="5199"/>
                        </a:cubicBezTo>
                        <a:lnTo>
                          <a:pt x="9547" y="5703"/>
                        </a:lnTo>
                        <a:lnTo>
                          <a:pt x="8885" y="5010"/>
                        </a:lnTo>
                        <a:lnTo>
                          <a:pt x="8885" y="2395"/>
                        </a:lnTo>
                        <a:cubicBezTo>
                          <a:pt x="8885" y="1859"/>
                          <a:pt x="8412" y="1387"/>
                          <a:pt x="7845" y="1387"/>
                        </a:cubicBezTo>
                        <a:lnTo>
                          <a:pt x="7499" y="1387"/>
                        </a:lnTo>
                        <a:lnTo>
                          <a:pt x="7499" y="1009"/>
                        </a:lnTo>
                        <a:cubicBezTo>
                          <a:pt x="7499" y="820"/>
                          <a:pt x="7656" y="662"/>
                          <a:pt x="7845" y="662"/>
                        </a:cubicBezTo>
                        <a:close/>
                        <a:moveTo>
                          <a:pt x="7845" y="2048"/>
                        </a:moveTo>
                        <a:cubicBezTo>
                          <a:pt x="8066" y="2048"/>
                          <a:pt x="8223" y="2206"/>
                          <a:pt x="8223" y="2395"/>
                        </a:cubicBezTo>
                        <a:lnTo>
                          <a:pt x="8223" y="6522"/>
                        </a:lnTo>
                        <a:cubicBezTo>
                          <a:pt x="8223" y="6742"/>
                          <a:pt x="8066" y="6900"/>
                          <a:pt x="7845" y="6900"/>
                        </a:cubicBezTo>
                        <a:lnTo>
                          <a:pt x="6711" y="6900"/>
                        </a:lnTo>
                        <a:cubicBezTo>
                          <a:pt x="6585" y="6900"/>
                          <a:pt x="6491" y="6931"/>
                          <a:pt x="6428" y="7057"/>
                        </a:cubicBezTo>
                        <a:lnTo>
                          <a:pt x="5798" y="8003"/>
                        </a:lnTo>
                        <a:lnTo>
                          <a:pt x="5167" y="7057"/>
                        </a:lnTo>
                        <a:cubicBezTo>
                          <a:pt x="5104" y="6963"/>
                          <a:pt x="5010" y="6900"/>
                          <a:pt x="4915" y="6900"/>
                        </a:cubicBezTo>
                        <a:lnTo>
                          <a:pt x="3750" y="6900"/>
                        </a:lnTo>
                        <a:cubicBezTo>
                          <a:pt x="3561" y="6900"/>
                          <a:pt x="3403" y="6742"/>
                          <a:pt x="3403" y="6522"/>
                        </a:cubicBezTo>
                        <a:lnTo>
                          <a:pt x="3403" y="2395"/>
                        </a:lnTo>
                        <a:cubicBezTo>
                          <a:pt x="3403" y="2206"/>
                          <a:pt x="3561" y="2048"/>
                          <a:pt x="3750" y="2048"/>
                        </a:cubicBezTo>
                        <a:close/>
                        <a:moveTo>
                          <a:pt x="1009" y="0"/>
                        </a:moveTo>
                        <a:cubicBezTo>
                          <a:pt x="473" y="0"/>
                          <a:pt x="1" y="473"/>
                          <a:pt x="1" y="1009"/>
                        </a:cubicBezTo>
                        <a:lnTo>
                          <a:pt x="1" y="4474"/>
                        </a:lnTo>
                        <a:cubicBezTo>
                          <a:pt x="1" y="5041"/>
                          <a:pt x="473" y="5514"/>
                          <a:pt x="1009" y="5514"/>
                        </a:cubicBezTo>
                        <a:lnTo>
                          <a:pt x="1355" y="5514"/>
                        </a:lnTo>
                        <a:lnTo>
                          <a:pt x="1355" y="6522"/>
                        </a:lnTo>
                        <a:cubicBezTo>
                          <a:pt x="1355" y="6736"/>
                          <a:pt x="1544" y="6877"/>
                          <a:pt x="1724" y="6877"/>
                        </a:cubicBezTo>
                        <a:cubicBezTo>
                          <a:pt x="1809" y="6877"/>
                          <a:pt x="1893" y="6845"/>
                          <a:pt x="1954" y="6774"/>
                        </a:cubicBezTo>
                        <a:lnTo>
                          <a:pt x="2742" y="5986"/>
                        </a:lnTo>
                        <a:lnTo>
                          <a:pt x="2742" y="6522"/>
                        </a:lnTo>
                        <a:cubicBezTo>
                          <a:pt x="2742" y="7089"/>
                          <a:pt x="3214" y="7562"/>
                          <a:pt x="3781" y="7562"/>
                        </a:cubicBezTo>
                        <a:lnTo>
                          <a:pt x="4726" y="7562"/>
                        </a:lnTo>
                        <a:lnTo>
                          <a:pt x="5545" y="8759"/>
                        </a:lnTo>
                        <a:cubicBezTo>
                          <a:pt x="5608" y="8869"/>
                          <a:pt x="5719" y="8924"/>
                          <a:pt x="5825" y="8924"/>
                        </a:cubicBezTo>
                        <a:cubicBezTo>
                          <a:pt x="5931" y="8924"/>
                          <a:pt x="6034" y="8869"/>
                          <a:pt x="6081" y="8759"/>
                        </a:cubicBezTo>
                        <a:lnTo>
                          <a:pt x="6932" y="7562"/>
                        </a:lnTo>
                        <a:lnTo>
                          <a:pt x="7877" y="7562"/>
                        </a:lnTo>
                        <a:cubicBezTo>
                          <a:pt x="8412" y="7562"/>
                          <a:pt x="8885" y="7089"/>
                          <a:pt x="8885" y="6522"/>
                        </a:cubicBezTo>
                        <a:lnTo>
                          <a:pt x="8885" y="5986"/>
                        </a:lnTo>
                        <a:lnTo>
                          <a:pt x="9673" y="6774"/>
                        </a:lnTo>
                        <a:cubicBezTo>
                          <a:pt x="9733" y="6845"/>
                          <a:pt x="9817" y="6877"/>
                          <a:pt x="9903" y="6877"/>
                        </a:cubicBezTo>
                        <a:cubicBezTo>
                          <a:pt x="10083" y="6877"/>
                          <a:pt x="10271" y="6736"/>
                          <a:pt x="10271" y="6522"/>
                        </a:cubicBezTo>
                        <a:lnTo>
                          <a:pt x="10271" y="5514"/>
                        </a:lnTo>
                        <a:lnTo>
                          <a:pt x="10649" y="5514"/>
                        </a:lnTo>
                        <a:cubicBezTo>
                          <a:pt x="11216" y="5514"/>
                          <a:pt x="11689" y="5041"/>
                          <a:pt x="11689" y="4474"/>
                        </a:cubicBezTo>
                        <a:lnTo>
                          <a:pt x="11689" y="1009"/>
                        </a:lnTo>
                        <a:cubicBezTo>
                          <a:pt x="11689" y="441"/>
                          <a:pt x="11216" y="0"/>
                          <a:pt x="10649" y="0"/>
                        </a:cubicBezTo>
                        <a:lnTo>
                          <a:pt x="7845" y="0"/>
                        </a:lnTo>
                        <a:cubicBezTo>
                          <a:pt x="7310" y="0"/>
                          <a:pt x="6837" y="473"/>
                          <a:pt x="6837" y="1009"/>
                        </a:cubicBezTo>
                        <a:lnTo>
                          <a:pt x="6837" y="1387"/>
                        </a:lnTo>
                        <a:lnTo>
                          <a:pt x="4789" y="1387"/>
                        </a:lnTo>
                        <a:lnTo>
                          <a:pt x="4789" y="1009"/>
                        </a:lnTo>
                        <a:cubicBezTo>
                          <a:pt x="4789" y="473"/>
                          <a:pt x="4317" y="0"/>
                          <a:pt x="378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24" name="Google Shape;12585;p89">
                  <a:extLst>
                    <a:ext uri="{FF2B5EF4-FFF2-40B4-BE49-F238E27FC236}">
                      <a16:creationId xmlns:a16="http://schemas.microsoft.com/office/drawing/2014/main" id="{0B196436-1781-3733-C2BE-27BE749FD6FF}"/>
                    </a:ext>
                  </a:extLst>
                </p:cNvPr>
                <p:cNvGrpSpPr/>
                <p:nvPr/>
              </p:nvGrpSpPr>
              <p:grpSpPr>
                <a:xfrm>
                  <a:off x="397214" y="4323868"/>
                  <a:ext cx="566751" cy="644753"/>
                  <a:chOff x="-1684475" y="2049000"/>
                  <a:chExt cx="257575" cy="293025"/>
                </a:xfrm>
                <a:grpFill/>
              </p:grpSpPr>
              <p:sp>
                <p:nvSpPr>
                  <p:cNvPr id="17859" name="Google Shape;12586;p89">
                    <a:extLst>
                      <a:ext uri="{FF2B5EF4-FFF2-40B4-BE49-F238E27FC236}">
                        <a16:creationId xmlns:a16="http://schemas.microsoft.com/office/drawing/2014/main" id="{6CB98A66-027D-01BE-818E-AC9CB1C1681C}"/>
                      </a:ext>
                    </a:extLst>
                  </p:cNvPr>
                  <p:cNvSpPr/>
                  <p:nvPr/>
                </p:nvSpPr>
                <p:spPr>
                  <a:xfrm>
                    <a:off x="-1684475" y="2049000"/>
                    <a:ext cx="257575" cy="29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03" h="11721" extrusionOk="0">
                        <a:moveTo>
                          <a:pt x="1355" y="693"/>
                        </a:moveTo>
                        <a:lnTo>
                          <a:pt x="1355" y="1387"/>
                        </a:lnTo>
                        <a:lnTo>
                          <a:pt x="694" y="1387"/>
                        </a:lnTo>
                        <a:lnTo>
                          <a:pt x="694" y="693"/>
                        </a:lnTo>
                        <a:close/>
                        <a:moveTo>
                          <a:pt x="9546" y="693"/>
                        </a:moveTo>
                        <a:lnTo>
                          <a:pt x="9546" y="1387"/>
                        </a:lnTo>
                        <a:lnTo>
                          <a:pt x="8885" y="1387"/>
                        </a:lnTo>
                        <a:lnTo>
                          <a:pt x="8885" y="693"/>
                        </a:lnTo>
                        <a:close/>
                        <a:moveTo>
                          <a:pt x="8223" y="1387"/>
                        </a:moveTo>
                        <a:lnTo>
                          <a:pt x="8223" y="1733"/>
                        </a:lnTo>
                        <a:cubicBezTo>
                          <a:pt x="8223" y="1922"/>
                          <a:pt x="8381" y="2080"/>
                          <a:pt x="8570" y="2080"/>
                        </a:cubicBezTo>
                        <a:lnTo>
                          <a:pt x="8916" y="2080"/>
                        </a:lnTo>
                        <a:lnTo>
                          <a:pt x="8916" y="9641"/>
                        </a:lnTo>
                        <a:lnTo>
                          <a:pt x="8538" y="9641"/>
                        </a:lnTo>
                        <a:cubicBezTo>
                          <a:pt x="8349" y="9641"/>
                          <a:pt x="8192" y="9798"/>
                          <a:pt x="8192" y="9987"/>
                        </a:cubicBezTo>
                        <a:lnTo>
                          <a:pt x="8192" y="10365"/>
                        </a:lnTo>
                        <a:lnTo>
                          <a:pt x="2080" y="10365"/>
                        </a:lnTo>
                        <a:lnTo>
                          <a:pt x="2080" y="9987"/>
                        </a:lnTo>
                        <a:cubicBezTo>
                          <a:pt x="2080" y="9798"/>
                          <a:pt x="1922" y="9641"/>
                          <a:pt x="1733" y="9641"/>
                        </a:cubicBezTo>
                        <a:lnTo>
                          <a:pt x="1355" y="9641"/>
                        </a:lnTo>
                        <a:lnTo>
                          <a:pt x="1355" y="2080"/>
                        </a:lnTo>
                        <a:lnTo>
                          <a:pt x="1733" y="2080"/>
                        </a:lnTo>
                        <a:cubicBezTo>
                          <a:pt x="1922" y="2080"/>
                          <a:pt x="2080" y="1922"/>
                          <a:pt x="2080" y="1733"/>
                        </a:cubicBezTo>
                        <a:lnTo>
                          <a:pt x="2080" y="1387"/>
                        </a:lnTo>
                        <a:close/>
                        <a:moveTo>
                          <a:pt x="1355" y="10365"/>
                        </a:moveTo>
                        <a:lnTo>
                          <a:pt x="1355" y="11027"/>
                        </a:lnTo>
                        <a:lnTo>
                          <a:pt x="694" y="11027"/>
                        </a:lnTo>
                        <a:lnTo>
                          <a:pt x="694" y="10365"/>
                        </a:lnTo>
                        <a:close/>
                        <a:moveTo>
                          <a:pt x="9609" y="10365"/>
                        </a:moveTo>
                        <a:lnTo>
                          <a:pt x="9609" y="11027"/>
                        </a:lnTo>
                        <a:lnTo>
                          <a:pt x="8916" y="11027"/>
                        </a:lnTo>
                        <a:lnTo>
                          <a:pt x="8916" y="10365"/>
                        </a:lnTo>
                        <a:close/>
                        <a:moveTo>
                          <a:pt x="347" y="0"/>
                        </a:moveTo>
                        <a:cubicBezTo>
                          <a:pt x="158" y="0"/>
                          <a:pt x="0" y="158"/>
                          <a:pt x="0" y="347"/>
                        </a:cubicBezTo>
                        <a:lnTo>
                          <a:pt x="0" y="1733"/>
                        </a:lnTo>
                        <a:cubicBezTo>
                          <a:pt x="0" y="1922"/>
                          <a:pt x="158" y="2080"/>
                          <a:pt x="347" y="2080"/>
                        </a:cubicBezTo>
                        <a:lnTo>
                          <a:pt x="694" y="2080"/>
                        </a:lnTo>
                        <a:lnTo>
                          <a:pt x="694" y="9641"/>
                        </a:lnTo>
                        <a:lnTo>
                          <a:pt x="347" y="9641"/>
                        </a:lnTo>
                        <a:cubicBezTo>
                          <a:pt x="158" y="9641"/>
                          <a:pt x="0" y="9798"/>
                          <a:pt x="0" y="9987"/>
                        </a:cubicBezTo>
                        <a:lnTo>
                          <a:pt x="0" y="11374"/>
                        </a:lnTo>
                        <a:cubicBezTo>
                          <a:pt x="0" y="11563"/>
                          <a:pt x="158" y="11720"/>
                          <a:pt x="347" y="11720"/>
                        </a:cubicBezTo>
                        <a:lnTo>
                          <a:pt x="1733" y="11720"/>
                        </a:lnTo>
                        <a:cubicBezTo>
                          <a:pt x="1922" y="11720"/>
                          <a:pt x="2080" y="11563"/>
                          <a:pt x="2080" y="11374"/>
                        </a:cubicBezTo>
                        <a:lnTo>
                          <a:pt x="2080" y="11027"/>
                        </a:lnTo>
                        <a:lnTo>
                          <a:pt x="8223" y="11027"/>
                        </a:lnTo>
                        <a:lnTo>
                          <a:pt x="8223" y="11374"/>
                        </a:lnTo>
                        <a:cubicBezTo>
                          <a:pt x="8223" y="11563"/>
                          <a:pt x="8381" y="11720"/>
                          <a:pt x="8570" y="11720"/>
                        </a:cubicBezTo>
                        <a:lnTo>
                          <a:pt x="9956" y="11720"/>
                        </a:lnTo>
                        <a:cubicBezTo>
                          <a:pt x="10145" y="11720"/>
                          <a:pt x="10303" y="11563"/>
                          <a:pt x="10303" y="11374"/>
                        </a:cubicBezTo>
                        <a:lnTo>
                          <a:pt x="10303" y="9987"/>
                        </a:lnTo>
                        <a:cubicBezTo>
                          <a:pt x="10303" y="9798"/>
                          <a:pt x="10145" y="9641"/>
                          <a:pt x="9956" y="9641"/>
                        </a:cubicBezTo>
                        <a:lnTo>
                          <a:pt x="9609" y="9641"/>
                        </a:lnTo>
                        <a:lnTo>
                          <a:pt x="9609" y="2080"/>
                        </a:lnTo>
                        <a:lnTo>
                          <a:pt x="9924" y="2080"/>
                        </a:lnTo>
                        <a:cubicBezTo>
                          <a:pt x="10113" y="2080"/>
                          <a:pt x="10271" y="1922"/>
                          <a:pt x="10271" y="1733"/>
                        </a:cubicBezTo>
                        <a:lnTo>
                          <a:pt x="10271" y="347"/>
                        </a:lnTo>
                        <a:cubicBezTo>
                          <a:pt x="10271" y="158"/>
                          <a:pt x="10113" y="0"/>
                          <a:pt x="9924" y="0"/>
                        </a:cubicBezTo>
                        <a:lnTo>
                          <a:pt x="8538" y="0"/>
                        </a:lnTo>
                        <a:cubicBezTo>
                          <a:pt x="8349" y="0"/>
                          <a:pt x="8192" y="158"/>
                          <a:pt x="8192" y="347"/>
                        </a:cubicBezTo>
                        <a:lnTo>
                          <a:pt x="8192" y="693"/>
                        </a:lnTo>
                        <a:lnTo>
                          <a:pt x="2080" y="693"/>
                        </a:lnTo>
                        <a:lnTo>
                          <a:pt x="2080" y="347"/>
                        </a:lnTo>
                        <a:cubicBezTo>
                          <a:pt x="2080" y="158"/>
                          <a:pt x="1922" y="0"/>
                          <a:pt x="173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60" name="Google Shape;12587;p89">
                    <a:extLst>
                      <a:ext uri="{FF2B5EF4-FFF2-40B4-BE49-F238E27FC236}">
                        <a16:creationId xmlns:a16="http://schemas.microsoft.com/office/drawing/2014/main" id="{7C511145-5491-4A3F-28E1-4E32DA7B9A6A}"/>
                      </a:ext>
                    </a:extLst>
                  </p:cNvPr>
                  <p:cNvSpPr/>
                  <p:nvPr/>
                </p:nvSpPr>
                <p:spPr>
                  <a:xfrm>
                    <a:off x="-1615950" y="2238800"/>
                    <a:ext cx="120525" cy="1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1" h="726" extrusionOk="0">
                        <a:moveTo>
                          <a:pt x="347" y="1"/>
                        </a:moveTo>
                        <a:cubicBezTo>
                          <a:pt x="158" y="1"/>
                          <a:pt x="0" y="159"/>
                          <a:pt x="0" y="348"/>
                        </a:cubicBezTo>
                        <a:cubicBezTo>
                          <a:pt x="0" y="568"/>
                          <a:pt x="158" y="726"/>
                          <a:pt x="347" y="726"/>
                        </a:cubicBezTo>
                        <a:lnTo>
                          <a:pt x="4443" y="726"/>
                        </a:lnTo>
                        <a:cubicBezTo>
                          <a:pt x="4663" y="726"/>
                          <a:pt x="4821" y="568"/>
                          <a:pt x="4821" y="348"/>
                        </a:cubicBezTo>
                        <a:cubicBezTo>
                          <a:pt x="4821" y="159"/>
                          <a:pt x="4663" y="1"/>
                          <a:pt x="4443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61" name="Google Shape;12588;p89">
                    <a:extLst>
                      <a:ext uri="{FF2B5EF4-FFF2-40B4-BE49-F238E27FC236}">
                        <a16:creationId xmlns:a16="http://schemas.microsoft.com/office/drawing/2014/main" id="{E60D1903-F926-E04B-E0CB-49CF5904CDDF}"/>
                      </a:ext>
                    </a:extLst>
                  </p:cNvPr>
                  <p:cNvSpPr/>
                  <p:nvPr/>
                </p:nvSpPr>
                <p:spPr>
                  <a:xfrm>
                    <a:off x="-1615950" y="2273475"/>
                    <a:ext cx="120525" cy="17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1" h="694" extrusionOk="0">
                        <a:moveTo>
                          <a:pt x="347" y="0"/>
                        </a:moveTo>
                        <a:cubicBezTo>
                          <a:pt x="158" y="0"/>
                          <a:pt x="0" y="158"/>
                          <a:pt x="0" y="347"/>
                        </a:cubicBezTo>
                        <a:cubicBezTo>
                          <a:pt x="0" y="536"/>
                          <a:pt x="158" y="693"/>
                          <a:pt x="347" y="693"/>
                        </a:cubicBezTo>
                        <a:lnTo>
                          <a:pt x="4443" y="693"/>
                        </a:lnTo>
                        <a:cubicBezTo>
                          <a:pt x="4663" y="693"/>
                          <a:pt x="4821" y="536"/>
                          <a:pt x="4821" y="347"/>
                        </a:cubicBezTo>
                        <a:cubicBezTo>
                          <a:pt x="4821" y="158"/>
                          <a:pt x="4663" y="0"/>
                          <a:pt x="444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62" name="Google Shape;12589;p89">
                    <a:extLst>
                      <a:ext uri="{FF2B5EF4-FFF2-40B4-BE49-F238E27FC236}">
                        <a16:creationId xmlns:a16="http://schemas.microsoft.com/office/drawing/2014/main" id="{0E1EDA0A-2703-82BE-BEE8-BCAE3B4E11AE}"/>
                      </a:ext>
                    </a:extLst>
                  </p:cNvPr>
                  <p:cNvSpPr/>
                  <p:nvPr/>
                </p:nvSpPr>
                <p:spPr>
                  <a:xfrm>
                    <a:off x="-1630925" y="2100975"/>
                    <a:ext cx="153625" cy="116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45" h="4664" extrusionOk="0">
                        <a:moveTo>
                          <a:pt x="4695" y="662"/>
                        </a:moveTo>
                        <a:lnTo>
                          <a:pt x="2994" y="1985"/>
                        </a:lnTo>
                        <a:lnTo>
                          <a:pt x="1261" y="662"/>
                        </a:lnTo>
                        <a:close/>
                        <a:moveTo>
                          <a:pt x="599" y="1040"/>
                        </a:moveTo>
                        <a:lnTo>
                          <a:pt x="2427" y="2395"/>
                        </a:lnTo>
                        <a:lnTo>
                          <a:pt x="599" y="3781"/>
                        </a:lnTo>
                        <a:lnTo>
                          <a:pt x="599" y="1040"/>
                        </a:lnTo>
                        <a:close/>
                        <a:moveTo>
                          <a:pt x="5357" y="1040"/>
                        </a:moveTo>
                        <a:lnTo>
                          <a:pt x="5357" y="3781"/>
                        </a:lnTo>
                        <a:lnTo>
                          <a:pt x="3561" y="2395"/>
                        </a:lnTo>
                        <a:lnTo>
                          <a:pt x="5357" y="1040"/>
                        </a:lnTo>
                        <a:close/>
                        <a:moveTo>
                          <a:pt x="2994" y="2836"/>
                        </a:moveTo>
                        <a:lnTo>
                          <a:pt x="4695" y="4128"/>
                        </a:lnTo>
                        <a:lnTo>
                          <a:pt x="1292" y="4128"/>
                        </a:lnTo>
                        <a:lnTo>
                          <a:pt x="2994" y="2836"/>
                        </a:lnTo>
                        <a:close/>
                        <a:moveTo>
                          <a:pt x="316" y="1"/>
                        </a:moveTo>
                        <a:cubicBezTo>
                          <a:pt x="158" y="1"/>
                          <a:pt x="1" y="127"/>
                          <a:pt x="1" y="284"/>
                        </a:cubicBezTo>
                        <a:lnTo>
                          <a:pt x="1" y="4380"/>
                        </a:lnTo>
                        <a:cubicBezTo>
                          <a:pt x="64" y="4506"/>
                          <a:pt x="127" y="4600"/>
                          <a:pt x="253" y="4663"/>
                        </a:cubicBezTo>
                        <a:lnTo>
                          <a:pt x="5798" y="4663"/>
                        </a:lnTo>
                        <a:cubicBezTo>
                          <a:pt x="5955" y="4663"/>
                          <a:pt x="6113" y="4537"/>
                          <a:pt x="6144" y="4317"/>
                        </a:cubicBezTo>
                        <a:lnTo>
                          <a:pt x="6081" y="316"/>
                        </a:lnTo>
                        <a:cubicBezTo>
                          <a:pt x="6081" y="158"/>
                          <a:pt x="5955" y="32"/>
                          <a:pt x="5798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25" name="Google Shape;12590;p89">
                  <a:extLst>
                    <a:ext uri="{FF2B5EF4-FFF2-40B4-BE49-F238E27FC236}">
                      <a16:creationId xmlns:a16="http://schemas.microsoft.com/office/drawing/2014/main" id="{D97AF597-9228-0764-DEC1-50CD3B455652}"/>
                    </a:ext>
                  </a:extLst>
                </p:cNvPr>
                <p:cNvSpPr/>
                <p:nvPr/>
              </p:nvSpPr>
              <p:spPr>
                <a:xfrm>
                  <a:off x="2878542" y="4325150"/>
                  <a:ext cx="670717" cy="642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3" h="11674" extrusionOk="0">
                      <a:moveTo>
                        <a:pt x="9483" y="1174"/>
                      </a:moveTo>
                      <a:lnTo>
                        <a:pt x="9483" y="2308"/>
                      </a:lnTo>
                      <a:cubicBezTo>
                        <a:pt x="9483" y="2497"/>
                        <a:pt x="9641" y="2655"/>
                        <a:pt x="9830" y="2655"/>
                      </a:cubicBezTo>
                      <a:lnTo>
                        <a:pt x="10901" y="2655"/>
                      </a:lnTo>
                      <a:lnTo>
                        <a:pt x="9515" y="4041"/>
                      </a:lnTo>
                      <a:lnTo>
                        <a:pt x="8097" y="4041"/>
                      </a:lnTo>
                      <a:lnTo>
                        <a:pt x="8097" y="2560"/>
                      </a:lnTo>
                      <a:lnTo>
                        <a:pt x="9483" y="1174"/>
                      </a:lnTo>
                      <a:close/>
                      <a:moveTo>
                        <a:pt x="4885" y="6181"/>
                      </a:moveTo>
                      <a:cubicBezTo>
                        <a:pt x="5033" y="6181"/>
                        <a:pt x="5183" y="6212"/>
                        <a:pt x="5325" y="6278"/>
                      </a:cubicBezTo>
                      <a:lnTo>
                        <a:pt x="4600" y="7003"/>
                      </a:lnTo>
                      <a:cubicBezTo>
                        <a:pt x="4474" y="7129"/>
                        <a:pt x="4474" y="7349"/>
                        <a:pt x="4600" y="7475"/>
                      </a:cubicBezTo>
                      <a:cubicBezTo>
                        <a:pt x="4663" y="7538"/>
                        <a:pt x="4750" y="7570"/>
                        <a:pt x="4836" y="7570"/>
                      </a:cubicBezTo>
                      <a:cubicBezTo>
                        <a:pt x="4923" y="7570"/>
                        <a:pt x="5010" y="7538"/>
                        <a:pt x="5073" y="7475"/>
                      </a:cubicBezTo>
                      <a:lnTo>
                        <a:pt x="5797" y="6751"/>
                      </a:lnTo>
                      <a:lnTo>
                        <a:pt x="5797" y="6751"/>
                      </a:lnTo>
                      <a:cubicBezTo>
                        <a:pt x="5986" y="7160"/>
                        <a:pt x="5892" y="7633"/>
                        <a:pt x="5577" y="7948"/>
                      </a:cubicBezTo>
                      <a:cubicBezTo>
                        <a:pt x="5388" y="8137"/>
                        <a:pt x="5128" y="8231"/>
                        <a:pt x="4864" y="8231"/>
                      </a:cubicBezTo>
                      <a:cubicBezTo>
                        <a:pt x="4600" y="8231"/>
                        <a:pt x="4332" y="8137"/>
                        <a:pt x="4127" y="7948"/>
                      </a:cubicBezTo>
                      <a:cubicBezTo>
                        <a:pt x="3749" y="7538"/>
                        <a:pt x="3749" y="6877"/>
                        <a:pt x="4127" y="6499"/>
                      </a:cubicBezTo>
                      <a:cubicBezTo>
                        <a:pt x="4333" y="6293"/>
                        <a:pt x="4606" y="6181"/>
                        <a:pt x="4885" y="6181"/>
                      </a:cubicBezTo>
                      <a:close/>
                      <a:moveTo>
                        <a:pt x="4897" y="4831"/>
                      </a:moveTo>
                      <a:cubicBezTo>
                        <a:pt x="5396" y="4831"/>
                        <a:pt x="5890" y="4990"/>
                        <a:pt x="6301" y="5301"/>
                      </a:cubicBezTo>
                      <a:lnTo>
                        <a:pt x="5829" y="5774"/>
                      </a:lnTo>
                      <a:cubicBezTo>
                        <a:pt x="5553" y="5590"/>
                        <a:pt x="5233" y="5499"/>
                        <a:pt x="4911" y="5499"/>
                      </a:cubicBezTo>
                      <a:cubicBezTo>
                        <a:pt x="4460" y="5499"/>
                        <a:pt x="4004" y="5677"/>
                        <a:pt x="3655" y="6026"/>
                      </a:cubicBezTo>
                      <a:cubicBezTo>
                        <a:pt x="2993" y="6688"/>
                        <a:pt x="2993" y="7790"/>
                        <a:pt x="3655" y="8420"/>
                      </a:cubicBezTo>
                      <a:cubicBezTo>
                        <a:pt x="3986" y="8751"/>
                        <a:pt x="4427" y="8917"/>
                        <a:pt x="4864" y="8917"/>
                      </a:cubicBezTo>
                      <a:cubicBezTo>
                        <a:pt x="5301" y="8917"/>
                        <a:pt x="5734" y="8751"/>
                        <a:pt x="6049" y="8420"/>
                      </a:cubicBezTo>
                      <a:cubicBezTo>
                        <a:pt x="6648" y="7822"/>
                        <a:pt x="6742" y="6908"/>
                        <a:pt x="6301" y="6246"/>
                      </a:cubicBezTo>
                      <a:lnTo>
                        <a:pt x="6774" y="5774"/>
                      </a:lnTo>
                      <a:lnTo>
                        <a:pt x="6774" y="5774"/>
                      </a:lnTo>
                      <a:cubicBezTo>
                        <a:pt x="7467" y="6719"/>
                        <a:pt x="7404" y="8074"/>
                        <a:pt x="6585" y="8924"/>
                      </a:cubicBezTo>
                      <a:cubicBezTo>
                        <a:pt x="6112" y="9397"/>
                        <a:pt x="5498" y="9633"/>
                        <a:pt x="4883" y="9633"/>
                      </a:cubicBezTo>
                      <a:cubicBezTo>
                        <a:pt x="4269" y="9633"/>
                        <a:pt x="3655" y="9397"/>
                        <a:pt x="3182" y="8924"/>
                      </a:cubicBezTo>
                      <a:cubicBezTo>
                        <a:pt x="2237" y="7979"/>
                        <a:pt x="2237" y="6499"/>
                        <a:pt x="3182" y="5553"/>
                      </a:cubicBezTo>
                      <a:cubicBezTo>
                        <a:pt x="3667" y="5068"/>
                        <a:pt x="4286" y="4831"/>
                        <a:pt x="4897" y="4831"/>
                      </a:cubicBezTo>
                      <a:close/>
                      <a:moveTo>
                        <a:pt x="4873" y="3463"/>
                      </a:moveTo>
                      <a:cubicBezTo>
                        <a:pt x="5728" y="3463"/>
                        <a:pt x="6583" y="3748"/>
                        <a:pt x="7278" y="4325"/>
                      </a:cubicBezTo>
                      <a:lnTo>
                        <a:pt x="6805" y="4797"/>
                      </a:lnTo>
                      <a:cubicBezTo>
                        <a:pt x="6228" y="4353"/>
                        <a:pt x="5533" y="4125"/>
                        <a:pt x="4844" y="4125"/>
                      </a:cubicBezTo>
                      <a:cubicBezTo>
                        <a:pt x="4065" y="4125"/>
                        <a:pt x="3294" y="4416"/>
                        <a:pt x="2710" y="5018"/>
                      </a:cubicBezTo>
                      <a:cubicBezTo>
                        <a:pt x="1481" y="6246"/>
                        <a:pt x="1481" y="8168"/>
                        <a:pt x="2710" y="9397"/>
                      </a:cubicBezTo>
                      <a:cubicBezTo>
                        <a:pt x="3324" y="10011"/>
                        <a:pt x="4112" y="10318"/>
                        <a:pt x="4899" y="10318"/>
                      </a:cubicBezTo>
                      <a:cubicBezTo>
                        <a:pt x="5687" y="10318"/>
                        <a:pt x="6474" y="10011"/>
                        <a:pt x="7089" y="9397"/>
                      </a:cubicBezTo>
                      <a:cubicBezTo>
                        <a:pt x="8223" y="8263"/>
                        <a:pt x="8255" y="6467"/>
                        <a:pt x="7309" y="5301"/>
                      </a:cubicBezTo>
                      <a:lnTo>
                        <a:pt x="7782" y="4829"/>
                      </a:lnTo>
                      <a:lnTo>
                        <a:pt x="7782" y="4829"/>
                      </a:lnTo>
                      <a:cubicBezTo>
                        <a:pt x="8979" y="6278"/>
                        <a:pt x="8885" y="8483"/>
                        <a:pt x="7530" y="9870"/>
                      </a:cubicBezTo>
                      <a:cubicBezTo>
                        <a:pt x="6790" y="10594"/>
                        <a:pt x="5821" y="10956"/>
                        <a:pt x="4856" y="10956"/>
                      </a:cubicBezTo>
                      <a:cubicBezTo>
                        <a:pt x="3891" y="10956"/>
                        <a:pt x="2930" y="10594"/>
                        <a:pt x="2206" y="9870"/>
                      </a:cubicBezTo>
                      <a:cubicBezTo>
                        <a:pt x="756" y="8420"/>
                        <a:pt x="756" y="6026"/>
                        <a:pt x="2206" y="4545"/>
                      </a:cubicBezTo>
                      <a:cubicBezTo>
                        <a:pt x="2941" y="3827"/>
                        <a:pt x="3907" y="3463"/>
                        <a:pt x="4873" y="3463"/>
                      </a:cubicBezTo>
                      <a:close/>
                      <a:moveTo>
                        <a:pt x="9899" y="0"/>
                      </a:moveTo>
                      <a:cubicBezTo>
                        <a:pt x="9813" y="0"/>
                        <a:pt x="9722" y="32"/>
                        <a:pt x="9641" y="103"/>
                      </a:cubicBezTo>
                      <a:lnTo>
                        <a:pt x="7561" y="2182"/>
                      </a:lnTo>
                      <a:cubicBezTo>
                        <a:pt x="7467" y="2277"/>
                        <a:pt x="7435" y="2340"/>
                        <a:pt x="7435" y="2434"/>
                      </a:cubicBezTo>
                      <a:lnTo>
                        <a:pt x="7435" y="3600"/>
                      </a:lnTo>
                      <a:cubicBezTo>
                        <a:pt x="6670" y="3071"/>
                        <a:pt x="5769" y="2807"/>
                        <a:pt x="4868" y="2807"/>
                      </a:cubicBezTo>
                      <a:cubicBezTo>
                        <a:pt x="3731" y="2807"/>
                        <a:pt x="2595" y="3229"/>
                        <a:pt x="1733" y="4073"/>
                      </a:cubicBezTo>
                      <a:cubicBezTo>
                        <a:pt x="0" y="5805"/>
                        <a:pt x="0" y="8641"/>
                        <a:pt x="1733" y="10374"/>
                      </a:cubicBezTo>
                      <a:cubicBezTo>
                        <a:pt x="2599" y="11240"/>
                        <a:pt x="3741" y="11673"/>
                        <a:pt x="4883" y="11673"/>
                      </a:cubicBezTo>
                      <a:cubicBezTo>
                        <a:pt x="6026" y="11673"/>
                        <a:pt x="7168" y="11240"/>
                        <a:pt x="8034" y="10374"/>
                      </a:cubicBezTo>
                      <a:cubicBezTo>
                        <a:pt x="9578" y="8861"/>
                        <a:pt x="9735" y="6436"/>
                        <a:pt x="8538" y="4703"/>
                      </a:cubicBezTo>
                      <a:lnTo>
                        <a:pt x="9672" y="4703"/>
                      </a:lnTo>
                      <a:cubicBezTo>
                        <a:pt x="9767" y="4703"/>
                        <a:pt x="9893" y="4671"/>
                        <a:pt x="9924" y="4608"/>
                      </a:cubicBezTo>
                      <a:lnTo>
                        <a:pt x="12004" y="2497"/>
                      </a:lnTo>
                      <a:cubicBezTo>
                        <a:pt x="12193" y="2308"/>
                        <a:pt x="12035" y="1962"/>
                        <a:pt x="11783" y="1962"/>
                      </a:cubicBezTo>
                      <a:lnTo>
                        <a:pt x="10239" y="1962"/>
                      </a:lnTo>
                      <a:lnTo>
                        <a:pt x="10239" y="355"/>
                      </a:lnTo>
                      <a:cubicBezTo>
                        <a:pt x="10239" y="141"/>
                        <a:pt x="10080" y="0"/>
                        <a:pt x="989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35" name="Google Shape;12592;p89">
                  <a:extLst>
                    <a:ext uri="{FF2B5EF4-FFF2-40B4-BE49-F238E27FC236}">
                      <a16:creationId xmlns:a16="http://schemas.microsoft.com/office/drawing/2014/main" id="{5AC96942-A32E-84B1-4D11-D379EAE5AD4E}"/>
                    </a:ext>
                  </a:extLst>
                </p:cNvPr>
                <p:cNvSpPr/>
                <p:nvPr/>
              </p:nvSpPr>
              <p:spPr>
                <a:xfrm>
                  <a:off x="5410974" y="4324751"/>
                  <a:ext cx="641288" cy="642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58" h="11689" extrusionOk="0">
                      <a:moveTo>
                        <a:pt x="10617" y="662"/>
                      </a:moveTo>
                      <a:cubicBezTo>
                        <a:pt x="10806" y="662"/>
                        <a:pt x="10964" y="820"/>
                        <a:pt x="10964" y="1009"/>
                      </a:cubicBezTo>
                      <a:lnTo>
                        <a:pt x="10964" y="2710"/>
                      </a:lnTo>
                      <a:lnTo>
                        <a:pt x="662" y="2710"/>
                      </a:lnTo>
                      <a:lnTo>
                        <a:pt x="662" y="1009"/>
                      </a:lnTo>
                      <a:cubicBezTo>
                        <a:pt x="662" y="820"/>
                        <a:pt x="819" y="662"/>
                        <a:pt x="1008" y="662"/>
                      </a:cubicBezTo>
                      <a:close/>
                      <a:moveTo>
                        <a:pt x="10933" y="3372"/>
                      </a:moveTo>
                      <a:lnTo>
                        <a:pt x="10933" y="9232"/>
                      </a:lnTo>
                      <a:cubicBezTo>
                        <a:pt x="10964" y="9484"/>
                        <a:pt x="10806" y="9610"/>
                        <a:pt x="10617" y="9610"/>
                      </a:cubicBezTo>
                      <a:lnTo>
                        <a:pt x="8916" y="9610"/>
                      </a:lnTo>
                      <a:lnTo>
                        <a:pt x="8570" y="9232"/>
                      </a:lnTo>
                      <a:cubicBezTo>
                        <a:pt x="8601" y="9169"/>
                        <a:pt x="8664" y="9043"/>
                        <a:pt x="8696" y="8917"/>
                      </a:cubicBezTo>
                      <a:lnTo>
                        <a:pt x="9200" y="8917"/>
                      </a:lnTo>
                      <a:cubicBezTo>
                        <a:pt x="9389" y="8917"/>
                        <a:pt x="9546" y="8759"/>
                        <a:pt x="9546" y="8570"/>
                      </a:cubicBezTo>
                      <a:lnTo>
                        <a:pt x="9546" y="7184"/>
                      </a:lnTo>
                      <a:cubicBezTo>
                        <a:pt x="9546" y="6995"/>
                        <a:pt x="9389" y="6837"/>
                        <a:pt x="9200" y="6837"/>
                      </a:cubicBezTo>
                      <a:lnTo>
                        <a:pt x="8696" y="6837"/>
                      </a:lnTo>
                      <a:cubicBezTo>
                        <a:pt x="8664" y="6711"/>
                        <a:pt x="8601" y="6648"/>
                        <a:pt x="8570" y="6522"/>
                      </a:cubicBezTo>
                      <a:lnTo>
                        <a:pt x="8916" y="6176"/>
                      </a:lnTo>
                      <a:cubicBezTo>
                        <a:pt x="9042" y="6050"/>
                        <a:pt x="9042" y="5798"/>
                        <a:pt x="8916" y="5703"/>
                      </a:cubicBezTo>
                      <a:lnTo>
                        <a:pt x="7940" y="4695"/>
                      </a:lnTo>
                      <a:cubicBezTo>
                        <a:pt x="7877" y="4648"/>
                        <a:pt x="7790" y="4624"/>
                        <a:pt x="7703" y="4624"/>
                      </a:cubicBezTo>
                      <a:cubicBezTo>
                        <a:pt x="7617" y="4624"/>
                        <a:pt x="7530" y="4648"/>
                        <a:pt x="7467" y="4695"/>
                      </a:cubicBezTo>
                      <a:lnTo>
                        <a:pt x="7120" y="5073"/>
                      </a:lnTo>
                      <a:cubicBezTo>
                        <a:pt x="7026" y="5041"/>
                        <a:pt x="6931" y="4978"/>
                        <a:pt x="6805" y="4947"/>
                      </a:cubicBezTo>
                      <a:lnTo>
                        <a:pt x="6805" y="4443"/>
                      </a:lnTo>
                      <a:cubicBezTo>
                        <a:pt x="6805" y="4222"/>
                        <a:pt x="6648" y="4065"/>
                        <a:pt x="6459" y="4065"/>
                      </a:cubicBezTo>
                      <a:lnTo>
                        <a:pt x="5073" y="4065"/>
                      </a:lnTo>
                      <a:cubicBezTo>
                        <a:pt x="4884" y="4065"/>
                        <a:pt x="4726" y="4222"/>
                        <a:pt x="4726" y="4443"/>
                      </a:cubicBezTo>
                      <a:lnTo>
                        <a:pt x="4726" y="4947"/>
                      </a:lnTo>
                      <a:cubicBezTo>
                        <a:pt x="4600" y="4978"/>
                        <a:pt x="4506" y="5010"/>
                        <a:pt x="4411" y="5073"/>
                      </a:cubicBezTo>
                      <a:lnTo>
                        <a:pt x="4033" y="4695"/>
                      </a:lnTo>
                      <a:cubicBezTo>
                        <a:pt x="3986" y="4648"/>
                        <a:pt x="3899" y="4624"/>
                        <a:pt x="3808" y="4624"/>
                      </a:cubicBezTo>
                      <a:cubicBezTo>
                        <a:pt x="3718" y="4624"/>
                        <a:pt x="3623" y="4648"/>
                        <a:pt x="3560" y="4695"/>
                      </a:cubicBezTo>
                      <a:lnTo>
                        <a:pt x="2584" y="5703"/>
                      </a:lnTo>
                      <a:cubicBezTo>
                        <a:pt x="2458" y="5829"/>
                        <a:pt x="2458" y="6050"/>
                        <a:pt x="2584" y="6176"/>
                      </a:cubicBezTo>
                      <a:lnTo>
                        <a:pt x="2930" y="6522"/>
                      </a:lnTo>
                      <a:cubicBezTo>
                        <a:pt x="2899" y="6585"/>
                        <a:pt x="2867" y="6711"/>
                        <a:pt x="2836" y="6837"/>
                      </a:cubicBezTo>
                      <a:lnTo>
                        <a:pt x="2300" y="6837"/>
                      </a:lnTo>
                      <a:cubicBezTo>
                        <a:pt x="2111" y="6837"/>
                        <a:pt x="1954" y="6995"/>
                        <a:pt x="1954" y="7184"/>
                      </a:cubicBezTo>
                      <a:lnTo>
                        <a:pt x="1954" y="8570"/>
                      </a:lnTo>
                      <a:cubicBezTo>
                        <a:pt x="1954" y="8759"/>
                        <a:pt x="2111" y="8917"/>
                        <a:pt x="2300" y="8917"/>
                      </a:cubicBezTo>
                      <a:lnTo>
                        <a:pt x="2836" y="8917"/>
                      </a:lnTo>
                      <a:cubicBezTo>
                        <a:pt x="2867" y="9043"/>
                        <a:pt x="2899" y="9137"/>
                        <a:pt x="2930" y="9232"/>
                      </a:cubicBezTo>
                      <a:lnTo>
                        <a:pt x="2584" y="9610"/>
                      </a:lnTo>
                      <a:lnTo>
                        <a:pt x="977" y="9610"/>
                      </a:lnTo>
                      <a:cubicBezTo>
                        <a:pt x="788" y="9610"/>
                        <a:pt x="630" y="9452"/>
                        <a:pt x="630" y="9232"/>
                      </a:cubicBezTo>
                      <a:lnTo>
                        <a:pt x="630" y="3372"/>
                      </a:lnTo>
                      <a:close/>
                      <a:moveTo>
                        <a:pt x="6112" y="4726"/>
                      </a:moveTo>
                      <a:lnTo>
                        <a:pt x="6112" y="5136"/>
                      </a:lnTo>
                      <a:cubicBezTo>
                        <a:pt x="6112" y="5294"/>
                        <a:pt x="6207" y="5420"/>
                        <a:pt x="6364" y="5451"/>
                      </a:cubicBezTo>
                      <a:cubicBezTo>
                        <a:pt x="6553" y="5514"/>
                        <a:pt x="6805" y="5609"/>
                        <a:pt x="6994" y="5735"/>
                      </a:cubicBezTo>
                      <a:cubicBezTo>
                        <a:pt x="7041" y="5769"/>
                        <a:pt x="7096" y="5783"/>
                        <a:pt x="7153" y="5783"/>
                      </a:cubicBezTo>
                      <a:cubicBezTo>
                        <a:pt x="7251" y="5783"/>
                        <a:pt x="7356" y="5743"/>
                        <a:pt x="7435" y="5703"/>
                      </a:cubicBezTo>
                      <a:lnTo>
                        <a:pt x="7751" y="5388"/>
                      </a:lnTo>
                      <a:lnTo>
                        <a:pt x="8223" y="5861"/>
                      </a:lnTo>
                      <a:lnTo>
                        <a:pt x="7908" y="6176"/>
                      </a:lnTo>
                      <a:cubicBezTo>
                        <a:pt x="7782" y="6302"/>
                        <a:pt x="7782" y="6459"/>
                        <a:pt x="7877" y="6617"/>
                      </a:cubicBezTo>
                      <a:cubicBezTo>
                        <a:pt x="7971" y="6806"/>
                        <a:pt x="8066" y="6995"/>
                        <a:pt x="8129" y="7247"/>
                      </a:cubicBezTo>
                      <a:cubicBezTo>
                        <a:pt x="8192" y="7404"/>
                        <a:pt x="8286" y="7499"/>
                        <a:pt x="8444" y="7499"/>
                      </a:cubicBezTo>
                      <a:lnTo>
                        <a:pt x="8885" y="7499"/>
                      </a:lnTo>
                      <a:lnTo>
                        <a:pt x="8885" y="8192"/>
                      </a:lnTo>
                      <a:lnTo>
                        <a:pt x="8444" y="8192"/>
                      </a:lnTo>
                      <a:cubicBezTo>
                        <a:pt x="8286" y="8192"/>
                        <a:pt x="8192" y="8286"/>
                        <a:pt x="8129" y="8444"/>
                      </a:cubicBezTo>
                      <a:cubicBezTo>
                        <a:pt x="8097" y="8665"/>
                        <a:pt x="7971" y="8885"/>
                        <a:pt x="7877" y="9074"/>
                      </a:cubicBezTo>
                      <a:cubicBezTo>
                        <a:pt x="7782" y="9200"/>
                        <a:pt x="7814" y="9389"/>
                        <a:pt x="7908" y="9515"/>
                      </a:cubicBezTo>
                      <a:lnTo>
                        <a:pt x="8223" y="9830"/>
                      </a:lnTo>
                      <a:lnTo>
                        <a:pt x="7751" y="10303"/>
                      </a:lnTo>
                      <a:lnTo>
                        <a:pt x="7435" y="9988"/>
                      </a:lnTo>
                      <a:cubicBezTo>
                        <a:pt x="7368" y="9920"/>
                        <a:pt x="7291" y="9889"/>
                        <a:pt x="7211" y="9889"/>
                      </a:cubicBezTo>
                      <a:cubicBezTo>
                        <a:pt x="7141" y="9889"/>
                        <a:pt x="7068" y="9912"/>
                        <a:pt x="6994" y="9956"/>
                      </a:cubicBezTo>
                      <a:cubicBezTo>
                        <a:pt x="6805" y="10082"/>
                        <a:pt x="6616" y="10145"/>
                        <a:pt x="6364" y="10208"/>
                      </a:cubicBezTo>
                      <a:cubicBezTo>
                        <a:pt x="6207" y="10271"/>
                        <a:pt x="6112" y="10366"/>
                        <a:pt x="6112" y="10555"/>
                      </a:cubicBezTo>
                      <a:lnTo>
                        <a:pt x="6112" y="10964"/>
                      </a:lnTo>
                      <a:lnTo>
                        <a:pt x="5419" y="10964"/>
                      </a:lnTo>
                      <a:lnTo>
                        <a:pt x="5419" y="10555"/>
                      </a:lnTo>
                      <a:cubicBezTo>
                        <a:pt x="5419" y="10366"/>
                        <a:pt x="5325" y="10271"/>
                        <a:pt x="5167" y="10208"/>
                      </a:cubicBezTo>
                      <a:cubicBezTo>
                        <a:pt x="4947" y="10177"/>
                        <a:pt x="4726" y="10051"/>
                        <a:pt x="4537" y="9956"/>
                      </a:cubicBezTo>
                      <a:cubicBezTo>
                        <a:pt x="4491" y="9921"/>
                        <a:pt x="4436" y="9908"/>
                        <a:pt x="4379" y="9908"/>
                      </a:cubicBezTo>
                      <a:cubicBezTo>
                        <a:pt x="4281" y="9908"/>
                        <a:pt x="4176" y="9948"/>
                        <a:pt x="4096" y="9988"/>
                      </a:cubicBezTo>
                      <a:lnTo>
                        <a:pt x="3781" y="10303"/>
                      </a:lnTo>
                      <a:lnTo>
                        <a:pt x="3308" y="9830"/>
                      </a:lnTo>
                      <a:lnTo>
                        <a:pt x="3623" y="9515"/>
                      </a:lnTo>
                      <a:cubicBezTo>
                        <a:pt x="3749" y="9389"/>
                        <a:pt x="3749" y="9232"/>
                        <a:pt x="3655" y="9074"/>
                      </a:cubicBezTo>
                      <a:cubicBezTo>
                        <a:pt x="3529" y="8885"/>
                        <a:pt x="3466" y="8696"/>
                        <a:pt x="3371" y="8444"/>
                      </a:cubicBezTo>
                      <a:cubicBezTo>
                        <a:pt x="3340" y="8286"/>
                        <a:pt x="3214" y="8192"/>
                        <a:pt x="3056" y="8192"/>
                      </a:cubicBezTo>
                      <a:lnTo>
                        <a:pt x="2647" y="8192"/>
                      </a:lnTo>
                      <a:lnTo>
                        <a:pt x="2647" y="7499"/>
                      </a:lnTo>
                      <a:lnTo>
                        <a:pt x="3056" y="7499"/>
                      </a:lnTo>
                      <a:cubicBezTo>
                        <a:pt x="3214" y="7499"/>
                        <a:pt x="3340" y="7404"/>
                        <a:pt x="3371" y="7247"/>
                      </a:cubicBezTo>
                      <a:cubicBezTo>
                        <a:pt x="3434" y="7026"/>
                        <a:pt x="3529" y="6806"/>
                        <a:pt x="3655" y="6617"/>
                      </a:cubicBezTo>
                      <a:cubicBezTo>
                        <a:pt x="3749" y="6491"/>
                        <a:pt x="3686" y="6302"/>
                        <a:pt x="3623" y="6176"/>
                      </a:cubicBezTo>
                      <a:lnTo>
                        <a:pt x="3308" y="5861"/>
                      </a:lnTo>
                      <a:lnTo>
                        <a:pt x="3781" y="5388"/>
                      </a:lnTo>
                      <a:lnTo>
                        <a:pt x="4096" y="5703"/>
                      </a:lnTo>
                      <a:cubicBezTo>
                        <a:pt x="4163" y="5771"/>
                        <a:pt x="4240" y="5802"/>
                        <a:pt x="4321" y="5802"/>
                      </a:cubicBezTo>
                      <a:cubicBezTo>
                        <a:pt x="4391" y="5802"/>
                        <a:pt x="4464" y="5778"/>
                        <a:pt x="4537" y="5735"/>
                      </a:cubicBezTo>
                      <a:cubicBezTo>
                        <a:pt x="4726" y="5609"/>
                        <a:pt x="4915" y="5546"/>
                        <a:pt x="5167" y="5451"/>
                      </a:cubicBezTo>
                      <a:cubicBezTo>
                        <a:pt x="5325" y="5420"/>
                        <a:pt x="5419" y="5294"/>
                        <a:pt x="5419" y="5136"/>
                      </a:cubicBezTo>
                      <a:lnTo>
                        <a:pt x="5419" y="4726"/>
                      </a:lnTo>
                      <a:close/>
                      <a:moveTo>
                        <a:pt x="1008" y="1"/>
                      </a:moveTo>
                      <a:cubicBezTo>
                        <a:pt x="473" y="1"/>
                        <a:pt x="0" y="473"/>
                        <a:pt x="0" y="1009"/>
                      </a:cubicBezTo>
                      <a:lnTo>
                        <a:pt x="0" y="9295"/>
                      </a:lnTo>
                      <a:cubicBezTo>
                        <a:pt x="0" y="9830"/>
                        <a:pt x="473" y="10303"/>
                        <a:pt x="1008" y="10303"/>
                      </a:cubicBezTo>
                      <a:lnTo>
                        <a:pt x="2867" y="10303"/>
                      </a:lnTo>
                      <a:lnTo>
                        <a:pt x="3623" y="11059"/>
                      </a:lnTo>
                      <a:cubicBezTo>
                        <a:pt x="3671" y="11122"/>
                        <a:pt x="3757" y="11153"/>
                        <a:pt x="3848" y="11153"/>
                      </a:cubicBezTo>
                      <a:cubicBezTo>
                        <a:pt x="3938" y="11153"/>
                        <a:pt x="4033" y="11122"/>
                        <a:pt x="4096" y="11059"/>
                      </a:cubicBezTo>
                      <a:lnTo>
                        <a:pt x="4442" y="10712"/>
                      </a:lnTo>
                      <a:cubicBezTo>
                        <a:pt x="4506" y="10744"/>
                        <a:pt x="4632" y="10775"/>
                        <a:pt x="4758" y="10807"/>
                      </a:cubicBezTo>
                      <a:lnTo>
                        <a:pt x="4758" y="11342"/>
                      </a:lnTo>
                      <a:cubicBezTo>
                        <a:pt x="4758" y="11531"/>
                        <a:pt x="4915" y="11689"/>
                        <a:pt x="5104" y="11689"/>
                      </a:cubicBezTo>
                      <a:lnTo>
                        <a:pt x="6490" y="11689"/>
                      </a:lnTo>
                      <a:cubicBezTo>
                        <a:pt x="6679" y="11689"/>
                        <a:pt x="6837" y="11531"/>
                        <a:pt x="6837" y="11342"/>
                      </a:cubicBezTo>
                      <a:lnTo>
                        <a:pt x="6837" y="10807"/>
                      </a:lnTo>
                      <a:cubicBezTo>
                        <a:pt x="6963" y="10775"/>
                        <a:pt x="7026" y="10744"/>
                        <a:pt x="7152" y="10712"/>
                      </a:cubicBezTo>
                      <a:lnTo>
                        <a:pt x="7498" y="11059"/>
                      </a:lnTo>
                      <a:cubicBezTo>
                        <a:pt x="7561" y="11122"/>
                        <a:pt x="7656" y="11153"/>
                        <a:pt x="7747" y="11153"/>
                      </a:cubicBezTo>
                      <a:cubicBezTo>
                        <a:pt x="7837" y="11153"/>
                        <a:pt x="7924" y="11122"/>
                        <a:pt x="7971" y="11059"/>
                      </a:cubicBezTo>
                      <a:lnTo>
                        <a:pt x="8727" y="10303"/>
                      </a:lnTo>
                      <a:lnTo>
                        <a:pt x="10617" y="10303"/>
                      </a:lnTo>
                      <a:cubicBezTo>
                        <a:pt x="11185" y="10303"/>
                        <a:pt x="11657" y="9830"/>
                        <a:pt x="11657" y="9295"/>
                      </a:cubicBezTo>
                      <a:lnTo>
                        <a:pt x="11657" y="1009"/>
                      </a:lnTo>
                      <a:cubicBezTo>
                        <a:pt x="11657" y="473"/>
                        <a:pt x="11216" y="1"/>
                        <a:pt x="1061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36" name="Google Shape;12593;p89">
                  <a:extLst>
                    <a:ext uri="{FF2B5EF4-FFF2-40B4-BE49-F238E27FC236}">
                      <a16:creationId xmlns:a16="http://schemas.microsoft.com/office/drawing/2014/main" id="{5D96D3BA-90B4-9E50-6C79-4C24D6AE79B0}"/>
                    </a:ext>
                  </a:extLst>
                </p:cNvPr>
                <p:cNvSpPr/>
                <p:nvPr/>
              </p:nvSpPr>
              <p:spPr>
                <a:xfrm>
                  <a:off x="5483751" y="4397527"/>
                  <a:ext cx="39936" cy="39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6" extrusionOk="0">
                      <a:moveTo>
                        <a:pt x="347" y="1"/>
                      </a:moveTo>
                      <a:cubicBezTo>
                        <a:pt x="158" y="1"/>
                        <a:pt x="1" y="158"/>
                        <a:pt x="1" y="347"/>
                      </a:cubicBezTo>
                      <a:cubicBezTo>
                        <a:pt x="1" y="536"/>
                        <a:pt x="158" y="726"/>
                        <a:pt x="347" y="726"/>
                      </a:cubicBezTo>
                      <a:cubicBezTo>
                        <a:pt x="568" y="726"/>
                        <a:pt x="725" y="536"/>
                        <a:pt x="725" y="347"/>
                      </a:cubicBezTo>
                      <a:cubicBezTo>
                        <a:pt x="725" y="158"/>
                        <a:pt x="568" y="1"/>
                        <a:pt x="34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37" name="Google Shape;12594;p89">
                  <a:extLst>
                    <a:ext uri="{FF2B5EF4-FFF2-40B4-BE49-F238E27FC236}">
                      <a16:creationId xmlns:a16="http://schemas.microsoft.com/office/drawing/2014/main" id="{8CB9DED4-A1AA-0051-F8C5-E375113F7749}"/>
                    </a:ext>
                  </a:extLst>
                </p:cNvPr>
                <p:cNvSpPr/>
                <p:nvPr/>
              </p:nvSpPr>
              <p:spPr>
                <a:xfrm>
                  <a:off x="5559992" y="4397527"/>
                  <a:ext cx="38176" cy="39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" h="726" extrusionOk="0">
                      <a:moveTo>
                        <a:pt x="347" y="1"/>
                      </a:moveTo>
                      <a:cubicBezTo>
                        <a:pt x="158" y="1"/>
                        <a:pt x="1" y="158"/>
                        <a:pt x="1" y="347"/>
                      </a:cubicBezTo>
                      <a:cubicBezTo>
                        <a:pt x="1" y="568"/>
                        <a:pt x="158" y="726"/>
                        <a:pt x="347" y="726"/>
                      </a:cubicBezTo>
                      <a:cubicBezTo>
                        <a:pt x="536" y="726"/>
                        <a:pt x="694" y="568"/>
                        <a:pt x="694" y="347"/>
                      </a:cubicBezTo>
                      <a:cubicBezTo>
                        <a:pt x="694" y="158"/>
                        <a:pt x="536" y="1"/>
                        <a:pt x="34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38" name="Google Shape;12595;p89">
                  <a:extLst>
                    <a:ext uri="{FF2B5EF4-FFF2-40B4-BE49-F238E27FC236}">
                      <a16:creationId xmlns:a16="http://schemas.microsoft.com/office/drawing/2014/main" id="{9E4E290D-57BF-C9B9-F559-C5A8A9DD810D}"/>
                    </a:ext>
                  </a:extLst>
                </p:cNvPr>
                <p:cNvSpPr/>
                <p:nvPr/>
              </p:nvSpPr>
              <p:spPr>
                <a:xfrm>
                  <a:off x="5636234" y="4397527"/>
                  <a:ext cx="38231" cy="39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5" h="726" extrusionOk="0">
                      <a:moveTo>
                        <a:pt x="347" y="1"/>
                      </a:moveTo>
                      <a:cubicBezTo>
                        <a:pt x="158" y="1"/>
                        <a:pt x="1" y="158"/>
                        <a:pt x="1" y="347"/>
                      </a:cubicBezTo>
                      <a:cubicBezTo>
                        <a:pt x="1" y="568"/>
                        <a:pt x="158" y="726"/>
                        <a:pt x="347" y="726"/>
                      </a:cubicBezTo>
                      <a:cubicBezTo>
                        <a:pt x="537" y="726"/>
                        <a:pt x="694" y="568"/>
                        <a:pt x="694" y="347"/>
                      </a:cubicBezTo>
                      <a:cubicBezTo>
                        <a:pt x="694" y="158"/>
                        <a:pt x="537" y="1"/>
                        <a:pt x="34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39" name="Google Shape;12596;p89">
                  <a:extLst>
                    <a:ext uri="{FF2B5EF4-FFF2-40B4-BE49-F238E27FC236}">
                      <a16:creationId xmlns:a16="http://schemas.microsoft.com/office/drawing/2014/main" id="{B4837DE1-78DB-329B-CB38-49AC981F046A}"/>
                    </a:ext>
                  </a:extLst>
                </p:cNvPr>
                <p:cNvSpPr/>
                <p:nvPr/>
              </p:nvSpPr>
              <p:spPr>
                <a:xfrm>
                  <a:off x="5709065" y="4397527"/>
                  <a:ext cx="265196" cy="39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1" h="726" extrusionOk="0">
                      <a:moveTo>
                        <a:pt x="347" y="1"/>
                      </a:moveTo>
                      <a:cubicBezTo>
                        <a:pt x="158" y="1"/>
                        <a:pt x="0" y="158"/>
                        <a:pt x="0" y="347"/>
                      </a:cubicBezTo>
                      <a:cubicBezTo>
                        <a:pt x="32" y="568"/>
                        <a:pt x="189" y="726"/>
                        <a:pt x="347" y="726"/>
                      </a:cubicBezTo>
                      <a:lnTo>
                        <a:pt x="4442" y="726"/>
                      </a:lnTo>
                      <a:cubicBezTo>
                        <a:pt x="4663" y="726"/>
                        <a:pt x="4820" y="568"/>
                        <a:pt x="4820" y="347"/>
                      </a:cubicBezTo>
                      <a:cubicBezTo>
                        <a:pt x="4820" y="158"/>
                        <a:pt x="4663" y="1"/>
                        <a:pt x="44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840" name="Google Shape;12597;p89">
                  <a:extLst>
                    <a:ext uri="{FF2B5EF4-FFF2-40B4-BE49-F238E27FC236}">
                      <a16:creationId xmlns:a16="http://schemas.microsoft.com/office/drawing/2014/main" id="{CAD405B5-BF96-18C5-BF37-21CCFF4AAA46}"/>
                    </a:ext>
                  </a:extLst>
                </p:cNvPr>
                <p:cNvSpPr/>
                <p:nvPr/>
              </p:nvSpPr>
              <p:spPr>
                <a:xfrm>
                  <a:off x="5636234" y="4666187"/>
                  <a:ext cx="187248" cy="1871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4" h="3403" extrusionOk="0">
                      <a:moveTo>
                        <a:pt x="1671" y="662"/>
                      </a:moveTo>
                      <a:cubicBezTo>
                        <a:pt x="2238" y="662"/>
                        <a:pt x="2710" y="1134"/>
                        <a:pt x="2710" y="1701"/>
                      </a:cubicBezTo>
                      <a:cubicBezTo>
                        <a:pt x="2710" y="2237"/>
                        <a:pt x="2269" y="2710"/>
                        <a:pt x="1671" y="2710"/>
                      </a:cubicBezTo>
                      <a:cubicBezTo>
                        <a:pt x="1135" y="2710"/>
                        <a:pt x="663" y="2237"/>
                        <a:pt x="663" y="1701"/>
                      </a:cubicBezTo>
                      <a:cubicBezTo>
                        <a:pt x="663" y="1134"/>
                        <a:pt x="1135" y="662"/>
                        <a:pt x="1671" y="662"/>
                      </a:cubicBezTo>
                      <a:close/>
                      <a:moveTo>
                        <a:pt x="1671" y="0"/>
                      </a:moveTo>
                      <a:cubicBezTo>
                        <a:pt x="726" y="0"/>
                        <a:pt x="1" y="756"/>
                        <a:pt x="1" y="1701"/>
                      </a:cubicBezTo>
                      <a:cubicBezTo>
                        <a:pt x="1" y="2647"/>
                        <a:pt x="726" y="3403"/>
                        <a:pt x="1671" y="3403"/>
                      </a:cubicBezTo>
                      <a:cubicBezTo>
                        <a:pt x="2616" y="3403"/>
                        <a:pt x="3372" y="2647"/>
                        <a:pt x="3372" y="1701"/>
                      </a:cubicBezTo>
                      <a:cubicBezTo>
                        <a:pt x="3403" y="756"/>
                        <a:pt x="2616" y="0"/>
                        <a:pt x="167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17841" name="Google Shape;12598;p89">
                  <a:extLst>
                    <a:ext uri="{FF2B5EF4-FFF2-40B4-BE49-F238E27FC236}">
                      <a16:creationId xmlns:a16="http://schemas.microsoft.com/office/drawing/2014/main" id="{7827E165-B35D-31ED-9C7D-08B468976187}"/>
                    </a:ext>
                  </a:extLst>
                </p:cNvPr>
                <p:cNvGrpSpPr/>
                <p:nvPr/>
              </p:nvGrpSpPr>
              <p:grpSpPr>
                <a:xfrm>
                  <a:off x="4600743" y="4323869"/>
                  <a:ext cx="566751" cy="644753"/>
                  <a:chOff x="-919700" y="2420750"/>
                  <a:chExt cx="257575" cy="293025"/>
                </a:xfrm>
                <a:grpFill/>
              </p:grpSpPr>
              <p:sp>
                <p:nvSpPr>
                  <p:cNvPr id="17856" name="Google Shape;12599;p89">
                    <a:extLst>
                      <a:ext uri="{FF2B5EF4-FFF2-40B4-BE49-F238E27FC236}">
                        <a16:creationId xmlns:a16="http://schemas.microsoft.com/office/drawing/2014/main" id="{2DBC9F94-97F2-185C-3095-C894AE5135D6}"/>
                      </a:ext>
                    </a:extLst>
                  </p:cNvPr>
                  <p:cNvSpPr/>
                  <p:nvPr/>
                </p:nvSpPr>
                <p:spPr>
                  <a:xfrm>
                    <a:off x="-884250" y="2490850"/>
                    <a:ext cx="84300" cy="51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2049" extrusionOk="0">
                        <a:moveTo>
                          <a:pt x="977" y="631"/>
                        </a:moveTo>
                        <a:cubicBezTo>
                          <a:pt x="1166" y="631"/>
                          <a:pt x="1324" y="788"/>
                          <a:pt x="1324" y="977"/>
                        </a:cubicBezTo>
                        <a:cubicBezTo>
                          <a:pt x="1324" y="1198"/>
                          <a:pt x="1166" y="1355"/>
                          <a:pt x="977" y="1355"/>
                        </a:cubicBezTo>
                        <a:cubicBezTo>
                          <a:pt x="788" y="1355"/>
                          <a:pt x="631" y="1198"/>
                          <a:pt x="631" y="977"/>
                        </a:cubicBezTo>
                        <a:cubicBezTo>
                          <a:pt x="631" y="788"/>
                          <a:pt x="788" y="631"/>
                          <a:pt x="977" y="631"/>
                        </a:cubicBezTo>
                        <a:close/>
                        <a:moveTo>
                          <a:pt x="2363" y="631"/>
                        </a:moveTo>
                        <a:cubicBezTo>
                          <a:pt x="2552" y="631"/>
                          <a:pt x="2710" y="788"/>
                          <a:pt x="2710" y="977"/>
                        </a:cubicBezTo>
                        <a:cubicBezTo>
                          <a:pt x="2710" y="1198"/>
                          <a:pt x="2552" y="1355"/>
                          <a:pt x="2363" y="1355"/>
                        </a:cubicBezTo>
                        <a:cubicBezTo>
                          <a:pt x="2174" y="1355"/>
                          <a:pt x="2017" y="1198"/>
                          <a:pt x="2017" y="977"/>
                        </a:cubicBezTo>
                        <a:cubicBezTo>
                          <a:pt x="2017" y="788"/>
                          <a:pt x="2174" y="631"/>
                          <a:pt x="2363" y="631"/>
                        </a:cubicBezTo>
                        <a:close/>
                        <a:moveTo>
                          <a:pt x="1009" y="1"/>
                        </a:moveTo>
                        <a:cubicBezTo>
                          <a:pt x="473" y="1"/>
                          <a:pt x="0" y="473"/>
                          <a:pt x="0" y="1040"/>
                        </a:cubicBezTo>
                        <a:cubicBezTo>
                          <a:pt x="0" y="1576"/>
                          <a:pt x="473" y="2048"/>
                          <a:pt x="1009" y="2048"/>
                        </a:cubicBezTo>
                        <a:cubicBezTo>
                          <a:pt x="1292" y="2048"/>
                          <a:pt x="1544" y="1922"/>
                          <a:pt x="1702" y="1765"/>
                        </a:cubicBezTo>
                        <a:cubicBezTo>
                          <a:pt x="1891" y="1922"/>
                          <a:pt x="2111" y="2048"/>
                          <a:pt x="2363" y="2048"/>
                        </a:cubicBezTo>
                        <a:cubicBezTo>
                          <a:pt x="2899" y="2048"/>
                          <a:pt x="3371" y="1576"/>
                          <a:pt x="3371" y="1040"/>
                        </a:cubicBezTo>
                        <a:cubicBezTo>
                          <a:pt x="3371" y="442"/>
                          <a:pt x="2899" y="1"/>
                          <a:pt x="2363" y="1"/>
                        </a:cubicBezTo>
                        <a:cubicBezTo>
                          <a:pt x="2080" y="1"/>
                          <a:pt x="1859" y="127"/>
                          <a:pt x="1702" y="284"/>
                        </a:cubicBezTo>
                        <a:cubicBezTo>
                          <a:pt x="1481" y="127"/>
                          <a:pt x="1261" y="1"/>
                          <a:pt x="1009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57" name="Google Shape;12600;p89">
                    <a:extLst>
                      <a:ext uri="{FF2B5EF4-FFF2-40B4-BE49-F238E27FC236}">
                        <a16:creationId xmlns:a16="http://schemas.microsoft.com/office/drawing/2014/main" id="{0F7A8D91-3E0F-4B2A-9D4F-5839B91498FA}"/>
                      </a:ext>
                    </a:extLst>
                  </p:cNvPr>
                  <p:cNvSpPr/>
                  <p:nvPr/>
                </p:nvSpPr>
                <p:spPr>
                  <a:xfrm>
                    <a:off x="-919700" y="2420750"/>
                    <a:ext cx="257575" cy="29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03" h="11721" extrusionOk="0">
                        <a:moveTo>
                          <a:pt x="7152" y="694"/>
                        </a:moveTo>
                        <a:cubicBezTo>
                          <a:pt x="7373" y="694"/>
                          <a:pt x="7530" y="851"/>
                          <a:pt x="7530" y="1040"/>
                        </a:cubicBezTo>
                        <a:lnTo>
                          <a:pt x="7530" y="1418"/>
                        </a:lnTo>
                        <a:lnTo>
                          <a:pt x="662" y="1418"/>
                        </a:lnTo>
                        <a:lnTo>
                          <a:pt x="662" y="1040"/>
                        </a:lnTo>
                        <a:cubicBezTo>
                          <a:pt x="694" y="851"/>
                          <a:pt x="851" y="694"/>
                          <a:pt x="1009" y="694"/>
                        </a:cubicBezTo>
                        <a:close/>
                        <a:moveTo>
                          <a:pt x="7562" y="2111"/>
                        </a:moveTo>
                        <a:lnTo>
                          <a:pt x="7562" y="3403"/>
                        </a:lnTo>
                        <a:lnTo>
                          <a:pt x="7247" y="3088"/>
                        </a:lnTo>
                        <a:cubicBezTo>
                          <a:pt x="7042" y="2883"/>
                          <a:pt x="6784" y="2792"/>
                          <a:pt x="6528" y="2792"/>
                        </a:cubicBezTo>
                        <a:cubicBezTo>
                          <a:pt x="5999" y="2792"/>
                          <a:pt x="5483" y="3186"/>
                          <a:pt x="5483" y="3781"/>
                        </a:cubicBezTo>
                        <a:cubicBezTo>
                          <a:pt x="5483" y="4065"/>
                          <a:pt x="5577" y="4348"/>
                          <a:pt x="5798" y="4506"/>
                        </a:cubicBezTo>
                        <a:lnTo>
                          <a:pt x="6774" y="5482"/>
                        </a:lnTo>
                        <a:lnTo>
                          <a:pt x="1009" y="5482"/>
                        </a:lnTo>
                        <a:cubicBezTo>
                          <a:pt x="995" y="5485"/>
                          <a:pt x="982" y="5486"/>
                          <a:pt x="968" y="5486"/>
                        </a:cubicBezTo>
                        <a:cubicBezTo>
                          <a:pt x="825" y="5486"/>
                          <a:pt x="694" y="5340"/>
                          <a:pt x="694" y="5167"/>
                        </a:cubicBezTo>
                        <a:lnTo>
                          <a:pt x="694" y="2111"/>
                        </a:lnTo>
                        <a:close/>
                        <a:moveTo>
                          <a:pt x="8160" y="2584"/>
                        </a:moveTo>
                        <a:lnTo>
                          <a:pt x="9200" y="3624"/>
                        </a:lnTo>
                        <a:cubicBezTo>
                          <a:pt x="9421" y="3844"/>
                          <a:pt x="9515" y="4065"/>
                          <a:pt x="9515" y="4348"/>
                        </a:cubicBezTo>
                        <a:lnTo>
                          <a:pt x="9515" y="6900"/>
                        </a:lnTo>
                        <a:cubicBezTo>
                          <a:pt x="9515" y="7373"/>
                          <a:pt x="9358" y="7845"/>
                          <a:pt x="9043" y="8192"/>
                        </a:cubicBezTo>
                        <a:lnTo>
                          <a:pt x="5955" y="8192"/>
                        </a:lnTo>
                        <a:cubicBezTo>
                          <a:pt x="5640" y="7845"/>
                          <a:pt x="5483" y="7373"/>
                          <a:pt x="5483" y="6900"/>
                        </a:cubicBezTo>
                        <a:lnTo>
                          <a:pt x="5483" y="6144"/>
                        </a:lnTo>
                        <a:lnTo>
                          <a:pt x="6837" y="6144"/>
                        </a:lnTo>
                        <a:lnTo>
                          <a:pt x="6837" y="6207"/>
                        </a:lnTo>
                        <a:cubicBezTo>
                          <a:pt x="6837" y="6585"/>
                          <a:pt x="6900" y="6932"/>
                          <a:pt x="7089" y="7373"/>
                        </a:cubicBezTo>
                        <a:cubicBezTo>
                          <a:pt x="7135" y="7487"/>
                          <a:pt x="7263" y="7568"/>
                          <a:pt x="7403" y="7568"/>
                        </a:cubicBezTo>
                        <a:cubicBezTo>
                          <a:pt x="7455" y="7568"/>
                          <a:pt x="7510" y="7556"/>
                          <a:pt x="7562" y="7530"/>
                        </a:cubicBezTo>
                        <a:cubicBezTo>
                          <a:pt x="7719" y="7467"/>
                          <a:pt x="7782" y="7247"/>
                          <a:pt x="7719" y="7058"/>
                        </a:cubicBezTo>
                        <a:cubicBezTo>
                          <a:pt x="7593" y="6774"/>
                          <a:pt x="7530" y="6522"/>
                          <a:pt x="7530" y="6239"/>
                        </a:cubicBezTo>
                        <a:lnTo>
                          <a:pt x="7530" y="5451"/>
                        </a:lnTo>
                        <a:cubicBezTo>
                          <a:pt x="7530" y="5356"/>
                          <a:pt x="7467" y="5262"/>
                          <a:pt x="7404" y="5199"/>
                        </a:cubicBezTo>
                        <a:lnTo>
                          <a:pt x="6207" y="4033"/>
                        </a:lnTo>
                        <a:cubicBezTo>
                          <a:pt x="6018" y="3844"/>
                          <a:pt x="6144" y="3435"/>
                          <a:pt x="6459" y="3435"/>
                        </a:cubicBezTo>
                        <a:cubicBezTo>
                          <a:pt x="6522" y="3435"/>
                          <a:pt x="6648" y="3466"/>
                          <a:pt x="6680" y="3561"/>
                        </a:cubicBezTo>
                        <a:lnTo>
                          <a:pt x="8255" y="5136"/>
                        </a:lnTo>
                        <a:cubicBezTo>
                          <a:pt x="8318" y="5199"/>
                          <a:pt x="8413" y="5230"/>
                          <a:pt x="8503" y="5230"/>
                        </a:cubicBezTo>
                        <a:cubicBezTo>
                          <a:pt x="8594" y="5230"/>
                          <a:pt x="8680" y="5199"/>
                          <a:pt x="8728" y="5136"/>
                        </a:cubicBezTo>
                        <a:cubicBezTo>
                          <a:pt x="8854" y="5010"/>
                          <a:pt x="8854" y="4789"/>
                          <a:pt x="8728" y="4663"/>
                        </a:cubicBezTo>
                        <a:lnTo>
                          <a:pt x="8160" y="4065"/>
                        </a:lnTo>
                        <a:lnTo>
                          <a:pt x="8160" y="2584"/>
                        </a:lnTo>
                        <a:close/>
                        <a:moveTo>
                          <a:pt x="9295" y="8948"/>
                        </a:moveTo>
                        <a:cubicBezTo>
                          <a:pt x="9484" y="8948"/>
                          <a:pt x="9641" y="9105"/>
                          <a:pt x="9641" y="9295"/>
                        </a:cubicBezTo>
                        <a:lnTo>
                          <a:pt x="9641" y="10996"/>
                        </a:lnTo>
                        <a:lnTo>
                          <a:pt x="5514" y="10996"/>
                        </a:lnTo>
                        <a:lnTo>
                          <a:pt x="5514" y="9295"/>
                        </a:lnTo>
                        <a:cubicBezTo>
                          <a:pt x="5514" y="9105"/>
                          <a:pt x="5672" y="8948"/>
                          <a:pt x="5861" y="8948"/>
                        </a:cubicBezTo>
                        <a:close/>
                        <a:moveTo>
                          <a:pt x="1009" y="1"/>
                        </a:moveTo>
                        <a:cubicBezTo>
                          <a:pt x="473" y="1"/>
                          <a:pt x="1" y="473"/>
                          <a:pt x="1" y="1040"/>
                        </a:cubicBezTo>
                        <a:lnTo>
                          <a:pt x="1" y="5167"/>
                        </a:lnTo>
                        <a:cubicBezTo>
                          <a:pt x="1" y="5734"/>
                          <a:pt x="473" y="6207"/>
                          <a:pt x="1009" y="6207"/>
                        </a:cubicBezTo>
                        <a:lnTo>
                          <a:pt x="4789" y="6207"/>
                        </a:lnTo>
                        <a:lnTo>
                          <a:pt x="4789" y="6932"/>
                        </a:lnTo>
                        <a:cubicBezTo>
                          <a:pt x="4789" y="7499"/>
                          <a:pt x="4947" y="8003"/>
                          <a:pt x="5231" y="8444"/>
                        </a:cubicBezTo>
                        <a:cubicBezTo>
                          <a:pt x="4947" y="8633"/>
                          <a:pt x="4789" y="8948"/>
                          <a:pt x="4789" y="9295"/>
                        </a:cubicBezTo>
                        <a:lnTo>
                          <a:pt x="4789" y="11342"/>
                        </a:lnTo>
                        <a:cubicBezTo>
                          <a:pt x="4789" y="11563"/>
                          <a:pt x="4947" y="11720"/>
                          <a:pt x="5168" y="11720"/>
                        </a:cubicBezTo>
                        <a:lnTo>
                          <a:pt x="9956" y="11720"/>
                        </a:lnTo>
                        <a:cubicBezTo>
                          <a:pt x="10145" y="11720"/>
                          <a:pt x="10303" y="11563"/>
                          <a:pt x="10303" y="11342"/>
                        </a:cubicBezTo>
                        <a:lnTo>
                          <a:pt x="10303" y="9295"/>
                        </a:lnTo>
                        <a:cubicBezTo>
                          <a:pt x="10303" y="8948"/>
                          <a:pt x="10114" y="8633"/>
                          <a:pt x="9893" y="8444"/>
                        </a:cubicBezTo>
                        <a:cubicBezTo>
                          <a:pt x="10177" y="8003"/>
                          <a:pt x="10303" y="7499"/>
                          <a:pt x="10303" y="6932"/>
                        </a:cubicBezTo>
                        <a:lnTo>
                          <a:pt x="10303" y="4380"/>
                        </a:lnTo>
                        <a:lnTo>
                          <a:pt x="10271" y="4380"/>
                        </a:lnTo>
                        <a:cubicBezTo>
                          <a:pt x="10271" y="3907"/>
                          <a:pt x="10082" y="3466"/>
                          <a:pt x="9767" y="3151"/>
                        </a:cubicBezTo>
                        <a:lnTo>
                          <a:pt x="8224" y="1639"/>
                        </a:lnTo>
                        <a:lnTo>
                          <a:pt x="8224" y="1040"/>
                        </a:lnTo>
                        <a:cubicBezTo>
                          <a:pt x="8224" y="473"/>
                          <a:pt x="7751" y="1"/>
                          <a:pt x="7215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58" name="Google Shape;12601;p89">
                    <a:extLst>
                      <a:ext uri="{FF2B5EF4-FFF2-40B4-BE49-F238E27FC236}">
                        <a16:creationId xmlns:a16="http://schemas.microsoft.com/office/drawing/2014/main" id="{38C23DE3-5D3E-B893-D809-1530D8943ECF}"/>
                      </a:ext>
                    </a:extLst>
                  </p:cNvPr>
                  <p:cNvSpPr/>
                  <p:nvPr/>
                </p:nvSpPr>
                <p:spPr>
                  <a:xfrm>
                    <a:off x="-766100" y="2660975"/>
                    <a:ext cx="18125" cy="1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5" h="726" extrusionOk="0">
                        <a:moveTo>
                          <a:pt x="347" y="1"/>
                        </a:moveTo>
                        <a:cubicBezTo>
                          <a:pt x="158" y="1"/>
                          <a:pt x="0" y="158"/>
                          <a:pt x="0" y="379"/>
                        </a:cubicBezTo>
                        <a:cubicBezTo>
                          <a:pt x="0" y="568"/>
                          <a:pt x="158" y="725"/>
                          <a:pt x="347" y="725"/>
                        </a:cubicBezTo>
                        <a:cubicBezTo>
                          <a:pt x="536" y="725"/>
                          <a:pt x="725" y="568"/>
                          <a:pt x="725" y="379"/>
                        </a:cubicBezTo>
                        <a:cubicBezTo>
                          <a:pt x="693" y="158"/>
                          <a:pt x="536" y="1"/>
                          <a:pt x="347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7842" name="Google Shape;12630;p89">
                  <a:extLst>
                    <a:ext uri="{FF2B5EF4-FFF2-40B4-BE49-F238E27FC236}">
                      <a16:creationId xmlns:a16="http://schemas.microsoft.com/office/drawing/2014/main" id="{E6EE32B0-161F-35BF-8C24-64242AE330B7}"/>
                    </a:ext>
                  </a:extLst>
                </p:cNvPr>
                <p:cNvGrpSpPr/>
                <p:nvPr/>
              </p:nvGrpSpPr>
              <p:grpSpPr>
                <a:xfrm>
                  <a:off x="11162866" y="4335825"/>
                  <a:ext cx="620890" cy="620890"/>
                  <a:chOff x="2964567" y="2571753"/>
                  <a:chExt cx="417045" cy="417045"/>
                </a:xfrm>
                <a:grpFill/>
              </p:grpSpPr>
              <p:sp>
                <p:nvSpPr>
                  <p:cNvPr id="17410" name="Google Shape;12631;p89">
                    <a:extLst>
                      <a:ext uri="{FF2B5EF4-FFF2-40B4-BE49-F238E27FC236}">
                        <a16:creationId xmlns:a16="http://schemas.microsoft.com/office/drawing/2014/main" id="{A0607795-C21B-A19B-F4BE-9AC5995C9B88}"/>
                      </a:ext>
                    </a:extLst>
                  </p:cNvPr>
                  <p:cNvSpPr/>
                  <p:nvPr/>
                </p:nvSpPr>
                <p:spPr>
                  <a:xfrm>
                    <a:off x="2964567" y="2571753"/>
                    <a:ext cx="417045" cy="417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983" h="19983" extrusionOk="0">
                        <a:moveTo>
                          <a:pt x="9992" y="1170"/>
                        </a:moveTo>
                        <a:cubicBezTo>
                          <a:pt x="14855" y="1170"/>
                          <a:pt x="18812" y="4866"/>
                          <a:pt x="18812" y="9405"/>
                        </a:cubicBezTo>
                        <a:cubicBezTo>
                          <a:pt x="18812" y="13925"/>
                          <a:pt x="14855" y="17601"/>
                          <a:pt x="9992" y="17601"/>
                        </a:cubicBezTo>
                        <a:cubicBezTo>
                          <a:pt x="9111" y="17601"/>
                          <a:pt x="8240" y="17481"/>
                          <a:pt x="7407" y="17242"/>
                        </a:cubicBezTo>
                        <a:cubicBezTo>
                          <a:pt x="7354" y="17226"/>
                          <a:pt x="7299" y="17218"/>
                          <a:pt x="7245" y="17218"/>
                        </a:cubicBezTo>
                        <a:cubicBezTo>
                          <a:pt x="7153" y="17218"/>
                          <a:pt x="7062" y="17240"/>
                          <a:pt x="6979" y="17282"/>
                        </a:cubicBezTo>
                        <a:lnTo>
                          <a:pt x="4723" y="18439"/>
                        </a:lnTo>
                        <a:lnTo>
                          <a:pt x="4723" y="16262"/>
                        </a:lnTo>
                        <a:cubicBezTo>
                          <a:pt x="4723" y="16078"/>
                          <a:pt x="4637" y="15904"/>
                          <a:pt x="4490" y="15793"/>
                        </a:cubicBezTo>
                        <a:cubicBezTo>
                          <a:pt x="2381" y="14208"/>
                          <a:pt x="1171" y="11880"/>
                          <a:pt x="1171" y="9405"/>
                        </a:cubicBezTo>
                        <a:cubicBezTo>
                          <a:pt x="1171" y="4866"/>
                          <a:pt x="5129" y="1170"/>
                          <a:pt x="9992" y="1170"/>
                        </a:cubicBezTo>
                        <a:close/>
                        <a:moveTo>
                          <a:pt x="9992" y="1"/>
                        </a:moveTo>
                        <a:cubicBezTo>
                          <a:pt x="4575" y="1"/>
                          <a:pt x="0" y="4153"/>
                          <a:pt x="0" y="9407"/>
                        </a:cubicBezTo>
                        <a:cubicBezTo>
                          <a:pt x="0" y="12221"/>
                          <a:pt x="1359" y="14795"/>
                          <a:pt x="3552" y="16548"/>
                        </a:cubicBezTo>
                        <a:lnTo>
                          <a:pt x="3552" y="19396"/>
                        </a:lnTo>
                        <a:cubicBezTo>
                          <a:pt x="3552" y="19602"/>
                          <a:pt x="3659" y="19791"/>
                          <a:pt x="3832" y="19897"/>
                        </a:cubicBezTo>
                        <a:cubicBezTo>
                          <a:pt x="3925" y="19953"/>
                          <a:pt x="4031" y="19982"/>
                          <a:pt x="4138" y="19982"/>
                        </a:cubicBezTo>
                        <a:cubicBezTo>
                          <a:pt x="4229" y="19982"/>
                          <a:pt x="4320" y="19961"/>
                          <a:pt x="4405" y="19918"/>
                        </a:cubicBezTo>
                        <a:lnTo>
                          <a:pt x="7310" y="18429"/>
                        </a:lnTo>
                        <a:cubicBezTo>
                          <a:pt x="8180" y="18657"/>
                          <a:pt x="9081" y="18772"/>
                          <a:pt x="9992" y="18772"/>
                        </a:cubicBezTo>
                        <a:cubicBezTo>
                          <a:pt x="15500" y="18772"/>
                          <a:pt x="19983" y="14570"/>
                          <a:pt x="19983" y="9407"/>
                        </a:cubicBezTo>
                        <a:cubicBezTo>
                          <a:pt x="19983" y="4151"/>
                          <a:pt x="15405" y="1"/>
                          <a:pt x="9992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411" name="Google Shape;12632;p89">
                    <a:extLst>
                      <a:ext uri="{FF2B5EF4-FFF2-40B4-BE49-F238E27FC236}">
                        <a16:creationId xmlns:a16="http://schemas.microsoft.com/office/drawing/2014/main" id="{B851F998-7271-0225-B0BE-5791A4A65003}"/>
                      </a:ext>
                    </a:extLst>
                  </p:cNvPr>
                  <p:cNvSpPr/>
                  <p:nvPr/>
                </p:nvSpPr>
                <p:spPr>
                  <a:xfrm>
                    <a:off x="3037777" y="2694715"/>
                    <a:ext cx="270642" cy="1466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68" h="7026" extrusionOk="0">
                        <a:moveTo>
                          <a:pt x="5362" y="1463"/>
                        </a:moveTo>
                        <a:lnTo>
                          <a:pt x="7241" y="3341"/>
                        </a:lnTo>
                        <a:cubicBezTo>
                          <a:pt x="7353" y="3454"/>
                          <a:pt x="7503" y="3513"/>
                          <a:pt x="7655" y="3513"/>
                        </a:cubicBezTo>
                        <a:cubicBezTo>
                          <a:pt x="7744" y="3513"/>
                          <a:pt x="7833" y="3493"/>
                          <a:pt x="7917" y="3451"/>
                        </a:cubicBezTo>
                        <a:lnTo>
                          <a:pt x="10216" y="2303"/>
                        </a:lnTo>
                        <a:lnTo>
                          <a:pt x="7605" y="5565"/>
                        </a:lnTo>
                        <a:lnTo>
                          <a:pt x="5726" y="3685"/>
                        </a:lnTo>
                        <a:cubicBezTo>
                          <a:pt x="5614" y="3573"/>
                          <a:pt x="5463" y="3514"/>
                          <a:pt x="5311" y="3514"/>
                        </a:cubicBezTo>
                        <a:cubicBezTo>
                          <a:pt x="5223" y="3514"/>
                          <a:pt x="5133" y="3534"/>
                          <a:pt x="5051" y="3575"/>
                        </a:cubicBezTo>
                        <a:lnTo>
                          <a:pt x="2751" y="4725"/>
                        </a:lnTo>
                        <a:lnTo>
                          <a:pt x="2751" y="4725"/>
                        </a:lnTo>
                        <a:lnTo>
                          <a:pt x="5362" y="1463"/>
                        </a:lnTo>
                        <a:close/>
                        <a:moveTo>
                          <a:pt x="5312" y="1"/>
                        </a:moveTo>
                        <a:cubicBezTo>
                          <a:pt x="5302" y="1"/>
                          <a:pt x="5291" y="1"/>
                          <a:pt x="5281" y="2"/>
                        </a:cubicBezTo>
                        <a:cubicBezTo>
                          <a:pt x="5114" y="12"/>
                          <a:pt x="4959" y="92"/>
                          <a:pt x="4856" y="221"/>
                        </a:cubicBezTo>
                        <a:lnTo>
                          <a:pt x="172" y="6075"/>
                        </a:lnTo>
                        <a:cubicBezTo>
                          <a:pt x="0" y="6290"/>
                          <a:pt x="2" y="6595"/>
                          <a:pt x="174" y="6809"/>
                        </a:cubicBezTo>
                        <a:cubicBezTo>
                          <a:pt x="288" y="6950"/>
                          <a:pt x="457" y="7026"/>
                          <a:pt x="630" y="7026"/>
                        </a:cubicBezTo>
                        <a:cubicBezTo>
                          <a:pt x="719" y="7026"/>
                          <a:pt x="808" y="7006"/>
                          <a:pt x="892" y="6964"/>
                        </a:cubicBezTo>
                        <a:lnTo>
                          <a:pt x="5198" y="4811"/>
                        </a:lnTo>
                        <a:lnTo>
                          <a:pt x="7241" y="6855"/>
                        </a:lnTo>
                        <a:cubicBezTo>
                          <a:pt x="7349" y="6964"/>
                          <a:pt x="7496" y="7026"/>
                          <a:pt x="7650" y="7026"/>
                        </a:cubicBezTo>
                        <a:cubicBezTo>
                          <a:pt x="7662" y="7026"/>
                          <a:pt x="7674" y="7025"/>
                          <a:pt x="7687" y="7024"/>
                        </a:cubicBezTo>
                        <a:cubicBezTo>
                          <a:pt x="7853" y="7016"/>
                          <a:pt x="8007" y="6936"/>
                          <a:pt x="8111" y="6807"/>
                        </a:cubicBezTo>
                        <a:lnTo>
                          <a:pt x="12795" y="951"/>
                        </a:lnTo>
                        <a:cubicBezTo>
                          <a:pt x="12967" y="737"/>
                          <a:pt x="12965" y="431"/>
                          <a:pt x="12792" y="219"/>
                        </a:cubicBezTo>
                        <a:cubicBezTo>
                          <a:pt x="12679" y="78"/>
                          <a:pt x="12510" y="1"/>
                          <a:pt x="12337" y="1"/>
                        </a:cubicBezTo>
                        <a:cubicBezTo>
                          <a:pt x="12249" y="1"/>
                          <a:pt x="12159" y="21"/>
                          <a:pt x="12075" y="63"/>
                        </a:cubicBezTo>
                        <a:lnTo>
                          <a:pt x="7770" y="2216"/>
                        </a:lnTo>
                        <a:lnTo>
                          <a:pt x="5726" y="173"/>
                        </a:lnTo>
                        <a:cubicBezTo>
                          <a:pt x="5617" y="62"/>
                          <a:pt x="5467" y="1"/>
                          <a:pt x="5312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17843" name="Google Shape;12645;p89">
                  <a:extLst>
                    <a:ext uri="{FF2B5EF4-FFF2-40B4-BE49-F238E27FC236}">
                      <a16:creationId xmlns:a16="http://schemas.microsoft.com/office/drawing/2014/main" id="{720A99E7-AF17-3054-7456-8D2082664863}"/>
                    </a:ext>
                  </a:extLst>
                </p:cNvPr>
                <p:cNvSpPr/>
                <p:nvPr/>
              </p:nvSpPr>
              <p:spPr>
                <a:xfrm>
                  <a:off x="7055026" y="4335935"/>
                  <a:ext cx="620847" cy="620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19982" extrusionOk="0">
                      <a:moveTo>
                        <a:pt x="14602" y="3500"/>
                      </a:moveTo>
                      <a:cubicBezTo>
                        <a:pt x="15137" y="3500"/>
                        <a:pt x="15682" y="3563"/>
                        <a:pt x="16247" y="3689"/>
                      </a:cubicBezTo>
                      <a:cubicBezTo>
                        <a:pt x="16179" y="4154"/>
                        <a:pt x="16095" y="4705"/>
                        <a:pt x="16033" y="5120"/>
                      </a:cubicBezTo>
                      <a:cubicBezTo>
                        <a:pt x="15810" y="5075"/>
                        <a:pt x="15484" y="5035"/>
                        <a:pt x="15150" y="5035"/>
                      </a:cubicBezTo>
                      <a:cubicBezTo>
                        <a:pt x="14968" y="5035"/>
                        <a:pt x="14783" y="5047"/>
                        <a:pt x="14611" y="5076"/>
                      </a:cubicBezTo>
                      <a:cubicBezTo>
                        <a:pt x="13536" y="5258"/>
                        <a:pt x="12918" y="5925"/>
                        <a:pt x="12918" y="6907"/>
                      </a:cubicBezTo>
                      <a:lnTo>
                        <a:pt x="12918" y="8819"/>
                      </a:lnTo>
                      <a:cubicBezTo>
                        <a:pt x="12918" y="9143"/>
                        <a:pt x="13180" y="9405"/>
                        <a:pt x="13504" y="9405"/>
                      </a:cubicBezTo>
                      <a:lnTo>
                        <a:pt x="15681" y="9405"/>
                      </a:lnTo>
                      <a:lnTo>
                        <a:pt x="15388" y="10576"/>
                      </a:lnTo>
                      <a:lnTo>
                        <a:pt x="13504" y="10576"/>
                      </a:lnTo>
                      <a:cubicBezTo>
                        <a:pt x="13180" y="10576"/>
                        <a:pt x="12918" y="10838"/>
                        <a:pt x="12918" y="11161"/>
                      </a:cubicBezTo>
                      <a:lnTo>
                        <a:pt x="12918" y="18811"/>
                      </a:lnTo>
                      <a:lnTo>
                        <a:pt x="11162" y="18811"/>
                      </a:lnTo>
                      <a:lnTo>
                        <a:pt x="11162" y="11161"/>
                      </a:lnTo>
                      <a:cubicBezTo>
                        <a:pt x="11162" y="10838"/>
                        <a:pt x="10900" y="10576"/>
                        <a:pt x="10576" y="10576"/>
                      </a:cubicBezTo>
                      <a:lnTo>
                        <a:pt x="9407" y="10576"/>
                      </a:lnTo>
                      <a:lnTo>
                        <a:pt x="9407" y="9405"/>
                      </a:lnTo>
                      <a:lnTo>
                        <a:pt x="10576" y="9405"/>
                      </a:lnTo>
                      <a:cubicBezTo>
                        <a:pt x="10900" y="9405"/>
                        <a:pt x="11162" y="9143"/>
                        <a:pt x="11162" y="8821"/>
                      </a:cubicBezTo>
                      <a:cubicBezTo>
                        <a:pt x="11162" y="7215"/>
                        <a:pt x="11162" y="6481"/>
                        <a:pt x="11162" y="6143"/>
                      </a:cubicBezTo>
                      <a:cubicBezTo>
                        <a:pt x="11162" y="5520"/>
                        <a:pt x="11163" y="4843"/>
                        <a:pt x="11770" y="4324"/>
                      </a:cubicBezTo>
                      <a:cubicBezTo>
                        <a:pt x="12234" y="3928"/>
                        <a:pt x="12823" y="3687"/>
                        <a:pt x="13628" y="3571"/>
                      </a:cubicBezTo>
                      <a:cubicBezTo>
                        <a:pt x="13950" y="3524"/>
                        <a:pt x="14274" y="3500"/>
                        <a:pt x="14602" y="3500"/>
                      </a:cubicBezTo>
                      <a:close/>
                      <a:moveTo>
                        <a:pt x="17017" y="1170"/>
                      </a:moveTo>
                      <a:cubicBezTo>
                        <a:pt x="17990" y="1170"/>
                        <a:pt x="18811" y="1975"/>
                        <a:pt x="18811" y="2927"/>
                      </a:cubicBezTo>
                      <a:lnTo>
                        <a:pt x="18811" y="17056"/>
                      </a:lnTo>
                      <a:cubicBezTo>
                        <a:pt x="18811" y="18023"/>
                        <a:pt x="18024" y="18811"/>
                        <a:pt x="17056" y="18811"/>
                      </a:cubicBezTo>
                      <a:lnTo>
                        <a:pt x="14089" y="18811"/>
                      </a:lnTo>
                      <a:lnTo>
                        <a:pt x="14089" y="11747"/>
                      </a:lnTo>
                      <a:lnTo>
                        <a:pt x="15846" y="11747"/>
                      </a:lnTo>
                      <a:cubicBezTo>
                        <a:pt x="16115" y="11747"/>
                        <a:pt x="16348" y="11565"/>
                        <a:pt x="16414" y="11305"/>
                      </a:cubicBezTo>
                      <a:lnTo>
                        <a:pt x="16999" y="8963"/>
                      </a:lnTo>
                      <a:cubicBezTo>
                        <a:pt x="17042" y="8787"/>
                        <a:pt x="17003" y="8602"/>
                        <a:pt x="16893" y="8460"/>
                      </a:cubicBezTo>
                      <a:cubicBezTo>
                        <a:pt x="16782" y="8317"/>
                        <a:pt x="16612" y="8235"/>
                        <a:pt x="16431" y="8235"/>
                      </a:cubicBezTo>
                      <a:lnTo>
                        <a:pt x="14089" y="8235"/>
                      </a:lnTo>
                      <a:lnTo>
                        <a:pt x="14089" y="6909"/>
                      </a:lnTo>
                      <a:cubicBezTo>
                        <a:pt x="14089" y="6638"/>
                        <a:pt x="14144" y="6343"/>
                        <a:pt x="14808" y="6229"/>
                      </a:cubicBezTo>
                      <a:cubicBezTo>
                        <a:pt x="14936" y="6208"/>
                        <a:pt x="15061" y="6199"/>
                        <a:pt x="15182" y="6199"/>
                      </a:cubicBezTo>
                      <a:cubicBezTo>
                        <a:pt x="15552" y="6199"/>
                        <a:pt x="15890" y="6283"/>
                        <a:pt x="16198" y="6360"/>
                      </a:cubicBezTo>
                      <a:cubicBezTo>
                        <a:pt x="16304" y="6387"/>
                        <a:pt x="16415" y="6421"/>
                        <a:pt x="16532" y="6421"/>
                      </a:cubicBezTo>
                      <a:cubicBezTo>
                        <a:pt x="16632" y="6421"/>
                        <a:pt x="16736" y="6396"/>
                        <a:pt x="16847" y="6321"/>
                      </a:cubicBezTo>
                      <a:cubicBezTo>
                        <a:pt x="16983" y="6229"/>
                        <a:pt x="17074" y="6084"/>
                        <a:pt x="17098" y="5923"/>
                      </a:cubicBezTo>
                      <a:cubicBezTo>
                        <a:pt x="17098" y="5923"/>
                        <a:pt x="17362" y="4156"/>
                        <a:pt x="17482" y="3339"/>
                      </a:cubicBezTo>
                      <a:cubicBezTo>
                        <a:pt x="17525" y="3049"/>
                        <a:pt x="17346" y="2769"/>
                        <a:pt x="17063" y="2690"/>
                      </a:cubicBezTo>
                      <a:cubicBezTo>
                        <a:pt x="16267" y="2463"/>
                        <a:pt x="15346" y="2343"/>
                        <a:pt x="14504" y="2343"/>
                      </a:cubicBezTo>
                      <a:cubicBezTo>
                        <a:pt x="14137" y="2343"/>
                        <a:pt x="13786" y="2365"/>
                        <a:pt x="13467" y="2412"/>
                      </a:cubicBezTo>
                      <a:cubicBezTo>
                        <a:pt x="12434" y="2562"/>
                        <a:pt x="11646" y="2888"/>
                        <a:pt x="11009" y="3434"/>
                      </a:cubicBezTo>
                      <a:cubicBezTo>
                        <a:pt x="10121" y="4193"/>
                        <a:pt x="10010" y="5168"/>
                        <a:pt x="9999" y="5833"/>
                      </a:cubicBezTo>
                      <a:cubicBezTo>
                        <a:pt x="9999" y="5847"/>
                        <a:pt x="9999" y="7029"/>
                        <a:pt x="9999" y="8235"/>
                      </a:cubicBezTo>
                      <a:lnTo>
                        <a:pt x="8821" y="8235"/>
                      </a:lnTo>
                      <a:cubicBezTo>
                        <a:pt x="8497" y="8235"/>
                        <a:pt x="8236" y="8497"/>
                        <a:pt x="8236" y="8819"/>
                      </a:cubicBezTo>
                      <a:lnTo>
                        <a:pt x="8236" y="11161"/>
                      </a:lnTo>
                      <a:cubicBezTo>
                        <a:pt x="8236" y="11485"/>
                        <a:pt x="8497" y="11747"/>
                        <a:pt x="8821" y="11747"/>
                      </a:cubicBezTo>
                      <a:lnTo>
                        <a:pt x="9991" y="11747"/>
                      </a:lnTo>
                      <a:lnTo>
                        <a:pt x="9991" y="18811"/>
                      </a:lnTo>
                      <a:lnTo>
                        <a:pt x="2927" y="18811"/>
                      </a:lnTo>
                      <a:cubicBezTo>
                        <a:pt x="1959" y="18811"/>
                        <a:pt x="1172" y="18023"/>
                        <a:pt x="1172" y="17054"/>
                      </a:cubicBezTo>
                      <a:lnTo>
                        <a:pt x="1172" y="2927"/>
                      </a:lnTo>
                      <a:cubicBezTo>
                        <a:pt x="1172" y="1959"/>
                        <a:pt x="1959" y="1170"/>
                        <a:pt x="2927" y="1170"/>
                      </a:cubicBezTo>
                      <a:close/>
                      <a:moveTo>
                        <a:pt x="2927" y="1"/>
                      </a:moveTo>
                      <a:cubicBezTo>
                        <a:pt x="1314" y="1"/>
                        <a:pt x="1" y="1313"/>
                        <a:pt x="1" y="2927"/>
                      </a:cubicBezTo>
                      <a:lnTo>
                        <a:pt x="1" y="17056"/>
                      </a:lnTo>
                      <a:cubicBezTo>
                        <a:pt x="1" y="18669"/>
                        <a:pt x="1314" y="19982"/>
                        <a:pt x="2927" y="19982"/>
                      </a:cubicBezTo>
                      <a:lnTo>
                        <a:pt x="17054" y="19982"/>
                      </a:lnTo>
                      <a:cubicBezTo>
                        <a:pt x="18669" y="19982"/>
                        <a:pt x="19982" y="18669"/>
                        <a:pt x="19982" y="17056"/>
                      </a:cubicBezTo>
                      <a:lnTo>
                        <a:pt x="19982" y="2927"/>
                      </a:lnTo>
                      <a:cubicBezTo>
                        <a:pt x="19982" y="2145"/>
                        <a:pt x="19669" y="1409"/>
                        <a:pt x="19101" y="853"/>
                      </a:cubicBezTo>
                      <a:cubicBezTo>
                        <a:pt x="18538" y="303"/>
                        <a:pt x="17797" y="1"/>
                        <a:pt x="1701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17844" name="Google Shape;12646;p89">
                  <a:extLst>
                    <a:ext uri="{FF2B5EF4-FFF2-40B4-BE49-F238E27FC236}">
                      <a16:creationId xmlns:a16="http://schemas.microsoft.com/office/drawing/2014/main" id="{47CB91EC-CD88-70FE-BD6B-D7BB660B0543}"/>
                    </a:ext>
                  </a:extLst>
                </p:cNvPr>
                <p:cNvGrpSpPr/>
                <p:nvPr/>
              </p:nvGrpSpPr>
              <p:grpSpPr>
                <a:xfrm>
                  <a:off x="7848323" y="4335840"/>
                  <a:ext cx="620922" cy="620859"/>
                  <a:chOff x="812101" y="2571761"/>
                  <a:chExt cx="417066" cy="417024"/>
                </a:xfrm>
                <a:grpFill/>
              </p:grpSpPr>
              <p:sp>
                <p:nvSpPr>
                  <p:cNvPr id="17854" name="Google Shape;12647;p89">
                    <a:extLst>
                      <a:ext uri="{FF2B5EF4-FFF2-40B4-BE49-F238E27FC236}">
                        <a16:creationId xmlns:a16="http://schemas.microsoft.com/office/drawing/2014/main" id="{EB698513-B026-4C5F-6C5F-15739A1AD9F0}"/>
                      </a:ext>
                    </a:extLst>
                  </p:cNvPr>
                  <p:cNvSpPr/>
                  <p:nvPr/>
                </p:nvSpPr>
                <p:spPr>
                  <a:xfrm>
                    <a:off x="935084" y="2694744"/>
                    <a:ext cx="171071" cy="171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97" h="8197" extrusionOk="0">
                        <a:moveTo>
                          <a:pt x="4099" y="1171"/>
                        </a:moveTo>
                        <a:cubicBezTo>
                          <a:pt x="5712" y="1171"/>
                          <a:pt x="7027" y="2484"/>
                          <a:pt x="7027" y="4097"/>
                        </a:cubicBezTo>
                        <a:cubicBezTo>
                          <a:pt x="7027" y="5712"/>
                          <a:pt x="5712" y="7025"/>
                          <a:pt x="4099" y="7025"/>
                        </a:cubicBezTo>
                        <a:cubicBezTo>
                          <a:pt x="2486" y="7025"/>
                          <a:pt x="1171" y="5712"/>
                          <a:pt x="1171" y="4097"/>
                        </a:cubicBezTo>
                        <a:cubicBezTo>
                          <a:pt x="1171" y="2484"/>
                          <a:pt x="2486" y="1171"/>
                          <a:pt x="4099" y="1171"/>
                        </a:cubicBezTo>
                        <a:close/>
                        <a:moveTo>
                          <a:pt x="4099" y="0"/>
                        </a:moveTo>
                        <a:cubicBezTo>
                          <a:pt x="1840" y="0"/>
                          <a:pt x="0" y="1838"/>
                          <a:pt x="0" y="4097"/>
                        </a:cubicBezTo>
                        <a:cubicBezTo>
                          <a:pt x="0" y="6358"/>
                          <a:pt x="1840" y="8196"/>
                          <a:pt x="4099" y="8196"/>
                        </a:cubicBezTo>
                        <a:cubicBezTo>
                          <a:pt x="6358" y="8196"/>
                          <a:pt x="8196" y="6358"/>
                          <a:pt x="8196" y="4097"/>
                        </a:cubicBezTo>
                        <a:cubicBezTo>
                          <a:pt x="8196" y="1838"/>
                          <a:pt x="6358" y="0"/>
                          <a:pt x="4099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55" name="Google Shape;12648;p89">
                    <a:extLst>
                      <a:ext uri="{FF2B5EF4-FFF2-40B4-BE49-F238E27FC236}">
                        <a16:creationId xmlns:a16="http://schemas.microsoft.com/office/drawing/2014/main" id="{F27F0778-749B-3C80-C836-4B6F07C745F4}"/>
                      </a:ext>
                    </a:extLst>
                  </p:cNvPr>
                  <p:cNvSpPr/>
                  <p:nvPr/>
                </p:nvSpPr>
                <p:spPr>
                  <a:xfrm>
                    <a:off x="860977" y="2620616"/>
                    <a:ext cx="319311" cy="31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00" h="15299" extrusionOk="0">
                        <a:moveTo>
                          <a:pt x="12333" y="1171"/>
                        </a:moveTo>
                        <a:cubicBezTo>
                          <a:pt x="13306" y="1171"/>
                          <a:pt x="14128" y="1994"/>
                          <a:pt x="14128" y="2967"/>
                        </a:cubicBezTo>
                        <a:lnTo>
                          <a:pt x="14128" y="12334"/>
                        </a:lnTo>
                        <a:cubicBezTo>
                          <a:pt x="14128" y="13307"/>
                          <a:pt x="13306" y="14129"/>
                          <a:pt x="12333" y="14129"/>
                        </a:cubicBezTo>
                        <a:lnTo>
                          <a:pt x="2968" y="14129"/>
                        </a:lnTo>
                        <a:cubicBezTo>
                          <a:pt x="1993" y="14129"/>
                          <a:pt x="1172" y="13307"/>
                          <a:pt x="1172" y="12334"/>
                        </a:cubicBezTo>
                        <a:lnTo>
                          <a:pt x="1172" y="2967"/>
                        </a:lnTo>
                        <a:cubicBezTo>
                          <a:pt x="1172" y="1994"/>
                          <a:pt x="1993" y="1171"/>
                          <a:pt x="2968" y="1171"/>
                        </a:cubicBezTo>
                        <a:close/>
                        <a:moveTo>
                          <a:pt x="2968" y="0"/>
                        </a:moveTo>
                        <a:cubicBezTo>
                          <a:pt x="1351" y="0"/>
                          <a:pt x="1" y="1346"/>
                          <a:pt x="1" y="2967"/>
                        </a:cubicBezTo>
                        <a:lnTo>
                          <a:pt x="1" y="12334"/>
                        </a:lnTo>
                        <a:cubicBezTo>
                          <a:pt x="1" y="13952"/>
                          <a:pt x="1349" y="15299"/>
                          <a:pt x="2968" y="15299"/>
                        </a:cubicBezTo>
                        <a:lnTo>
                          <a:pt x="12333" y="15299"/>
                        </a:lnTo>
                        <a:cubicBezTo>
                          <a:pt x="13953" y="15299"/>
                          <a:pt x="15299" y="13951"/>
                          <a:pt x="15299" y="12334"/>
                        </a:cubicBezTo>
                        <a:lnTo>
                          <a:pt x="15299" y="2967"/>
                        </a:lnTo>
                        <a:cubicBezTo>
                          <a:pt x="15299" y="1345"/>
                          <a:pt x="13948" y="0"/>
                          <a:pt x="1233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214" name="Google Shape;12649;p89">
                    <a:extLst>
                      <a:ext uri="{FF2B5EF4-FFF2-40B4-BE49-F238E27FC236}">
                        <a16:creationId xmlns:a16="http://schemas.microsoft.com/office/drawing/2014/main" id="{BB553CA2-3836-D6BB-14DB-1C4E89D4E249}"/>
                      </a:ext>
                    </a:extLst>
                  </p:cNvPr>
                  <p:cNvSpPr/>
                  <p:nvPr/>
                </p:nvSpPr>
                <p:spPr>
                  <a:xfrm>
                    <a:off x="812101" y="2571761"/>
                    <a:ext cx="417066" cy="4170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984" h="19982" extrusionOk="0">
                        <a:moveTo>
                          <a:pt x="17056" y="1172"/>
                        </a:moveTo>
                        <a:cubicBezTo>
                          <a:pt x="18025" y="1172"/>
                          <a:pt x="18812" y="1959"/>
                          <a:pt x="18812" y="2927"/>
                        </a:cubicBezTo>
                        <a:lnTo>
                          <a:pt x="18812" y="17056"/>
                        </a:lnTo>
                        <a:cubicBezTo>
                          <a:pt x="18812" y="18023"/>
                          <a:pt x="18025" y="18811"/>
                          <a:pt x="17056" y="18811"/>
                        </a:cubicBezTo>
                        <a:lnTo>
                          <a:pt x="2928" y="18811"/>
                        </a:lnTo>
                        <a:cubicBezTo>
                          <a:pt x="1961" y="18811"/>
                          <a:pt x="1172" y="18023"/>
                          <a:pt x="1172" y="17056"/>
                        </a:cubicBezTo>
                        <a:lnTo>
                          <a:pt x="1172" y="2927"/>
                        </a:lnTo>
                        <a:cubicBezTo>
                          <a:pt x="1172" y="1959"/>
                          <a:pt x="1961" y="1172"/>
                          <a:pt x="2928" y="1172"/>
                        </a:cubicBezTo>
                        <a:close/>
                        <a:moveTo>
                          <a:pt x="2928" y="1"/>
                        </a:moveTo>
                        <a:cubicBezTo>
                          <a:pt x="1313" y="1"/>
                          <a:pt x="1" y="1313"/>
                          <a:pt x="1" y="2927"/>
                        </a:cubicBezTo>
                        <a:lnTo>
                          <a:pt x="1" y="17056"/>
                        </a:lnTo>
                        <a:cubicBezTo>
                          <a:pt x="1" y="18669"/>
                          <a:pt x="1313" y="19982"/>
                          <a:pt x="2928" y="19982"/>
                        </a:cubicBezTo>
                        <a:lnTo>
                          <a:pt x="17056" y="19982"/>
                        </a:lnTo>
                        <a:cubicBezTo>
                          <a:pt x="18669" y="19982"/>
                          <a:pt x="19984" y="18669"/>
                          <a:pt x="19984" y="17056"/>
                        </a:cubicBezTo>
                        <a:lnTo>
                          <a:pt x="19984" y="2927"/>
                        </a:lnTo>
                        <a:cubicBezTo>
                          <a:pt x="19984" y="1313"/>
                          <a:pt x="18669" y="1"/>
                          <a:pt x="17056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215" name="Google Shape;12650;p89">
                    <a:extLst>
                      <a:ext uri="{FF2B5EF4-FFF2-40B4-BE49-F238E27FC236}">
                        <a16:creationId xmlns:a16="http://schemas.microsoft.com/office/drawing/2014/main" id="{0383D499-8FAF-32C7-6303-831EC8978E20}"/>
                      </a:ext>
                    </a:extLst>
                  </p:cNvPr>
                  <p:cNvSpPr/>
                  <p:nvPr/>
                </p:nvSpPr>
                <p:spPr>
                  <a:xfrm>
                    <a:off x="1081712" y="2670306"/>
                    <a:ext cx="48878" cy="488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42" h="2343" extrusionOk="0">
                        <a:moveTo>
                          <a:pt x="1170" y="0"/>
                        </a:moveTo>
                        <a:cubicBezTo>
                          <a:pt x="524" y="0"/>
                          <a:pt x="1" y="526"/>
                          <a:pt x="1" y="1171"/>
                        </a:cubicBezTo>
                        <a:cubicBezTo>
                          <a:pt x="1" y="1817"/>
                          <a:pt x="524" y="2342"/>
                          <a:pt x="1170" y="2342"/>
                        </a:cubicBezTo>
                        <a:cubicBezTo>
                          <a:pt x="1816" y="2342"/>
                          <a:pt x="2341" y="1817"/>
                          <a:pt x="2341" y="1171"/>
                        </a:cubicBezTo>
                        <a:cubicBezTo>
                          <a:pt x="2341" y="526"/>
                          <a:pt x="1816" y="0"/>
                          <a:pt x="117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7845" name="Google Shape;12651;p89">
                  <a:extLst>
                    <a:ext uri="{FF2B5EF4-FFF2-40B4-BE49-F238E27FC236}">
                      <a16:creationId xmlns:a16="http://schemas.microsoft.com/office/drawing/2014/main" id="{5E57822D-CAA9-2114-147D-61A7E6C7A253}"/>
                    </a:ext>
                  </a:extLst>
                </p:cNvPr>
                <p:cNvGrpSpPr/>
                <p:nvPr/>
              </p:nvGrpSpPr>
              <p:grpSpPr>
                <a:xfrm>
                  <a:off x="8641703" y="4335840"/>
                  <a:ext cx="620859" cy="620859"/>
                  <a:chOff x="1323129" y="2571761"/>
                  <a:chExt cx="417024" cy="417024"/>
                </a:xfrm>
                <a:grpFill/>
              </p:grpSpPr>
              <p:sp>
                <p:nvSpPr>
                  <p:cNvPr id="17850" name="Google Shape;12652;p89">
                    <a:extLst>
                      <a:ext uri="{FF2B5EF4-FFF2-40B4-BE49-F238E27FC236}">
                        <a16:creationId xmlns:a16="http://schemas.microsoft.com/office/drawing/2014/main" id="{113F1335-5EBD-A18B-8BFC-B966EB2DCA9A}"/>
                      </a:ext>
                    </a:extLst>
                  </p:cNvPr>
                  <p:cNvSpPr/>
                  <p:nvPr/>
                </p:nvSpPr>
                <p:spPr>
                  <a:xfrm>
                    <a:off x="1385007" y="2719183"/>
                    <a:ext cx="73337" cy="2199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4" h="10537" extrusionOk="0">
                        <a:moveTo>
                          <a:pt x="2342" y="1171"/>
                        </a:moveTo>
                        <a:lnTo>
                          <a:pt x="2342" y="9367"/>
                        </a:lnTo>
                        <a:lnTo>
                          <a:pt x="1171" y="9367"/>
                        </a:lnTo>
                        <a:lnTo>
                          <a:pt x="1171" y="1171"/>
                        </a:lnTo>
                        <a:close/>
                        <a:moveTo>
                          <a:pt x="586" y="0"/>
                        </a:moveTo>
                        <a:cubicBezTo>
                          <a:pt x="264" y="0"/>
                          <a:pt x="0" y="262"/>
                          <a:pt x="0" y="586"/>
                        </a:cubicBezTo>
                        <a:lnTo>
                          <a:pt x="0" y="9951"/>
                        </a:lnTo>
                        <a:cubicBezTo>
                          <a:pt x="0" y="10275"/>
                          <a:pt x="264" y="10537"/>
                          <a:pt x="586" y="10537"/>
                        </a:cubicBezTo>
                        <a:lnTo>
                          <a:pt x="2928" y="10537"/>
                        </a:lnTo>
                        <a:cubicBezTo>
                          <a:pt x="3252" y="10537"/>
                          <a:pt x="3514" y="10275"/>
                          <a:pt x="3514" y="9951"/>
                        </a:cubicBezTo>
                        <a:lnTo>
                          <a:pt x="3514" y="586"/>
                        </a:lnTo>
                        <a:cubicBezTo>
                          <a:pt x="3514" y="262"/>
                          <a:pt x="3252" y="0"/>
                          <a:pt x="2928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51" name="Google Shape;12653;p89">
                    <a:extLst>
                      <a:ext uri="{FF2B5EF4-FFF2-40B4-BE49-F238E27FC236}">
                        <a16:creationId xmlns:a16="http://schemas.microsoft.com/office/drawing/2014/main" id="{5E385E77-1FE7-E8C1-7198-3DFCC3A9C66A}"/>
                      </a:ext>
                    </a:extLst>
                  </p:cNvPr>
                  <p:cNvSpPr/>
                  <p:nvPr/>
                </p:nvSpPr>
                <p:spPr>
                  <a:xfrm>
                    <a:off x="1385007" y="2621430"/>
                    <a:ext cx="73337" cy="733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4" h="3514" extrusionOk="0">
                        <a:moveTo>
                          <a:pt x="1757" y="1171"/>
                        </a:moveTo>
                        <a:cubicBezTo>
                          <a:pt x="2081" y="1171"/>
                          <a:pt x="2342" y="1435"/>
                          <a:pt x="2342" y="1757"/>
                        </a:cubicBezTo>
                        <a:cubicBezTo>
                          <a:pt x="2342" y="2080"/>
                          <a:pt x="2081" y="2342"/>
                          <a:pt x="1757" y="2342"/>
                        </a:cubicBezTo>
                        <a:cubicBezTo>
                          <a:pt x="1435" y="2342"/>
                          <a:pt x="1171" y="2080"/>
                          <a:pt x="1171" y="1757"/>
                        </a:cubicBezTo>
                        <a:cubicBezTo>
                          <a:pt x="1171" y="1435"/>
                          <a:pt x="1435" y="1171"/>
                          <a:pt x="1757" y="1171"/>
                        </a:cubicBezTo>
                        <a:close/>
                        <a:moveTo>
                          <a:pt x="1757" y="0"/>
                        </a:moveTo>
                        <a:cubicBezTo>
                          <a:pt x="789" y="0"/>
                          <a:pt x="0" y="789"/>
                          <a:pt x="0" y="1757"/>
                        </a:cubicBezTo>
                        <a:cubicBezTo>
                          <a:pt x="0" y="2726"/>
                          <a:pt x="789" y="3513"/>
                          <a:pt x="1757" y="3513"/>
                        </a:cubicBezTo>
                        <a:cubicBezTo>
                          <a:pt x="2726" y="3513"/>
                          <a:pt x="3514" y="2726"/>
                          <a:pt x="3514" y="1757"/>
                        </a:cubicBezTo>
                        <a:cubicBezTo>
                          <a:pt x="3514" y="789"/>
                          <a:pt x="2726" y="0"/>
                          <a:pt x="1757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52" name="Google Shape;12654;p89">
                    <a:extLst>
                      <a:ext uri="{FF2B5EF4-FFF2-40B4-BE49-F238E27FC236}">
                        <a16:creationId xmlns:a16="http://schemas.microsoft.com/office/drawing/2014/main" id="{872CA83E-7FD2-77EC-D2F7-14F0BA720A19}"/>
                      </a:ext>
                    </a:extLst>
                  </p:cNvPr>
                  <p:cNvSpPr/>
                  <p:nvPr/>
                </p:nvSpPr>
                <p:spPr>
                  <a:xfrm>
                    <a:off x="1482759" y="2718786"/>
                    <a:ext cx="195510" cy="2203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68" h="10556" extrusionOk="0">
                        <a:moveTo>
                          <a:pt x="5559" y="1173"/>
                        </a:moveTo>
                        <a:cubicBezTo>
                          <a:pt x="5720" y="1173"/>
                          <a:pt x="5883" y="1186"/>
                          <a:pt x="6044" y="1212"/>
                        </a:cubicBezTo>
                        <a:cubicBezTo>
                          <a:pt x="7422" y="1435"/>
                          <a:pt x="8196" y="2535"/>
                          <a:pt x="8196" y="3669"/>
                        </a:cubicBezTo>
                        <a:lnTo>
                          <a:pt x="8196" y="9386"/>
                        </a:lnTo>
                        <a:lnTo>
                          <a:pt x="7025" y="9386"/>
                        </a:lnTo>
                        <a:lnTo>
                          <a:pt x="7025" y="4702"/>
                        </a:lnTo>
                        <a:cubicBezTo>
                          <a:pt x="7025" y="3411"/>
                          <a:pt x="5975" y="2360"/>
                          <a:pt x="4683" y="2360"/>
                        </a:cubicBezTo>
                        <a:cubicBezTo>
                          <a:pt x="3392" y="2360"/>
                          <a:pt x="2341" y="3411"/>
                          <a:pt x="2341" y="4702"/>
                        </a:cubicBezTo>
                        <a:lnTo>
                          <a:pt x="2341" y="9386"/>
                        </a:lnTo>
                        <a:lnTo>
                          <a:pt x="1170" y="9386"/>
                        </a:lnTo>
                        <a:lnTo>
                          <a:pt x="1170" y="1190"/>
                        </a:lnTo>
                        <a:lnTo>
                          <a:pt x="2341" y="1190"/>
                        </a:lnTo>
                        <a:lnTo>
                          <a:pt x="2341" y="1776"/>
                        </a:lnTo>
                        <a:cubicBezTo>
                          <a:pt x="2341" y="2011"/>
                          <a:pt x="2484" y="2225"/>
                          <a:pt x="2704" y="2316"/>
                        </a:cubicBezTo>
                        <a:cubicBezTo>
                          <a:pt x="2776" y="2346"/>
                          <a:pt x="2852" y="2361"/>
                          <a:pt x="2928" y="2361"/>
                        </a:cubicBezTo>
                        <a:cubicBezTo>
                          <a:pt x="3080" y="2361"/>
                          <a:pt x="3229" y="2301"/>
                          <a:pt x="3341" y="2190"/>
                        </a:cubicBezTo>
                        <a:lnTo>
                          <a:pt x="3615" y="1916"/>
                        </a:lnTo>
                        <a:cubicBezTo>
                          <a:pt x="4086" y="1443"/>
                          <a:pt x="4813" y="1173"/>
                          <a:pt x="5559" y="1173"/>
                        </a:cubicBezTo>
                        <a:close/>
                        <a:moveTo>
                          <a:pt x="5553" y="0"/>
                        </a:moveTo>
                        <a:cubicBezTo>
                          <a:pt x="4823" y="0"/>
                          <a:pt x="4110" y="189"/>
                          <a:pt x="3509" y="536"/>
                        </a:cubicBezTo>
                        <a:cubicBezTo>
                          <a:pt x="3475" y="246"/>
                          <a:pt x="3227" y="19"/>
                          <a:pt x="2927" y="19"/>
                        </a:cubicBezTo>
                        <a:lnTo>
                          <a:pt x="586" y="19"/>
                        </a:lnTo>
                        <a:cubicBezTo>
                          <a:pt x="262" y="19"/>
                          <a:pt x="1" y="281"/>
                          <a:pt x="1" y="605"/>
                        </a:cubicBezTo>
                        <a:lnTo>
                          <a:pt x="1" y="9970"/>
                        </a:lnTo>
                        <a:cubicBezTo>
                          <a:pt x="1" y="10294"/>
                          <a:pt x="262" y="10556"/>
                          <a:pt x="586" y="10556"/>
                        </a:cubicBezTo>
                        <a:lnTo>
                          <a:pt x="2927" y="10556"/>
                        </a:lnTo>
                        <a:cubicBezTo>
                          <a:pt x="3250" y="10556"/>
                          <a:pt x="3512" y="10294"/>
                          <a:pt x="3512" y="9970"/>
                        </a:cubicBezTo>
                        <a:lnTo>
                          <a:pt x="3512" y="4702"/>
                        </a:lnTo>
                        <a:cubicBezTo>
                          <a:pt x="3512" y="4056"/>
                          <a:pt x="4038" y="3531"/>
                          <a:pt x="4683" y="3531"/>
                        </a:cubicBezTo>
                        <a:cubicBezTo>
                          <a:pt x="5329" y="3531"/>
                          <a:pt x="5854" y="4056"/>
                          <a:pt x="5854" y="4702"/>
                        </a:cubicBezTo>
                        <a:lnTo>
                          <a:pt x="5854" y="9970"/>
                        </a:lnTo>
                        <a:cubicBezTo>
                          <a:pt x="5854" y="10294"/>
                          <a:pt x="6116" y="10556"/>
                          <a:pt x="6440" y="10556"/>
                        </a:cubicBezTo>
                        <a:lnTo>
                          <a:pt x="8782" y="10556"/>
                        </a:lnTo>
                        <a:cubicBezTo>
                          <a:pt x="9104" y="10556"/>
                          <a:pt x="9368" y="10294"/>
                          <a:pt x="9368" y="9970"/>
                        </a:cubicBezTo>
                        <a:lnTo>
                          <a:pt x="9368" y="3669"/>
                        </a:lnTo>
                        <a:cubicBezTo>
                          <a:pt x="9368" y="1921"/>
                          <a:pt x="8131" y="364"/>
                          <a:pt x="6231" y="55"/>
                        </a:cubicBezTo>
                        <a:cubicBezTo>
                          <a:pt x="6005" y="18"/>
                          <a:pt x="5779" y="0"/>
                          <a:pt x="555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53" name="Google Shape;12655;p89">
                    <a:extLst>
                      <a:ext uri="{FF2B5EF4-FFF2-40B4-BE49-F238E27FC236}">
                        <a16:creationId xmlns:a16="http://schemas.microsoft.com/office/drawing/2014/main" id="{97388C47-10A7-028A-28CB-3CF9D7E9B052}"/>
                      </a:ext>
                    </a:extLst>
                  </p:cNvPr>
                  <p:cNvSpPr/>
                  <p:nvPr/>
                </p:nvSpPr>
                <p:spPr>
                  <a:xfrm>
                    <a:off x="1323129" y="2571761"/>
                    <a:ext cx="417024" cy="4170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982" h="19982" extrusionOk="0">
                        <a:moveTo>
                          <a:pt x="17015" y="1170"/>
                        </a:moveTo>
                        <a:cubicBezTo>
                          <a:pt x="17989" y="1170"/>
                          <a:pt x="18810" y="1993"/>
                          <a:pt x="18810" y="2966"/>
                        </a:cubicBezTo>
                        <a:lnTo>
                          <a:pt x="18810" y="17015"/>
                        </a:lnTo>
                        <a:cubicBezTo>
                          <a:pt x="18810" y="17990"/>
                          <a:pt x="17989" y="18811"/>
                          <a:pt x="17015" y="18811"/>
                        </a:cubicBezTo>
                        <a:lnTo>
                          <a:pt x="2965" y="18811"/>
                        </a:lnTo>
                        <a:cubicBezTo>
                          <a:pt x="1992" y="18811"/>
                          <a:pt x="1170" y="17990"/>
                          <a:pt x="1170" y="17015"/>
                        </a:cubicBezTo>
                        <a:lnTo>
                          <a:pt x="1170" y="2966"/>
                        </a:lnTo>
                        <a:cubicBezTo>
                          <a:pt x="1170" y="1993"/>
                          <a:pt x="1992" y="1170"/>
                          <a:pt x="2965" y="1170"/>
                        </a:cubicBezTo>
                        <a:close/>
                        <a:moveTo>
                          <a:pt x="2965" y="1"/>
                        </a:moveTo>
                        <a:cubicBezTo>
                          <a:pt x="1347" y="1"/>
                          <a:pt x="0" y="1349"/>
                          <a:pt x="0" y="2966"/>
                        </a:cubicBezTo>
                        <a:lnTo>
                          <a:pt x="0" y="17015"/>
                        </a:lnTo>
                        <a:cubicBezTo>
                          <a:pt x="0" y="18635"/>
                          <a:pt x="1348" y="19982"/>
                          <a:pt x="2965" y="19982"/>
                        </a:cubicBezTo>
                        <a:lnTo>
                          <a:pt x="17017" y="19982"/>
                        </a:lnTo>
                        <a:cubicBezTo>
                          <a:pt x="18635" y="19982"/>
                          <a:pt x="19981" y="18634"/>
                          <a:pt x="19981" y="17015"/>
                        </a:cubicBezTo>
                        <a:lnTo>
                          <a:pt x="19981" y="2966"/>
                        </a:lnTo>
                        <a:cubicBezTo>
                          <a:pt x="19981" y="1347"/>
                          <a:pt x="18633" y="1"/>
                          <a:pt x="17017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17846" name="Google Shape;12656;p89">
                  <a:extLst>
                    <a:ext uri="{FF2B5EF4-FFF2-40B4-BE49-F238E27FC236}">
                      <a16:creationId xmlns:a16="http://schemas.microsoft.com/office/drawing/2014/main" id="{AB0FF3D2-82DF-973D-A1C7-189D4B01D5B8}"/>
                    </a:ext>
                  </a:extLst>
                </p:cNvPr>
                <p:cNvSpPr/>
                <p:nvPr/>
              </p:nvSpPr>
              <p:spPr>
                <a:xfrm>
                  <a:off x="9515717" y="4391943"/>
                  <a:ext cx="623923" cy="508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1" h="16377" extrusionOk="0">
                      <a:moveTo>
                        <a:pt x="13632" y="1165"/>
                      </a:moveTo>
                      <a:cubicBezTo>
                        <a:pt x="14903" y="1165"/>
                        <a:pt x="15458" y="1658"/>
                        <a:pt x="15826" y="1984"/>
                      </a:cubicBezTo>
                      <a:cubicBezTo>
                        <a:pt x="16040" y="2173"/>
                        <a:pt x="16244" y="2353"/>
                        <a:pt x="16548" y="2353"/>
                      </a:cubicBezTo>
                      <a:cubicBezTo>
                        <a:pt x="16762" y="2353"/>
                        <a:pt x="17038" y="2293"/>
                        <a:pt x="17344" y="2196"/>
                      </a:cubicBezTo>
                      <a:lnTo>
                        <a:pt x="17344" y="2196"/>
                      </a:lnTo>
                      <a:cubicBezTo>
                        <a:pt x="17236" y="2288"/>
                        <a:pt x="17119" y="2376"/>
                        <a:pt x="16995" y="2461"/>
                      </a:cubicBezTo>
                      <a:cubicBezTo>
                        <a:pt x="16780" y="2612"/>
                        <a:pt x="16689" y="2889"/>
                        <a:pt x="16778" y="3137"/>
                      </a:cubicBezTo>
                      <a:cubicBezTo>
                        <a:pt x="16861" y="3373"/>
                        <a:pt x="17082" y="3528"/>
                        <a:pt x="17329" y="3528"/>
                      </a:cubicBezTo>
                      <a:cubicBezTo>
                        <a:pt x="17343" y="3528"/>
                        <a:pt x="17358" y="3527"/>
                        <a:pt x="17372" y="3526"/>
                      </a:cubicBezTo>
                      <a:cubicBezTo>
                        <a:pt x="17475" y="3519"/>
                        <a:pt x="17576" y="3508"/>
                        <a:pt x="17680" y="3494"/>
                      </a:cubicBezTo>
                      <a:lnTo>
                        <a:pt x="17680" y="3494"/>
                      </a:lnTo>
                      <a:cubicBezTo>
                        <a:pt x="17275" y="3802"/>
                        <a:pt x="16921" y="3990"/>
                        <a:pt x="16937" y="4786"/>
                      </a:cubicBezTo>
                      <a:cubicBezTo>
                        <a:pt x="16937" y="4826"/>
                        <a:pt x="16939" y="4881"/>
                        <a:pt x="16939" y="4971"/>
                      </a:cubicBezTo>
                      <a:cubicBezTo>
                        <a:pt x="16939" y="6510"/>
                        <a:pt x="16350" y="9097"/>
                        <a:pt x="14694" y="11320"/>
                      </a:cubicBezTo>
                      <a:cubicBezTo>
                        <a:pt x="13372" y="13093"/>
                        <a:pt x="10896" y="15207"/>
                        <a:pt x="6611" y="15207"/>
                      </a:cubicBezTo>
                      <a:cubicBezTo>
                        <a:pt x="5368" y="15207"/>
                        <a:pt x="4159" y="14996"/>
                        <a:pt x="3001" y="14582"/>
                      </a:cubicBezTo>
                      <a:cubicBezTo>
                        <a:pt x="4359" y="14345"/>
                        <a:pt x="5612" y="13799"/>
                        <a:pt x="6698" y="12960"/>
                      </a:cubicBezTo>
                      <a:cubicBezTo>
                        <a:pt x="6893" y="12812"/>
                        <a:pt x="6972" y="12557"/>
                        <a:pt x="6900" y="12323"/>
                      </a:cubicBezTo>
                      <a:cubicBezTo>
                        <a:pt x="6827" y="12090"/>
                        <a:pt x="6617" y="11925"/>
                        <a:pt x="6372" y="11913"/>
                      </a:cubicBezTo>
                      <a:cubicBezTo>
                        <a:pt x="5203" y="11849"/>
                        <a:pt x="4280" y="11209"/>
                        <a:pt x="3767" y="10448"/>
                      </a:cubicBezTo>
                      <a:cubicBezTo>
                        <a:pt x="3968" y="10434"/>
                        <a:pt x="4207" y="10404"/>
                        <a:pt x="4564" y="10340"/>
                      </a:cubicBezTo>
                      <a:cubicBezTo>
                        <a:pt x="4832" y="10294"/>
                        <a:pt x="5030" y="10071"/>
                        <a:pt x="5047" y="9801"/>
                      </a:cubicBezTo>
                      <a:cubicBezTo>
                        <a:pt x="5065" y="9532"/>
                        <a:pt x="4895" y="9286"/>
                        <a:pt x="4637" y="9205"/>
                      </a:cubicBezTo>
                      <a:cubicBezTo>
                        <a:pt x="3296" y="8787"/>
                        <a:pt x="2498" y="8025"/>
                        <a:pt x="2180" y="6838"/>
                      </a:cubicBezTo>
                      <a:lnTo>
                        <a:pt x="2180" y="6838"/>
                      </a:lnTo>
                      <a:cubicBezTo>
                        <a:pt x="2390" y="6891"/>
                        <a:pt x="2642" y="6933"/>
                        <a:pt x="3057" y="6986"/>
                      </a:cubicBezTo>
                      <a:cubicBezTo>
                        <a:pt x="3081" y="6989"/>
                        <a:pt x="3105" y="6991"/>
                        <a:pt x="3129" y="6991"/>
                      </a:cubicBezTo>
                      <a:cubicBezTo>
                        <a:pt x="3359" y="6991"/>
                        <a:pt x="3571" y="6854"/>
                        <a:pt x="3666" y="6640"/>
                      </a:cubicBezTo>
                      <a:cubicBezTo>
                        <a:pt x="3770" y="6403"/>
                        <a:pt x="3707" y="6125"/>
                        <a:pt x="3508" y="5957"/>
                      </a:cubicBezTo>
                      <a:cubicBezTo>
                        <a:pt x="2014" y="4697"/>
                        <a:pt x="1936" y="3409"/>
                        <a:pt x="2210" y="2373"/>
                      </a:cubicBezTo>
                      <a:lnTo>
                        <a:pt x="2210" y="2373"/>
                      </a:lnTo>
                      <a:cubicBezTo>
                        <a:pt x="4267" y="4464"/>
                        <a:pt x="6801" y="5670"/>
                        <a:pt x="9880" y="5882"/>
                      </a:cubicBezTo>
                      <a:cubicBezTo>
                        <a:pt x="9894" y="5883"/>
                        <a:pt x="9908" y="5884"/>
                        <a:pt x="9921" y="5884"/>
                      </a:cubicBezTo>
                      <a:cubicBezTo>
                        <a:pt x="10265" y="5884"/>
                        <a:pt x="10539" y="5586"/>
                        <a:pt x="10503" y="5239"/>
                      </a:cubicBezTo>
                      <a:cubicBezTo>
                        <a:pt x="10372" y="3940"/>
                        <a:pt x="10634" y="2919"/>
                        <a:pt x="11281" y="2203"/>
                      </a:cubicBezTo>
                      <a:cubicBezTo>
                        <a:pt x="11975" y="1437"/>
                        <a:pt x="12981" y="1165"/>
                        <a:pt x="13632" y="1165"/>
                      </a:cubicBezTo>
                      <a:close/>
                      <a:moveTo>
                        <a:pt x="13631" y="1"/>
                      </a:moveTo>
                      <a:cubicBezTo>
                        <a:pt x="12698" y="1"/>
                        <a:pt x="11363" y="368"/>
                        <a:pt x="10413" y="1418"/>
                      </a:cubicBezTo>
                      <a:cubicBezTo>
                        <a:pt x="9665" y="2245"/>
                        <a:pt x="9291" y="3332"/>
                        <a:pt x="9300" y="4649"/>
                      </a:cubicBezTo>
                      <a:cubicBezTo>
                        <a:pt x="6556" y="4315"/>
                        <a:pt x="4306" y="3079"/>
                        <a:pt x="2438" y="887"/>
                      </a:cubicBezTo>
                      <a:cubicBezTo>
                        <a:pt x="2327" y="756"/>
                        <a:pt x="2163" y="681"/>
                        <a:pt x="1993" y="681"/>
                      </a:cubicBezTo>
                      <a:cubicBezTo>
                        <a:pt x="1966" y="681"/>
                        <a:pt x="1938" y="683"/>
                        <a:pt x="1911" y="687"/>
                      </a:cubicBezTo>
                      <a:cubicBezTo>
                        <a:pt x="1713" y="715"/>
                        <a:pt x="1541" y="843"/>
                        <a:pt x="1460" y="1025"/>
                      </a:cubicBezTo>
                      <a:cubicBezTo>
                        <a:pt x="1207" y="1582"/>
                        <a:pt x="876" y="2444"/>
                        <a:pt x="922" y="3466"/>
                      </a:cubicBezTo>
                      <a:cubicBezTo>
                        <a:pt x="952" y="4138"/>
                        <a:pt x="1138" y="4773"/>
                        <a:pt x="1479" y="5368"/>
                      </a:cubicBezTo>
                      <a:cubicBezTo>
                        <a:pt x="1469" y="5367"/>
                        <a:pt x="1459" y="5367"/>
                        <a:pt x="1449" y="5367"/>
                      </a:cubicBezTo>
                      <a:cubicBezTo>
                        <a:pt x="1114" y="5367"/>
                        <a:pt x="843" y="5650"/>
                        <a:pt x="865" y="5990"/>
                      </a:cubicBezTo>
                      <a:cubicBezTo>
                        <a:pt x="963" y="7455"/>
                        <a:pt x="1501" y="8589"/>
                        <a:pt x="2470" y="9380"/>
                      </a:cubicBezTo>
                      <a:cubicBezTo>
                        <a:pt x="2284" y="9528"/>
                        <a:pt x="2208" y="9773"/>
                        <a:pt x="2274" y="9999"/>
                      </a:cubicBezTo>
                      <a:cubicBezTo>
                        <a:pt x="2578" y="11057"/>
                        <a:pt x="3469" y="12207"/>
                        <a:pt x="4833" y="12757"/>
                      </a:cubicBezTo>
                      <a:cubicBezTo>
                        <a:pt x="3802" y="13279"/>
                        <a:pt x="2644" y="13546"/>
                        <a:pt x="1412" y="13546"/>
                      </a:cubicBezTo>
                      <a:cubicBezTo>
                        <a:pt x="1173" y="13546"/>
                        <a:pt x="932" y="13536"/>
                        <a:pt x="689" y="13516"/>
                      </a:cubicBezTo>
                      <a:cubicBezTo>
                        <a:pt x="673" y="13515"/>
                        <a:pt x="658" y="13514"/>
                        <a:pt x="642" y="13514"/>
                      </a:cubicBezTo>
                      <a:cubicBezTo>
                        <a:pt x="390" y="13514"/>
                        <a:pt x="164" y="13676"/>
                        <a:pt x="84" y="13919"/>
                      </a:cubicBezTo>
                      <a:cubicBezTo>
                        <a:pt x="0" y="14177"/>
                        <a:pt x="105" y="14460"/>
                        <a:pt x="338" y="14600"/>
                      </a:cubicBezTo>
                      <a:cubicBezTo>
                        <a:pt x="2284" y="15778"/>
                        <a:pt x="4395" y="16376"/>
                        <a:pt x="6611" y="16376"/>
                      </a:cubicBezTo>
                      <a:cubicBezTo>
                        <a:pt x="11382" y="16376"/>
                        <a:pt x="14151" y="14008"/>
                        <a:pt x="15631" y="12019"/>
                      </a:cubicBezTo>
                      <a:cubicBezTo>
                        <a:pt x="17461" y="9567"/>
                        <a:pt x="18108" y="6689"/>
                        <a:pt x="18108" y="4971"/>
                      </a:cubicBezTo>
                      <a:cubicBezTo>
                        <a:pt x="18108" y="4747"/>
                        <a:pt x="18103" y="4701"/>
                        <a:pt x="18110" y="4637"/>
                      </a:cubicBezTo>
                      <a:cubicBezTo>
                        <a:pt x="18336" y="4435"/>
                        <a:pt x="18964" y="4133"/>
                        <a:pt x="19935" y="2718"/>
                      </a:cubicBezTo>
                      <a:cubicBezTo>
                        <a:pt x="20080" y="2505"/>
                        <a:pt x="20070" y="2221"/>
                        <a:pt x="19909" y="2019"/>
                      </a:cubicBezTo>
                      <a:cubicBezTo>
                        <a:pt x="19795" y="1879"/>
                        <a:pt x="19625" y="1801"/>
                        <a:pt x="19451" y="1801"/>
                      </a:cubicBezTo>
                      <a:cubicBezTo>
                        <a:pt x="19377" y="1801"/>
                        <a:pt x="19303" y="1815"/>
                        <a:pt x="19231" y="1844"/>
                      </a:cubicBezTo>
                      <a:cubicBezTo>
                        <a:pt x="19194" y="1860"/>
                        <a:pt x="19155" y="1874"/>
                        <a:pt x="19118" y="1890"/>
                      </a:cubicBezTo>
                      <a:cubicBezTo>
                        <a:pt x="19269" y="1630"/>
                        <a:pt x="19392" y="1356"/>
                        <a:pt x="19490" y="1062"/>
                      </a:cubicBezTo>
                      <a:cubicBezTo>
                        <a:pt x="19564" y="841"/>
                        <a:pt x="19498" y="598"/>
                        <a:pt x="19327" y="443"/>
                      </a:cubicBezTo>
                      <a:cubicBezTo>
                        <a:pt x="19217" y="344"/>
                        <a:pt x="19076" y="292"/>
                        <a:pt x="18934" y="292"/>
                      </a:cubicBezTo>
                      <a:cubicBezTo>
                        <a:pt x="18853" y="292"/>
                        <a:pt x="18771" y="309"/>
                        <a:pt x="18694" y="344"/>
                      </a:cubicBezTo>
                      <a:cubicBezTo>
                        <a:pt x="18690" y="345"/>
                        <a:pt x="18676" y="351"/>
                        <a:pt x="18651" y="363"/>
                      </a:cubicBezTo>
                      <a:cubicBezTo>
                        <a:pt x="17724" y="830"/>
                        <a:pt x="16999" y="1103"/>
                        <a:pt x="16670" y="1166"/>
                      </a:cubicBezTo>
                      <a:cubicBezTo>
                        <a:pt x="16647" y="1147"/>
                        <a:pt x="16624" y="1126"/>
                        <a:pt x="16603" y="1106"/>
                      </a:cubicBezTo>
                      <a:cubicBezTo>
                        <a:pt x="16194" y="745"/>
                        <a:pt x="15347" y="1"/>
                        <a:pt x="1363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17847" name="Google Shape;12657;p89">
                  <a:extLst>
                    <a:ext uri="{FF2B5EF4-FFF2-40B4-BE49-F238E27FC236}">
                      <a16:creationId xmlns:a16="http://schemas.microsoft.com/office/drawing/2014/main" id="{0A794548-1959-8476-05B2-103AC24B2108}"/>
                    </a:ext>
                  </a:extLst>
                </p:cNvPr>
                <p:cNvGrpSpPr/>
                <p:nvPr/>
              </p:nvGrpSpPr>
              <p:grpSpPr>
                <a:xfrm>
                  <a:off x="10373678" y="4335921"/>
                  <a:ext cx="621823" cy="620890"/>
                  <a:chOff x="2344476" y="2571761"/>
                  <a:chExt cx="417671" cy="417045"/>
                </a:xfrm>
                <a:grpFill/>
              </p:grpSpPr>
              <p:sp>
                <p:nvSpPr>
                  <p:cNvPr id="17848" name="Google Shape;12658;p89">
                    <a:extLst>
                      <a:ext uri="{FF2B5EF4-FFF2-40B4-BE49-F238E27FC236}">
                        <a16:creationId xmlns:a16="http://schemas.microsoft.com/office/drawing/2014/main" id="{4F5A5103-FECD-9595-4C3D-E946DD2775BD}"/>
                      </a:ext>
                    </a:extLst>
                  </p:cNvPr>
                  <p:cNvSpPr/>
                  <p:nvPr/>
                </p:nvSpPr>
                <p:spPr>
                  <a:xfrm>
                    <a:off x="2344476" y="2571761"/>
                    <a:ext cx="417671" cy="417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13" h="19983" extrusionOk="0">
                        <a:moveTo>
                          <a:pt x="10022" y="1170"/>
                        </a:moveTo>
                        <a:cubicBezTo>
                          <a:pt x="14886" y="1170"/>
                          <a:pt x="18842" y="5127"/>
                          <a:pt x="18842" y="9990"/>
                        </a:cubicBezTo>
                        <a:cubicBezTo>
                          <a:pt x="18842" y="14855"/>
                          <a:pt x="14886" y="18811"/>
                          <a:pt x="10023" y="18811"/>
                        </a:cubicBezTo>
                        <a:cubicBezTo>
                          <a:pt x="8516" y="18811"/>
                          <a:pt x="7030" y="18423"/>
                          <a:pt x="5726" y="17691"/>
                        </a:cubicBezTo>
                        <a:cubicBezTo>
                          <a:pt x="5638" y="17641"/>
                          <a:pt x="5539" y="17615"/>
                          <a:pt x="5440" y="17615"/>
                        </a:cubicBezTo>
                        <a:cubicBezTo>
                          <a:pt x="5393" y="17615"/>
                          <a:pt x="5345" y="17621"/>
                          <a:pt x="5298" y="17632"/>
                        </a:cubicBezTo>
                        <a:lnTo>
                          <a:pt x="1419" y="18595"/>
                        </a:lnTo>
                        <a:lnTo>
                          <a:pt x="2381" y="14715"/>
                        </a:lnTo>
                        <a:cubicBezTo>
                          <a:pt x="2417" y="14570"/>
                          <a:pt x="2395" y="14416"/>
                          <a:pt x="2323" y="14287"/>
                        </a:cubicBezTo>
                        <a:cubicBezTo>
                          <a:pt x="1590" y="12982"/>
                          <a:pt x="1203" y="11498"/>
                          <a:pt x="1203" y="9990"/>
                        </a:cubicBezTo>
                        <a:cubicBezTo>
                          <a:pt x="1203" y="5127"/>
                          <a:pt x="5159" y="1170"/>
                          <a:pt x="10022" y="1170"/>
                        </a:cubicBezTo>
                        <a:close/>
                        <a:moveTo>
                          <a:pt x="10023" y="1"/>
                        </a:moveTo>
                        <a:cubicBezTo>
                          <a:pt x="4522" y="1"/>
                          <a:pt x="32" y="4491"/>
                          <a:pt x="32" y="9990"/>
                        </a:cubicBezTo>
                        <a:cubicBezTo>
                          <a:pt x="32" y="11620"/>
                          <a:pt x="432" y="13226"/>
                          <a:pt x="1191" y="14655"/>
                        </a:cubicBezTo>
                        <a:lnTo>
                          <a:pt x="50" y="19256"/>
                        </a:lnTo>
                        <a:cubicBezTo>
                          <a:pt x="0" y="19455"/>
                          <a:pt x="58" y="19665"/>
                          <a:pt x="204" y="19810"/>
                        </a:cubicBezTo>
                        <a:cubicBezTo>
                          <a:pt x="313" y="19921"/>
                          <a:pt x="461" y="19982"/>
                          <a:pt x="614" y="19982"/>
                        </a:cubicBezTo>
                        <a:cubicBezTo>
                          <a:pt x="662" y="19982"/>
                          <a:pt x="710" y="19976"/>
                          <a:pt x="757" y="19964"/>
                        </a:cubicBezTo>
                        <a:lnTo>
                          <a:pt x="5358" y="18823"/>
                        </a:lnTo>
                        <a:cubicBezTo>
                          <a:pt x="6788" y="19582"/>
                          <a:pt x="8394" y="19982"/>
                          <a:pt x="10022" y="19982"/>
                        </a:cubicBezTo>
                        <a:cubicBezTo>
                          <a:pt x="12680" y="19982"/>
                          <a:pt x="15187" y="18940"/>
                          <a:pt x="17078" y="17047"/>
                        </a:cubicBezTo>
                        <a:cubicBezTo>
                          <a:pt x="18971" y="15156"/>
                          <a:pt x="20013" y="12649"/>
                          <a:pt x="20013" y="9990"/>
                        </a:cubicBezTo>
                        <a:cubicBezTo>
                          <a:pt x="20013" y="7333"/>
                          <a:pt x="18971" y="4827"/>
                          <a:pt x="17080" y="2934"/>
                        </a:cubicBezTo>
                        <a:cubicBezTo>
                          <a:pt x="15187" y="1043"/>
                          <a:pt x="12680" y="1"/>
                          <a:pt x="10023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849" name="Google Shape;12659;p89">
                    <a:extLst>
                      <a:ext uri="{FF2B5EF4-FFF2-40B4-BE49-F238E27FC236}">
                        <a16:creationId xmlns:a16="http://schemas.microsoft.com/office/drawing/2014/main" id="{A56614EA-A5ED-2F50-550D-E29E8BB5CD11}"/>
                      </a:ext>
                    </a:extLst>
                  </p:cNvPr>
                  <p:cNvSpPr/>
                  <p:nvPr/>
                </p:nvSpPr>
                <p:spPr>
                  <a:xfrm>
                    <a:off x="2421672" y="2657388"/>
                    <a:ext cx="260625" cy="243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88" h="11674" extrusionOk="0">
                        <a:moveTo>
                          <a:pt x="3164" y="1171"/>
                        </a:moveTo>
                        <a:cubicBezTo>
                          <a:pt x="3352" y="1171"/>
                          <a:pt x="3536" y="1247"/>
                          <a:pt x="3710" y="1424"/>
                        </a:cubicBezTo>
                        <a:lnTo>
                          <a:pt x="3719" y="1433"/>
                        </a:lnTo>
                        <a:cubicBezTo>
                          <a:pt x="4757" y="2473"/>
                          <a:pt x="4683" y="2832"/>
                          <a:pt x="4449" y="3068"/>
                        </a:cubicBezTo>
                        <a:cubicBezTo>
                          <a:pt x="4240" y="3275"/>
                          <a:pt x="3625" y="3692"/>
                          <a:pt x="3427" y="3892"/>
                        </a:cubicBezTo>
                        <a:cubicBezTo>
                          <a:pt x="2960" y="4359"/>
                          <a:pt x="3046" y="5081"/>
                          <a:pt x="3685" y="6039"/>
                        </a:cubicBezTo>
                        <a:cubicBezTo>
                          <a:pt x="4065" y="6611"/>
                          <a:pt x="4568" y="7166"/>
                          <a:pt x="4805" y="7405"/>
                        </a:cubicBezTo>
                        <a:lnTo>
                          <a:pt x="4806" y="7405"/>
                        </a:lnTo>
                        <a:cubicBezTo>
                          <a:pt x="5045" y="7642"/>
                          <a:pt x="5599" y="8146"/>
                          <a:pt x="6172" y="8527"/>
                        </a:cubicBezTo>
                        <a:cubicBezTo>
                          <a:pt x="6727" y="8895"/>
                          <a:pt x="7202" y="9079"/>
                          <a:pt x="7594" y="9079"/>
                        </a:cubicBezTo>
                        <a:cubicBezTo>
                          <a:pt x="7880" y="9079"/>
                          <a:pt x="8123" y="8981"/>
                          <a:pt x="8320" y="8785"/>
                        </a:cubicBezTo>
                        <a:cubicBezTo>
                          <a:pt x="8518" y="8585"/>
                          <a:pt x="8935" y="7971"/>
                          <a:pt x="9144" y="7762"/>
                        </a:cubicBezTo>
                        <a:cubicBezTo>
                          <a:pt x="9238" y="7668"/>
                          <a:pt x="9331" y="7609"/>
                          <a:pt x="9460" y="7609"/>
                        </a:cubicBezTo>
                        <a:cubicBezTo>
                          <a:pt x="9549" y="7609"/>
                          <a:pt x="9655" y="7637"/>
                          <a:pt x="9790" y="7702"/>
                        </a:cubicBezTo>
                        <a:cubicBezTo>
                          <a:pt x="10172" y="7886"/>
                          <a:pt x="10582" y="8297"/>
                          <a:pt x="10779" y="8493"/>
                        </a:cubicBezTo>
                        <a:lnTo>
                          <a:pt x="10788" y="8502"/>
                        </a:lnTo>
                        <a:cubicBezTo>
                          <a:pt x="11239" y="8944"/>
                          <a:pt x="11037" y="9452"/>
                          <a:pt x="10593" y="9898"/>
                        </a:cubicBezTo>
                        <a:cubicBezTo>
                          <a:pt x="10190" y="10300"/>
                          <a:pt x="9680" y="10502"/>
                          <a:pt x="9068" y="10502"/>
                        </a:cubicBezTo>
                        <a:cubicBezTo>
                          <a:pt x="8521" y="10502"/>
                          <a:pt x="7892" y="10341"/>
                          <a:pt x="7184" y="10020"/>
                        </a:cubicBezTo>
                        <a:cubicBezTo>
                          <a:pt x="5868" y="9420"/>
                          <a:pt x="4676" y="8428"/>
                          <a:pt x="4228" y="7984"/>
                        </a:cubicBezTo>
                        <a:cubicBezTo>
                          <a:pt x="3784" y="7536"/>
                          <a:pt x="2792" y="6344"/>
                          <a:pt x="2192" y="5028"/>
                        </a:cubicBezTo>
                        <a:cubicBezTo>
                          <a:pt x="1511" y="3527"/>
                          <a:pt x="1552" y="2381"/>
                          <a:pt x="2314" y="1619"/>
                        </a:cubicBezTo>
                        <a:cubicBezTo>
                          <a:pt x="2583" y="1350"/>
                          <a:pt x="2877" y="1171"/>
                          <a:pt x="3164" y="1171"/>
                        </a:cubicBezTo>
                        <a:close/>
                        <a:moveTo>
                          <a:pt x="3169" y="1"/>
                        </a:moveTo>
                        <a:cubicBezTo>
                          <a:pt x="2619" y="1"/>
                          <a:pt x="2030" y="247"/>
                          <a:pt x="1486" y="791"/>
                        </a:cubicBezTo>
                        <a:cubicBezTo>
                          <a:pt x="701" y="1576"/>
                          <a:pt x="0" y="3034"/>
                          <a:pt x="1127" y="5512"/>
                        </a:cubicBezTo>
                        <a:cubicBezTo>
                          <a:pt x="1794" y="6979"/>
                          <a:pt x="2868" y="8274"/>
                          <a:pt x="3398" y="8810"/>
                        </a:cubicBezTo>
                        <a:lnTo>
                          <a:pt x="3402" y="8813"/>
                        </a:lnTo>
                        <a:cubicBezTo>
                          <a:pt x="3938" y="9344"/>
                          <a:pt x="5235" y="10418"/>
                          <a:pt x="6699" y="11085"/>
                        </a:cubicBezTo>
                        <a:cubicBezTo>
                          <a:pt x="7490" y="11445"/>
                          <a:pt x="8308" y="11674"/>
                          <a:pt x="9088" y="11674"/>
                        </a:cubicBezTo>
                        <a:cubicBezTo>
                          <a:pt x="9940" y="11674"/>
                          <a:pt x="10746" y="11400"/>
                          <a:pt x="11421" y="10726"/>
                        </a:cubicBezTo>
                        <a:cubicBezTo>
                          <a:pt x="12488" y="9657"/>
                          <a:pt x="12399" y="8442"/>
                          <a:pt x="11607" y="7665"/>
                        </a:cubicBezTo>
                        <a:cubicBezTo>
                          <a:pt x="11219" y="7278"/>
                          <a:pt x="10791" y="6885"/>
                          <a:pt x="10297" y="6648"/>
                        </a:cubicBezTo>
                        <a:cubicBezTo>
                          <a:pt x="10009" y="6509"/>
                          <a:pt x="9725" y="6440"/>
                          <a:pt x="9455" y="6440"/>
                        </a:cubicBezTo>
                        <a:cubicBezTo>
                          <a:pt x="9034" y="6440"/>
                          <a:pt x="8646" y="6606"/>
                          <a:pt x="8316" y="6935"/>
                        </a:cubicBezTo>
                        <a:cubicBezTo>
                          <a:pt x="8070" y="7180"/>
                          <a:pt x="7732" y="7665"/>
                          <a:pt x="7538" y="7904"/>
                        </a:cubicBezTo>
                        <a:cubicBezTo>
                          <a:pt x="7035" y="7819"/>
                          <a:pt x="6032" y="6974"/>
                          <a:pt x="5634" y="6577"/>
                        </a:cubicBezTo>
                        <a:cubicBezTo>
                          <a:pt x="5236" y="6179"/>
                          <a:pt x="4393" y="5174"/>
                          <a:pt x="4308" y="4674"/>
                        </a:cubicBezTo>
                        <a:cubicBezTo>
                          <a:pt x="4545" y="4481"/>
                          <a:pt x="5031" y="4141"/>
                          <a:pt x="5277" y="3895"/>
                        </a:cubicBezTo>
                        <a:cubicBezTo>
                          <a:pt x="5817" y="3354"/>
                          <a:pt x="5919" y="2652"/>
                          <a:pt x="5564" y="1914"/>
                        </a:cubicBezTo>
                        <a:cubicBezTo>
                          <a:pt x="5327" y="1421"/>
                          <a:pt x="4934" y="993"/>
                          <a:pt x="4546" y="605"/>
                        </a:cubicBezTo>
                        <a:cubicBezTo>
                          <a:pt x="4165" y="216"/>
                          <a:pt x="3684" y="1"/>
                          <a:pt x="3169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cs typeface="B Nazanin" panose="00000700000000000000" pitchFamily="2" charset="-78"/>
                    </a:endParaRP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2091374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23D15CDA-0E7B-5840-172F-B00D8834CF80}"/>
              </a:ext>
            </a:extLst>
          </p:cNvPr>
          <p:cNvGrpSpPr/>
          <p:nvPr/>
        </p:nvGrpSpPr>
        <p:grpSpPr>
          <a:xfrm>
            <a:off x="838200" y="513648"/>
            <a:ext cx="10515600" cy="5830703"/>
            <a:chOff x="838200" y="365125"/>
            <a:chExt cx="10515600" cy="5830703"/>
          </a:xfrm>
        </p:grpSpPr>
        <p:sp>
          <p:nvSpPr>
            <p:cNvPr id="2" name="Google Shape;2857;p60">
              <a:extLst>
                <a:ext uri="{FF2B5EF4-FFF2-40B4-BE49-F238E27FC236}">
                  <a16:creationId xmlns:a16="http://schemas.microsoft.com/office/drawing/2014/main" id="{A8FBC570-A7C4-BC33-5617-76B6FF1A0350}"/>
                </a:ext>
              </a:extLst>
            </p:cNvPr>
            <p:cNvSpPr txBox="1">
              <a:spLocks/>
            </p:cNvSpPr>
            <p:nvPr/>
          </p:nvSpPr>
          <p:spPr>
            <a:xfrm>
              <a:off x="838200" y="365125"/>
              <a:ext cx="10515600" cy="553998"/>
            </a:xfrm>
            <a:prstGeom prst="rect">
              <a:avLst/>
            </a:prstGeom>
          </p:spPr>
          <p:txBody>
            <a:bodyPr spcFirstLastPara="1" vert="horz" wrap="square" lIns="0" tIns="0" rIns="0" bIns="0" rtlCol="0" anchor="ctr" anchorCtr="0">
              <a:sp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buClr>
                  <a:srgbClr val="000000"/>
                </a:buClr>
                <a:buSzPts val="1100"/>
              </a:pPr>
              <a:r>
                <a:rPr lang="fa-IR" sz="4000" b="1" dirty="0">
                  <a:solidFill>
                    <a:schemeClr val="accent5"/>
                  </a:solidFill>
                  <a:latin typeface="Georgia" panose="02040502050405020303" pitchFamily="18" charset="0"/>
                  <a:ea typeface="Cambria" panose="02040503050406030204" pitchFamily="18" charset="0"/>
                  <a:cs typeface="B Nazanin" panose="00000700000000000000" pitchFamily="2" charset="-78"/>
                  <a:sym typeface="Arial"/>
                </a:rPr>
                <a:t>نحوه ویرایش اشکال</a:t>
              </a:r>
              <a:endParaRPr lang="en-US" sz="4000" b="1" dirty="0">
                <a:solidFill>
                  <a:schemeClr val="accent5"/>
                </a:solidFill>
                <a:latin typeface="Georgia" panose="02040502050405020303" pitchFamily="18" charset="0"/>
                <a:ea typeface="Cambria" panose="02040503050406030204" pitchFamily="18" charset="0"/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CAD4234C-A372-C4B9-0546-1D910B72B927}"/>
                </a:ext>
              </a:extLst>
            </p:cNvPr>
            <p:cNvGrpSpPr/>
            <p:nvPr/>
          </p:nvGrpSpPr>
          <p:grpSpPr>
            <a:xfrm>
              <a:off x="932957" y="1290638"/>
              <a:ext cx="10326086" cy="4905190"/>
              <a:chOff x="932957" y="1290638"/>
              <a:chExt cx="10326086" cy="4905190"/>
            </a:xfrm>
          </p:grpSpPr>
          <p:sp>
            <p:nvSpPr>
              <p:cNvPr id="3" name="Google Shape;2858;p60">
                <a:extLst>
                  <a:ext uri="{FF2B5EF4-FFF2-40B4-BE49-F238E27FC236}">
                    <a16:creationId xmlns:a16="http://schemas.microsoft.com/office/drawing/2014/main" id="{A39CEAFD-6FEB-7199-BEA1-7663C0209E88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932957" y="1290638"/>
                <a:ext cx="10325100" cy="800100"/>
              </a:xfrm>
              <a:prstGeom prst="rect">
                <a:avLst/>
              </a:prstGeom>
              <a:noFill/>
            </p:spPr>
            <p:txBody>
              <a:bodyPr spcFirstLastPara="1" vert="horz" wrap="square" lIns="0" tIns="0" rIns="0" bIns="0" rtlCol="0" anchor="ctr" anchorCtr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152396" indent="0">
                  <a:buFont typeface="Arial" panose="020B0604020202020204" pitchFamily="34" charset="0"/>
                  <a:buNone/>
                </a:pPr>
                <a:r>
                  <a:rPr lang="en-US" sz="1800" dirty="0">
                    <a:solidFill>
                      <a:schemeClr val="bg1"/>
                    </a:solidFill>
                    <a:latin typeface="Georgia" panose="02040502050405020303" pitchFamily="18" charset="0"/>
                    <a:ea typeface="Arial"/>
                    <a:cs typeface="B Nazanin" panose="00000700000000000000" pitchFamily="2" charset="-78"/>
                    <a:sym typeface="Arial"/>
                  </a:rPr>
                  <a:t>You can add and edit some </a:t>
                </a:r>
                <a:r>
                  <a:rPr lang="en-US" sz="1800" b="1" kern="0" dirty="0">
                    <a:solidFill>
                      <a:schemeClr val="accent5"/>
                    </a:solidFill>
                    <a:latin typeface="Georgia" panose="02040502050405020303" pitchFamily="18" charset="0"/>
                    <a:cs typeface="B Nazanin" panose="00000700000000000000" pitchFamily="2" charset="-78"/>
                    <a:sym typeface="Arial"/>
                  </a:rPr>
                  <a:t>shapes</a:t>
                </a:r>
                <a:r>
                  <a:rPr lang="en-US" sz="1800" dirty="0">
                    <a:solidFill>
                      <a:schemeClr val="bg1"/>
                    </a:solidFill>
                    <a:latin typeface="Georgia" panose="02040502050405020303" pitchFamily="18" charset="0"/>
                    <a:ea typeface="Arial"/>
                    <a:cs typeface="B Nazanin" panose="00000700000000000000" pitchFamily="2" charset="-78"/>
                    <a:sym typeface="Arial"/>
                  </a:rPr>
                  <a:t> to your presentation to present your data in a visual way.</a:t>
                </a:r>
              </a:p>
            </p:txBody>
          </p:sp>
          <p:sp>
            <p:nvSpPr>
              <p:cNvPr id="4" name="Google Shape;2859;p60">
                <a:extLst>
                  <a:ext uri="{FF2B5EF4-FFF2-40B4-BE49-F238E27FC236}">
                    <a16:creationId xmlns:a16="http://schemas.microsoft.com/office/drawing/2014/main" id="{80214AB7-A773-2C78-4FBC-E7CC1F7F6F6D}"/>
                  </a:ext>
                </a:extLst>
              </p:cNvPr>
              <p:cNvSpPr txBox="1"/>
              <p:nvPr/>
            </p:nvSpPr>
            <p:spPr>
              <a:xfrm>
                <a:off x="932957" y="2286628"/>
                <a:ext cx="10326086" cy="3909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497412" marR="0" lvl="0" indent="-285750" defTabSz="1219170" rtl="0" eaLnBrk="1" fontAlgn="auto" latinLnBrk="0" hangingPunct="1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bg1"/>
                  </a:buClr>
                  <a:buSzPct val="100000"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eorgia" panose="02040502050405020303" pitchFamily="18" charset="0"/>
                    <a:cs typeface="B Nazanin" panose="00000700000000000000" pitchFamily="2" charset="-78"/>
                    <a:sym typeface="Arial"/>
                  </a:rPr>
                  <a:t>Choose your favourite infographic and insert it in your presentation using Ctrl C + Ctrl V or Cmd C + Cmd V in Mac.</a:t>
                </a: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Georgia" panose="02040502050405020303" pitchFamily="18" charset="0"/>
                  <a:cs typeface="B Nazanin" panose="00000700000000000000" pitchFamily="2" charset="-78"/>
                  <a:sym typeface="Arial"/>
                </a:endParaRPr>
              </a:p>
              <a:p>
                <a:pPr marL="497412" marR="0" lvl="0" indent="-285750" defTabSz="1219170" rtl="0" eaLnBrk="1" fontAlgn="auto" latinLnBrk="0" hangingPunct="1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bg1"/>
                  </a:buClr>
                  <a:buSzPct val="100000"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eorgia" panose="02040502050405020303" pitchFamily="18" charset="0"/>
                    <a:cs typeface="B Nazanin" panose="00000700000000000000" pitchFamily="2" charset="-78"/>
                    <a:sym typeface="Arial"/>
                  </a:rPr>
                  <a:t>Select one of the parts and </a:t>
                </a:r>
                <a:r>
                  <a:rPr kumimoji="0" lang="en" sz="18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Georgia" panose="02040502050405020303" pitchFamily="18" charset="0"/>
                    <a:cs typeface="B Nazanin" panose="00000700000000000000" pitchFamily="2" charset="-78"/>
                    <a:sym typeface="Arial"/>
                  </a:rPr>
                  <a:t>ungroup</a:t>
                </a:r>
                <a:r>
                  <a:rPr kumimoji="0" lang="e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eorgia" panose="02040502050405020303" pitchFamily="18" charset="0"/>
                    <a:cs typeface="B Nazanin" panose="00000700000000000000" pitchFamily="2" charset="-78"/>
                    <a:sym typeface="Arial"/>
                  </a:rPr>
                  <a:t> it by right-clicking and choosing “Ungroup”. </a:t>
                </a: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Georgia" panose="02040502050405020303" pitchFamily="18" charset="0"/>
                  <a:cs typeface="B Nazanin" panose="00000700000000000000" pitchFamily="2" charset="-78"/>
                  <a:sym typeface="Arial"/>
                </a:endParaRPr>
              </a:p>
              <a:p>
                <a:pPr marL="497412" marR="0" lvl="0" indent="-285750" defTabSz="1219170" rtl="0" eaLnBrk="1" fontAlgn="auto" latinLnBrk="0" hangingPunct="1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bg1"/>
                  </a:buClr>
                  <a:buSzPct val="100000"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n" sz="18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Georgia" panose="02040502050405020303" pitchFamily="18" charset="0"/>
                    <a:cs typeface="B Nazanin" panose="00000700000000000000" pitchFamily="2" charset="-78"/>
                    <a:sym typeface="Arial"/>
                  </a:rPr>
                  <a:t>Change the color</a:t>
                </a:r>
                <a:r>
                  <a:rPr kumimoji="0" lang="e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Georgia" panose="02040502050405020303" pitchFamily="18" charset="0"/>
                    <a:cs typeface="B Nazanin" panose="00000700000000000000" pitchFamily="2" charset="-78"/>
                    <a:sym typeface="Arial"/>
                  </a:rPr>
                  <a:t> </a:t>
                </a:r>
                <a:r>
                  <a:rPr kumimoji="0" lang="e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eorgia" panose="02040502050405020303" pitchFamily="18" charset="0"/>
                    <a:cs typeface="B Nazanin" panose="00000700000000000000" pitchFamily="2" charset="-78"/>
                    <a:sym typeface="Arial"/>
                  </a:rPr>
                  <a:t>by clicking on the paint bucket. </a:t>
                </a: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Georgia" panose="02040502050405020303" pitchFamily="18" charset="0"/>
                  <a:cs typeface="B Nazanin" panose="00000700000000000000" pitchFamily="2" charset="-78"/>
                  <a:sym typeface="Arial"/>
                </a:endParaRPr>
              </a:p>
              <a:p>
                <a:pPr marL="497412" marR="0" lvl="0" indent="-285750" defTabSz="1219170" rtl="0" eaLnBrk="1" fontAlgn="auto" latinLnBrk="0" hangingPunct="1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bg1"/>
                  </a:buClr>
                  <a:buSzPct val="100000"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eorgia" panose="02040502050405020303" pitchFamily="18" charset="0"/>
                    <a:cs typeface="B Nazanin" panose="00000700000000000000" pitchFamily="2" charset="-78"/>
                    <a:sym typeface="Arial"/>
                  </a:rPr>
                  <a:t>Then </a:t>
                </a:r>
                <a:r>
                  <a:rPr kumimoji="0" lang="en" sz="18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Georgia" panose="02040502050405020303" pitchFamily="18" charset="0"/>
                    <a:cs typeface="B Nazanin" panose="00000700000000000000" pitchFamily="2" charset="-78"/>
                    <a:sym typeface="Arial"/>
                  </a:rPr>
                  <a:t>resize</a:t>
                </a:r>
                <a:r>
                  <a:rPr kumimoji="0" lang="e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eorgia" panose="02040502050405020303" pitchFamily="18" charset="0"/>
                    <a:cs typeface="B Nazanin" panose="00000700000000000000" pitchFamily="2" charset="-78"/>
                    <a:sym typeface="Arial"/>
                  </a:rPr>
                  <a:t> the element by clicking and dragging one of the square-shaped points of its bounding box (the cursor should look like a double-headed arrow). Remember to hold Shift while dragging to keep the proportions.</a:t>
                </a: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Georgia" panose="02040502050405020303" pitchFamily="18" charset="0"/>
                  <a:cs typeface="B Nazanin" panose="00000700000000000000" pitchFamily="2" charset="-78"/>
                  <a:sym typeface="Arial"/>
                </a:endParaRPr>
              </a:p>
              <a:p>
                <a:pPr marL="497412" marR="0" lvl="0" indent="-285750" defTabSz="1219170" rtl="0" eaLnBrk="1" fontAlgn="auto" latinLnBrk="0" hangingPunct="1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bg1"/>
                  </a:buClr>
                  <a:buSzPct val="100000"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n" sz="18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eorgia" panose="02040502050405020303" pitchFamily="18" charset="0"/>
                    <a:cs typeface="B Nazanin" panose="00000700000000000000" pitchFamily="2" charset="-78"/>
                    <a:sym typeface="Arial"/>
                  </a:rPr>
                  <a:t>Group</a:t>
                </a:r>
                <a:r>
                  <a:rPr kumimoji="0" lang="e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eorgia" panose="02040502050405020303" pitchFamily="18" charset="0"/>
                    <a:cs typeface="B Nazanin" panose="00000700000000000000" pitchFamily="2" charset="-78"/>
                    <a:sym typeface="Arial"/>
                  </a:rPr>
                  <a:t> the elements again by selecting them, right-clicking and choosing “Group”.</a:t>
                </a: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Georgia" panose="02040502050405020303" pitchFamily="18" charset="0"/>
                  <a:cs typeface="B Nazanin" panose="00000700000000000000" pitchFamily="2" charset="-78"/>
                  <a:sym typeface="Arial"/>
                </a:endParaRPr>
              </a:p>
              <a:p>
                <a:pPr marL="497412" marR="0" lvl="0" indent="-285750" defTabSz="1219170" rtl="0" eaLnBrk="1" fontAlgn="auto" latinLnBrk="0" hangingPunct="1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bg1"/>
                  </a:buClr>
                  <a:buSzPct val="100000"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eorgia" panose="02040502050405020303" pitchFamily="18" charset="0"/>
                    <a:cs typeface="B Nazanin" panose="00000700000000000000" pitchFamily="2" charset="-78"/>
                    <a:sym typeface="Arial"/>
                  </a:rPr>
                  <a:t>Repeat the steps above with the other parts and when you’re done editing, copy the end result and paste it into your presentation.</a:t>
                </a: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Georgia" panose="02040502050405020303" pitchFamily="18" charset="0"/>
                  <a:cs typeface="B Nazanin" panose="00000700000000000000" pitchFamily="2" charset="-78"/>
                  <a:sym typeface="Arial"/>
                </a:endParaRPr>
              </a:p>
              <a:p>
                <a:pPr marL="497412" marR="0" lvl="0" indent="-285750" defTabSz="1219170" rtl="0" eaLnBrk="1" fontAlgn="auto" latinLnBrk="0" hangingPunct="1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bg1"/>
                  </a:buClr>
                  <a:buSzPct val="100000"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eorgia" panose="02040502050405020303" pitchFamily="18" charset="0"/>
                    <a:cs typeface="B Nazanin" panose="00000700000000000000" pitchFamily="2" charset="-78"/>
                    <a:sym typeface="Arial"/>
                  </a:rPr>
                  <a:t>Remember to choose the “</a:t>
                </a:r>
                <a:r>
                  <a:rPr kumimoji="0" lang="en" sz="18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Georgia" panose="02040502050405020303" pitchFamily="18" charset="0"/>
                    <a:cs typeface="B Nazanin" panose="00000700000000000000" pitchFamily="2" charset="-78"/>
                    <a:sym typeface="Arial"/>
                  </a:rPr>
                  <a:t>Keep source formatting</a:t>
                </a:r>
                <a:r>
                  <a:rPr kumimoji="0" lang="e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eorgia" panose="02040502050405020303" pitchFamily="18" charset="0"/>
                    <a:cs typeface="B Nazanin" panose="00000700000000000000" pitchFamily="2" charset="-78"/>
                    <a:sym typeface="Arial"/>
                  </a:rPr>
                  <a:t>” option so that it keeps the design. For more info, please visit </a:t>
                </a:r>
                <a:r>
                  <a:rPr kumimoji="0" lang="en" sz="18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>
                      <a:noFill/>
                    </a:uFill>
                    <a:latin typeface="Georgia" panose="02040502050405020303" pitchFamily="18" charset="0"/>
                    <a:cs typeface="B Nazanin" panose="00000700000000000000" pitchFamily="2" charset="-78"/>
                    <a:sym typeface="Arial"/>
                    <a:hlinkClick r:id="rId2">
                      <a:extLst>
                        <a:ext uri="{A12FA001-AC4F-418D-AE19-62706E023703}">
                          <ahyp:hlinkClr xmlns:ahyp="http://schemas.microsoft.com/office/drawing/2018/hyperlinkcolor" val="tx"/>
                        </a:ext>
                      </a:extLst>
                    </a:hlinkClick>
                  </a:rPr>
                  <a:t>Slideegg (Tips &amp; Tricks)</a:t>
                </a:r>
                <a:r>
                  <a:rPr kumimoji="0" lang="e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Georgia" panose="02040502050405020303" pitchFamily="18" charset="0"/>
                    <a:cs typeface="B Nazanin" panose="00000700000000000000" pitchFamily="2" charset="-78"/>
                    <a:sym typeface="Arial"/>
                  </a:rPr>
                  <a:t>.</a:t>
                </a: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5"/>
                  </a:solidFill>
                  <a:effectLst/>
                  <a:uLnTx/>
                  <a:uFillTx/>
                  <a:latin typeface="Georgia" panose="02040502050405020303" pitchFamily="18" charset="0"/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471422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iamond 5">
            <a:extLst>
              <a:ext uri="{FF2B5EF4-FFF2-40B4-BE49-F238E27FC236}">
                <a16:creationId xmlns:a16="http://schemas.microsoft.com/office/drawing/2014/main" id="{30E3D2A9-46F6-FB86-EBAD-0D4A8932A95E}"/>
              </a:ext>
            </a:extLst>
          </p:cNvPr>
          <p:cNvSpPr/>
          <p:nvPr/>
        </p:nvSpPr>
        <p:spPr>
          <a:xfrm>
            <a:off x="4081794" y="1414664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4" name="Isosceles Triangle 51">
            <a:extLst>
              <a:ext uri="{FF2B5EF4-FFF2-40B4-BE49-F238E27FC236}">
                <a16:creationId xmlns:a16="http://schemas.microsoft.com/office/drawing/2014/main" id="{0E4C191D-F6AC-69AE-E658-4048452A8F0B}"/>
              </a:ext>
            </a:extLst>
          </p:cNvPr>
          <p:cNvSpPr/>
          <p:nvPr/>
        </p:nvSpPr>
        <p:spPr>
          <a:xfrm>
            <a:off x="3243039" y="1485194"/>
            <a:ext cx="523147" cy="383627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5" name="Isosceles Triangle 57">
            <a:extLst>
              <a:ext uri="{FF2B5EF4-FFF2-40B4-BE49-F238E27FC236}">
                <a16:creationId xmlns:a16="http://schemas.microsoft.com/office/drawing/2014/main" id="{EFD861A3-AB51-255F-D0A8-20AB8F1B2DB6}"/>
              </a:ext>
            </a:extLst>
          </p:cNvPr>
          <p:cNvSpPr/>
          <p:nvPr/>
        </p:nvSpPr>
        <p:spPr>
          <a:xfrm>
            <a:off x="4083878" y="4442714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 dirty="0">
              <a:solidFill>
                <a:srgbClr val="AE4500"/>
              </a:solidFill>
            </a:endParaRPr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99EA9152-87D0-1A70-3537-D43C1C332BF3}"/>
              </a:ext>
            </a:extLst>
          </p:cNvPr>
          <p:cNvSpPr/>
          <p:nvPr/>
        </p:nvSpPr>
        <p:spPr>
          <a:xfrm rot="18900000">
            <a:off x="7555457" y="357706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7" name="Parallelogram 15">
            <a:extLst>
              <a:ext uri="{FF2B5EF4-FFF2-40B4-BE49-F238E27FC236}">
                <a16:creationId xmlns:a16="http://schemas.microsoft.com/office/drawing/2014/main" id="{1378AD0B-E9B1-50DB-7549-478BC4D841E2}"/>
              </a:ext>
            </a:extLst>
          </p:cNvPr>
          <p:cNvSpPr/>
          <p:nvPr/>
        </p:nvSpPr>
        <p:spPr>
          <a:xfrm flipH="1">
            <a:off x="3236750" y="4564417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8" name="Freeform 19">
            <a:extLst>
              <a:ext uri="{FF2B5EF4-FFF2-40B4-BE49-F238E27FC236}">
                <a16:creationId xmlns:a16="http://schemas.microsoft.com/office/drawing/2014/main" id="{72B910C9-7501-D0B8-51C1-E4FFCEA8A727}"/>
              </a:ext>
            </a:extLst>
          </p:cNvPr>
          <p:cNvSpPr/>
          <p:nvPr/>
        </p:nvSpPr>
        <p:spPr>
          <a:xfrm>
            <a:off x="5715131" y="3565017"/>
            <a:ext cx="460779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9" name="Rectangle 30">
            <a:extLst>
              <a:ext uri="{FF2B5EF4-FFF2-40B4-BE49-F238E27FC236}">
                <a16:creationId xmlns:a16="http://schemas.microsoft.com/office/drawing/2014/main" id="{208C56F1-830E-9DF2-5100-8490AC9F0EF7}"/>
              </a:ext>
            </a:extLst>
          </p:cNvPr>
          <p:cNvSpPr/>
          <p:nvPr/>
        </p:nvSpPr>
        <p:spPr>
          <a:xfrm>
            <a:off x="9033422" y="3523078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74DAD584-EFAE-7062-5C1F-6CF90E003451}"/>
              </a:ext>
            </a:extLst>
          </p:cNvPr>
          <p:cNvSpPr/>
          <p:nvPr/>
        </p:nvSpPr>
        <p:spPr>
          <a:xfrm>
            <a:off x="4920549" y="1441228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BCAAD49C-EA7A-741C-32B0-7C5C2555DE5F}"/>
              </a:ext>
            </a:extLst>
          </p:cNvPr>
          <p:cNvSpPr/>
          <p:nvPr/>
        </p:nvSpPr>
        <p:spPr>
          <a:xfrm rot="5400000">
            <a:off x="5707407" y="1441224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2" name="Pie 24">
            <a:extLst>
              <a:ext uri="{FF2B5EF4-FFF2-40B4-BE49-F238E27FC236}">
                <a16:creationId xmlns:a16="http://schemas.microsoft.com/office/drawing/2014/main" id="{4CA13044-A17E-C3FA-30A6-FF9CBE8CBDB9}"/>
              </a:ext>
            </a:extLst>
          </p:cNvPr>
          <p:cNvSpPr/>
          <p:nvPr/>
        </p:nvSpPr>
        <p:spPr>
          <a:xfrm>
            <a:off x="4779652" y="4541495"/>
            <a:ext cx="513183" cy="510343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3" name="Block Arc 14">
            <a:extLst>
              <a:ext uri="{FF2B5EF4-FFF2-40B4-BE49-F238E27FC236}">
                <a16:creationId xmlns:a16="http://schemas.microsoft.com/office/drawing/2014/main" id="{034E0A88-9183-4E31-40B0-4248F3C7C7C0}"/>
              </a:ext>
            </a:extLst>
          </p:cNvPr>
          <p:cNvSpPr/>
          <p:nvPr/>
        </p:nvSpPr>
        <p:spPr>
          <a:xfrm rot="16200000">
            <a:off x="6495081" y="1393124"/>
            <a:ext cx="567400" cy="567775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4" name="Block Arc 41">
            <a:extLst>
              <a:ext uri="{FF2B5EF4-FFF2-40B4-BE49-F238E27FC236}">
                <a16:creationId xmlns:a16="http://schemas.microsoft.com/office/drawing/2014/main" id="{6B276F6D-E814-849E-23D6-4EA43F028A0F}"/>
              </a:ext>
            </a:extLst>
          </p:cNvPr>
          <p:cNvSpPr/>
          <p:nvPr/>
        </p:nvSpPr>
        <p:spPr>
          <a:xfrm>
            <a:off x="7378274" y="1346810"/>
            <a:ext cx="473301" cy="660395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5" name="Right Triangle 17">
            <a:extLst>
              <a:ext uri="{FF2B5EF4-FFF2-40B4-BE49-F238E27FC236}">
                <a16:creationId xmlns:a16="http://schemas.microsoft.com/office/drawing/2014/main" id="{9790BFED-0368-A31B-C5CD-F0E756C2790D}"/>
              </a:ext>
            </a:extLst>
          </p:cNvPr>
          <p:cNvSpPr/>
          <p:nvPr/>
        </p:nvSpPr>
        <p:spPr>
          <a:xfrm>
            <a:off x="5675471" y="4523468"/>
            <a:ext cx="385791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6" name="Oval 66">
            <a:extLst>
              <a:ext uri="{FF2B5EF4-FFF2-40B4-BE49-F238E27FC236}">
                <a16:creationId xmlns:a16="http://schemas.microsoft.com/office/drawing/2014/main" id="{3AE33562-07A3-DC2F-045F-066B46940BB4}"/>
              </a:ext>
            </a:extLst>
          </p:cNvPr>
          <p:cNvSpPr/>
          <p:nvPr/>
        </p:nvSpPr>
        <p:spPr>
          <a:xfrm rot="20700000">
            <a:off x="4107258" y="355671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7" name="Rectangle 9">
            <a:extLst>
              <a:ext uri="{FF2B5EF4-FFF2-40B4-BE49-F238E27FC236}">
                <a16:creationId xmlns:a16="http://schemas.microsoft.com/office/drawing/2014/main" id="{681F5942-F50F-34A8-87DF-CE4AEFE527D0}"/>
              </a:ext>
            </a:extLst>
          </p:cNvPr>
          <p:cNvSpPr/>
          <p:nvPr/>
        </p:nvSpPr>
        <p:spPr>
          <a:xfrm>
            <a:off x="2370899" y="3467759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8" name="Frame 17">
            <a:extLst>
              <a:ext uri="{FF2B5EF4-FFF2-40B4-BE49-F238E27FC236}">
                <a16:creationId xmlns:a16="http://schemas.microsoft.com/office/drawing/2014/main" id="{0363A761-0005-A8FB-0CA2-708DAF21E54E}"/>
              </a:ext>
            </a:extLst>
          </p:cNvPr>
          <p:cNvSpPr/>
          <p:nvPr/>
        </p:nvSpPr>
        <p:spPr>
          <a:xfrm>
            <a:off x="2345960" y="4535929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9" name="Teardrop 1">
            <a:extLst>
              <a:ext uri="{FF2B5EF4-FFF2-40B4-BE49-F238E27FC236}">
                <a16:creationId xmlns:a16="http://schemas.microsoft.com/office/drawing/2014/main" id="{22BC0CE2-DFBE-904A-225A-1F447AF43F80}"/>
              </a:ext>
            </a:extLst>
          </p:cNvPr>
          <p:cNvSpPr/>
          <p:nvPr/>
        </p:nvSpPr>
        <p:spPr>
          <a:xfrm rot="18805991">
            <a:off x="8096415" y="1461859"/>
            <a:ext cx="551843" cy="546087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0" name="Rectangle 130">
            <a:extLst>
              <a:ext uri="{FF2B5EF4-FFF2-40B4-BE49-F238E27FC236}">
                <a16:creationId xmlns:a16="http://schemas.microsoft.com/office/drawing/2014/main" id="{4BB68EAE-7F8A-9C51-1CCD-CC6F9F668D6B}"/>
              </a:ext>
            </a:extLst>
          </p:cNvPr>
          <p:cNvSpPr/>
          <p:nvPr/>
        </p:nvSpPr>
        <p:spPr>
          <a:xfrm>
            <a:off x="8902546" y="1461926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24B74E03-6CC4-6B6A-33A1-8D8B1C830D8C}"/>
              </a:ext>
            </a:extLst>
          </p:cNvPr>
          <p:cNvSpPr>
            <a:spLocks noChangeAspect="1"/>
          </p:cNvSpPr>
          <p:nvPr/>
        </p:nvSpPr>
        <p:spPr>
          <a:xfrm>
            <a:off x="7333197" y="450053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162F632D-12C5-00CD-ED7C-D2C817088C4D}"/>
              </a:ext>
            </a:extLst>
          </p:cNvPr>
          <p:cNvSpPr>
            <a:spLocks noChangeAspect="1"/>
          </p:cNvSpPr>
          <p:nvPr/>
        </p:nvSpPr>
        <p:spPr>
          <a:xfrm>
            <a:off x="6458153" y="450053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3" name="Right Triangle 17">
            <a:extLst>
              <a:ext uri="{FF2B5EF4-FFF2-40B4-BE49-F238E27FC236}">
                <a16:creationId xmlns:a16="http://schemas.microsoft.com/office/drawing/2014/main" id="{20228C94-CFFE-51E1-A4AB-620EC8E61E68}"/>
              </a:ext>
            </a:extLst>
          </p:cNvPr>
          <p:cNvSpPr>
            <a:spLocks noChangeAspect="1"/>
          </p:cNvSpPr>
          <p:nvPr/>
        </p:nvSpPr>
        <p:spPr>
          <a:xfrm>
            <a:off x="8208237" y="450053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4" name="Oval 44">
            <a:extLst>
              <a:ext uri="{FF2B5EF4-FFF2-40B4-BE49-F238E27FC236}">
                <a16:creationId xmlns:a16="http://schemas.microsoft.com/office/drawing/2014/main" id="{5484B8BF-3068-30BD-B2B1-298F197CA70F}"/>
              </a:ext>
            </a:extLst>
          </p:cNvPr>
          <p:cNvSpPr>
            <a:spLocks noChangeAspect="1"/>
          </p:cNvSpPr>
          <p:nvPr/>
        </p:nvSpPr>
        <p:spPr>
          <a:xfrm>
            <a:off x="9083281" y="450053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5" name="Google Shape;6000;p67">
            <a:extLst>
              <a:ext uri="{FF2B5EF4-FFF2-40B4-BE49-F238E27FC236}">
                <a16:creationId xmlns:a16="http://schemas.microsoft.com/office/drawing/2014/main" id="{F168ECCD-A525-59E5-7C05-F10DC85EB9B9}"/>
              </a:ext>
            </a:extLst>
          </p:cNvPr>
          <p:cNvSpPr/>
          <p:nvPr/>
        </p:nvSpPr>
        <p:spPr>
          <a:xfrm>
            <a:off x="2320918" y="1401282"/>
            <a:ext cx="604245" cy="616479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400">
              <a:solidFill>
                <a:srgbClr val="AE4500"/>
              </a:solidFill>
            </a:endParaRPr>
          </a:p>
        </p:txBody>
      </p:sp>
      <p:grpSp>
        <p:nvGrpSpPr>
          <p:cNvPr id="26" name="Google Shape;6029;p67">
            <a:extLst>
              <a:ext uri="{FF2B5EF4-FFF2-40B4-BE49-F238E27FC236}">
                <a16:creationId xmlns:a16="http://schemas.microsoft.com/office/drawing/2014/main" id="{EB577B97-1C69-CE1C-EB94-6E8A8B5A65B8}"/>
              </a:ext>
            </a:extLst>
          </p:cNvPr>
          <p:cNvGrpSpPr/>
          <p:nvPr/>
        </p:nvGrpSpPr>
        <p:grpSpPr>
          <a:xfrm>
            <a:off x="7337535" y="5342411"/>
            <a:ext cx="404147" cy="560241"/>
            <a:chOff x="-38860325" y="3221750"/>
            <a:chExt cx="228425" cy="316650"/>
          </a:xfrm>
          <a:solidFill>
            <a:schemeClr val="tx1"/>
          </a:solidFill>
        </p:grpSpPr>
        <p:sp>
          <p:nvSpPr>
            <p:cNvPr id="27" name="Google Shape;6030;p67">
              <a:extLst>
                <a:ext uri="{FF2B5EF4-FFF2-40B4-BE49-F238E27FC236}">
                  <a16:creationId xmlns:a16="http://schemas.microsoft.com/office/drawing/2014/main" id="{14DA6F7A-73D8-C660-328E-FCE02EBB03ED}"/>
                </a:ext>
              </a:extLst>
            </p:cNvPr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28" name="Google Shape;6031;p67">
              <a:extLst>
                <a:ext uri="{FF2B5EF4-FFF2-40B4-BE49-F238E27FC236}">
                  <a16:creationId xmlns:a16="http://schemas.microsoft.com/office/drawing/2014/main" id="{5E340DE6-7892-BEA6-3058-915BF9F5F87A}"/>
                </a:ext>
              </a:extLst>
            </p:cNvPr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29" name="Google Shape;6032;p67">
              <a:extLst>
                <a:ext uri="{FF2B5EF4-FFF2-40B4-BE49-F238E27FC236}">
                  <a16:creationId xmlns:a16="http://schemas.microsoft.com/office/drawing/2014/main" id="{51868494-8FBE-0D84-85F6-6521453ADF4E}"/>
                </a:ext>
              </a:extLst>
            </p:cNvPr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30" name="Google Shape;6033;p67">
              <a:extLst>
                <a:ext uri="{FF2B5EF4-FFF2-40B4-BE49-F238E27FC236}">
                  <a16:creationId xmlns:a16="http://schemas.microsoft.com/office/drawing/2014/main" id="{902465FF-77A3-B57F-3696-4E5CCB7DBC6F}"/>
                </a:ext>
              </a:extLst>
            </p:cNvPr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31" name="Google Shape;6066;p67">
            <a:extLst>
              <a:ext uri="{FF2B5EF4-FFF2-40B4-BE49-F238E27FC236}">
                <a16:creationId xmlns:a16="http://schemas.microsoft.com/office/drawing/2014/main" id="{4BF2273B-1A65-6EF3-F58C-0E332071443C}"/>
              </a:ext>
            </a:extLst>
          </p:cNvPr>
          <p:cNvGrpSpPr/>
          <p:nvPr/>
        </p:nvGrpSpPr>
        <p:grpSpPr>
          <a:xfrm>
            <a:off x="2283523" y="2323406"/>
            <a:ext cx="644203" cy="641015"/>
            <a:chOff x="-38538975" y="3954250"/>
            <a:chExt cx="318225" cy="316650"/>
          </a:xfrm>
          <a:solidFill>
            <a:schemeClr val="tx1"/>
          </a:solidFill>
        </p:grpSpPr>
        <p:sp>
          <p:nvSpPr>
            <p:cNvPr id="32" name="Google Shape;6067;p67">
              <a:extLst>
                <a:ext uri="{FF2B5EF4-FFF2-40B4-BE49-F238E27FC236}">
                  <a16:creationId xmlns:a16="http://schemas.microsoft.com/office/drawing/2014/main" id="{DF1B3350-9730-F70C-F4DB-3FC8480399EE}"/>
                </a:ext>
              </a:extLst>
            </p:cNvPr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33" name="Google Shape;6068;p67">
              <a:extLst>
                <a:ext uri="{FF2B5EF4-FFF2-40B4-BE49-F238E27FC236}">
                  <a16:creationId xmlns:a16="http://schemas.microsoft.com/office/drawing/2014/main" id="{E1F10243-723D-142E-182F-947C34E40929}"/>
                </a:ext>
              </a:extLst>
            </p:cNvPr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34" name="Google Shape;5976;p67">
            <a:extLst>
              <a:ext uri="{FF2B5EF4-FFF2-40B4-BE49-F238E27FC236}">
                <a16:creationId xmlns:a16="http://schemas.microsoft.com/office/drawing/2014/main" id="{726DA4FD-8CEE-7E9F-3BF9-1E7AAFF1CD00}"/>
              </a:ext>
            </a:extLst>
          </p:cNvPr>
          <p:cNvGrpSpPr/>
          <p:nvPr/>
        </p:nvGrpSpPr>
        <p:grpSpPr>
          <a:xfrm>
            <a:off x="2369607" y="5541434"/>
            <a:ext cx="495395" cy="442067"/>
            <a:chOff x="-42996150" y="3612600"/>
            <a:chExt cx="323750" cy="288900"/>
          </a:xfrm>
          <a:solidFill>
            <a:schemeClr val="tx1"/>
          </a:solidFill>
        </p:grpSpPr>
        <p:sp>
          <p:nvSpPr>
            <p:cNvPr id="35" name="Google Shape;5977;p67">
              <a:extLst>
                <a:ext uri="{FF2B5EF4-FFF2-40B4-BE49-F238E27FC236}">
                  <a16:creationId xmlns:a16="http://schemas.microsoft.com/office/drawing/2014/main" id="{E1DD241D-89ED-321C-004E-E789A83B2967}"/>
                </a:ext>
              </a:extLst>
            </p:cNvPr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36" name="Google Shape;5978;p67">
              <a:extLst>
                <a:ext uri="{FF2B5EF4-FFF2-40B4-BE49-F238E27FC236}">
                  <a16:creationId xmlns:a16="http://schemas.microsoft.com/office/drawing/2014/main" id="{6979C8B7-2F1C-A4F7-438F-CE2F9D4A0921}"/>
                </a:ext>
              </a:extLst>
            </p:cNvPr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37" name="Google Shape;5979;p67">
              <a:extLst>
                <a:ext uri="{FF2B5EF4-FFF2-40B4-BE49-F238E27FC236}">
                  <a16:creationId xmlns:a16="http://schemas.microsoft.com/office/drawing/2014/main" id="{79B5033F-E97F-7400-4AE0-5547275E1F5A}"/>
                </a:ext>
              </a:extLst>
            </p:cNvPr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38" name="Google Shape;5989;p67">
            <a:extLst>
              <a:ext uri="{FF2B5EF4-FFF2-40B4-BE49-F238E27FC236}">
                <a16:creationId xmlns:a16="http://schemas.microsoft.com/office/drawing/2014/main" id="{740AF62D-3260-026E-DCE2-C68C63AAB455}"/>
              </a:ext>
            </a:extLst>
          </p:cNvPr>
          <p:cNvGrpSpPr/>
          <p:nvPr/>
        </p:nvGrpSpPr>
        <p:grpSpPr>
          <a:xfrm>
            <a:off x="6402426" y="5424471"/>
            <a:ext cx="496541" cy="485831"/>
            <a:chOff x="-41117650" y="3605525"/>
            <a:chExt cx="324500" cy="317500"/>
          </a:xfrm>
          <a:solidFill>
            <a:schemeClr val="tx1"/>
          </a:solidFill>
        </p:grpSpPr>
        <p:sp>
          <p:nvSpPr>
            <p:cNvPr id="39" name="Google Shape;5990;p67">
              <a:extLst>
                <a:ext uri="{FF2B5EF4-FFF2-40B4-BE49-F238E27FC236}">
                  <a16:creationId xmlns:a16="http://schemas.microsoft.com/office/drawing/2014/main" id="{76663565-A394-3D77-DA30-136527B5D80F}"/>
                </a:ext>
              </a:extLst>
            </p:cNvPr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40" name="Google Shape;5991;p67">
              <a:extLst>
                <a:ext uri="{FF2B5EF4-FFF2-40B4-BE49-F238E27FC236}">
                  <a16:creationId xmlns:a16="http://schemas.microsoft.com/office/drawing/2014/main" id="{BEADE5EA-56D5-E11F-8111-F38005E8EF91}"/>
                </a:ext>
              </a:extLst>
            </p:cNvPr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41" name="Google Shape;5992;p67">
              <a:extLst>
                <a:ext uri="{FF2B5EF4-FFF2-40B4-BE49-F238E27FC236}">
                  <a16:creationId xmlns:a16="http://schemas.microsoft.com/office/drawing/2014/main" id="{84A646CC-1A36-BA41-4E8F-7320087580F6}"/>
                </a:ext>
              </a:extLst>
            </p:cNvPr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42" name="Google Shape;6007;p67">
            <a:extLst>
              <a:ext uri="{FF2B5EF4-FFF2-40B4-BE49-F238E27FC236}">
                <a16:creationId xmlns:a16="http://schemas.microsoft.com/office/drawing/2014/main" id="{989FC7D8-6053-24FA-AC55-ACDFA89C5182}"/>
              </a:ext>
            </a:extLst>
          </p:cNvPr>
          <p:cNvGrpSpPr/>
          <p:nvPr/>
        </p:nvGrpSpPr>
        <p:grpSpPr>
          <a:xfrm>
            <a:off x="3255275" y="5465232"/>
            <a:ext cx="469687" cy="475692"/>
            <a:chOff x="-42617300" y="3587775"/>
            <a:chExt cx="306950" cy="310875"/>
          </a:xfrm>
          <a:solidFill>
            <a:schemeClr val="tx1"/>
          </a:solidFill>
        </p:grpSpPr>
        <p:sp>
          <p:nvSpPr>
            <p:cNvPr id="43" name="Google Shape;6008;p67">
              <a:extLst>
                <a:ext uri="{FF2B5EF4-FFF2-40B4-BE49-F238E27FC236}">
                  <a16:creationId xmlns:a16="http://schemas.microsoft.com/office/drawing/2014/main" id="{06567E45-DAE8-5EC3-1D71-AF34E0C3D877}"/>
                </a:ext>
              </a:extLst>
            </p:cNvPr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44" name="Google Shape;6009;p67">
              <a:extLst>
                <a:ext uri="{FF2B5EF4-FFF2-40B4-BE49-F238E27FC236}">
                  <a16:creationId xmlns:a16="http://schemas.microsoft.com/office/drawing/2014/main" id="{30C2DAE2-BDA5-29D4-A08E-01BFD63622BE}"/>
                </a:ext>
              </a:extLst>
            </p:cNvPr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45" name="Google Shape;6018;p67">
            <a:extLst>
              <a:ext uri="{FF2B5EF4-FFF2-40B4-BE49-F238E27FC236}">
                <a16:creationId xmlns:a16="http://schemas.microsoft.com/office/drawing/2014/main" id="{3A3DE2FD-0B38-4F84-5617-61E5643560F7}"/>
              </a:ext>
            </a:extLst>
          </p:cNvPr>
          <p:cNvGrpSpPr/>
          <p:nvPr/>
        </p:nvGrpSpPr>
        <p:grpSpPr>
          <a:xfrm>
            <a:off x="8190959" y="5487191"/>
            <a:ext cx="486939" cy="443559"/>
            <a:chOff x="-40745125" y="3632900"/>
            <a:chExt cx="318225" cy="289875"/>
          </a:xfrm>
          <a:solidFill>
            <a:schemeClr val="tx1"/>
          </a:solidFill>
        </p:grpSpPr>
        <p:sp>
          <p:nvSpPr>
            <p:cNvPr id="46" name="Google Shape;6019;p67">
              <a:extLst>
                <a:ext uri="{FF2B5EF4-FFF2-40B4-BE49-F238E27FC236}">
                  <a16:creationId xmlns:a16="http://schemas.microsoft.com/office/drawing/2014/main" id="{61A06E3E-9433-39AD-AA99-693B24AFF173}"/>
                </a:ext>
              </a:extLst>
            </p:cNvPr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47" name="Google Shape;6020;p67">
              <a:extLst>
                <a:ext uri="{FF2B5EF4-FFF2-40B4-BE49-F238E27FC236}">
                  <a16:creationId xmlns:a16="http://schemas.microsoft.com/office/drawing/2014/main" id="{6A8FA6FA-89E3-B137-5218-57C1292EBA2D}"/>
                </a:ext>
              </a:extLst>
            </p:cNvPr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48" name="Google Shape;6021;p67">
              <a:extLst>
                <a:ext uri="{FF2B5EF4-FFF2-40B4-BE49-F238E27FC236}">
                  <a16:creationId xmlns:a16="http://schemas.microsoft.com/office/drawing/2014/main" id="{8A154100-EACD-7F11-82F7-7C552B59839E}"/>
                </a:ext>
              </a:extLst>
            </p:cNvPr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49" name="Google Shape;6022;p67">
              <a:extLst>
                <a:ext uri="{FF2B5EF4-FFF2-40B4-BE49-F238E27FC236}">
                  <a16:creationId xmlns:a16="http://schemas.microsoft.com/office/drawing/2014/main" id="{E89CAD48-20E0-BD53-8CCD-9F6BAE61D9FC}"/>
                </a:ext>
              </a:extLst>
            </p:cNvPr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50" name="Google Shape;6023;p67">
              <a:extLst>
                <a:ext uri="{FF2B5EF4-FFF2-40B4-BE49-F238E27FC236}">
                  <a16:creationId xmlns:a16="http://schemas.microsoft.com/office/drawing/2014/main" id="{36FB8B50-FD7C-17F2-74A9-7F0328FB05D2}"/>
                </a:ext>
              </a:extLst>
            </p:cNvPr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51" name="Google Shape;6024;p67">
              <a:extLst>
                <a:ext uri="{FF2B5EF4-FFF2-40B4-BE49-F238E27FC236}">
                  <a16:creationId xmlns:a16="http://schemas.microsoft.com/office/drawing/2014/main" id="{C0F2E303-57A4-6173-6E92-D6F53E89907B}"/>
                </a:ext>
              </a:extLst>
            </p:cNvPr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52" name="Google Shape;6025;p67">
              <a:extLst>
                <a:ext uri="{FF2B5EF4-FFF2-40B4-BE49-F238E27FC236}">
                  <a16:creationId xmlns:a16="http://schemas.microsoft.com/office/drawing/2014/main" id="{D85260C5-F55B-E43C-9DA7-F3493A3B3EDB}"/>
                </a:ext>
              </a:extLst>
            </p:cNvPr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sp>
        <p:nvSpPr>
          <p:cNvPr id="53" name="Google Shape;6043;p67">
            <a:extLst>
              <a:ext uri="{FF2B5EF4-FFF2-40B4-BE49-F238E27FC236}">
                <a16:creationId xmlns:a16="http://schemas.microsoft.com/office/drawing/2014/main" id="{E1429A0B-74FD-D818-BB9F-BAB2F2A2CB90}"/>
              </a:ext>
            </a:extLst>
          </p:cNvPr>
          <p:cNvSpPr/>
          <p:nvPr/>
        </p:nvSpPr>
        <p:spPr>
          <a:xfrm>
            <a:off x="4047190" y="5466110"/>
            <a:ext cx="412229" cy="486939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400">
              <a:solidFill>
                <a:srgbClr val="AE4500"/>
              </a:solidFill>
            </a:endParaRPr>
          </a:p>
        </p:txBody>
      </p:sp>
      <p:grpSp>
        <p:nvGrpSpPr>
          <p:cNvPr id="54" name="Google Shape;6052;p67">
            <a:extLst>
              <a:ext uri="{FF2B5EF4-FFF2-40B4-BE49-F238E27FC236}">
                <a16:creationId xmlns:a16="http://schemas.microsoft.com/office/drawing/2014/main" id="{65B8EDFC-CB24-2545-AE5A-896161A1EBB6}"/>
              </a:ext>
            </a:extLst>
          </p:cNvPr>
          <p:cNvGrpSpPr/>
          <p:nvPr/>
        </p:nvGrpSpPr>
        <p:grpSpPr>
          <a:xfrm>
            <a:off x="9074983" y="5443594"/>
            <a:ext cx="476115" cy="484531"/>
            <a:chOff x="-40372575" y="3604550"/>
            <a:chExt cx="311150" cy="316650"/>
          </a:xfrm>
          <a:solidFill>
            <a:schemeClr val="tx1"/>
          </a:solidFill>
        </p:grpSpPr>
        <p:sp>
          <p:nvSpPr>
            <p:cNvPr id="55" name="Google Shape;6053;p67">
              <a:extLst>
                <a:ext uri="{FF2B5EF4-FFF2-40B4-BE49-F238E27FC236}">
                  <a16:creationId xmlns:a16="http://schemas.microsoft.com/office/drawing/2014/main" id="{6192CA2F-262D-F0A0-8741-1870A259A596}"/>
                </a:ext>
              </a:extLst>
            </p:cNvPr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56" name="Google Shape;6054;p67">
              <a:extLst>
                <a:ext uri="{FF2B5EF4-FFF2-40B4-BE49-F238E27FC236}">
                  <a16:creationId xmlns:a16="http://schemas.microsoft.com/office/drawing/2014/main" id="{070CD74E-6CCF-8754-100B-5F4AA35736C8}"/>
                </a:ext>
              </a:extLst>
            </p:cNvPr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57" name="Google Shape;6055;p67">
              <a:extLst>
                <a:ext uri="{FF2B5EF4-FFF2-40B4-BE49-F238E27FC236}">
                  <a16:creationId xmlns:a16="http://schemas.microsoft.com/office/drawing/2014/main" id="{EB650073-E6F5-A078-7D46-F9BF660302AC}"/>
                </a:ext>
              </a:extLst>
            </p:cNvPr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58" name="Google Shape;6078;p67">
            <a:extLst>
              <a:ext uri="{FF2B5EF4-FFF2-40B4-BE49-F238E27FC236}">
                <a16:creationId xmlns:a16="http://schemas.microsoft.com/office/drawing/2014/main" id="{80D0BD4C-8291-DD54-D44F-B9ABFC92D513}"/>
              </a:ext>
            </a:extLst>
          </p:cNvPr>
          <p:cNvGrpSpPr/>
          <p:nvPr/>
        </p:nvGrpSpPr>
        <p:grpSpPr>
          <a:xfrm>
            <a:off x="4804723" y="5467314"/>
            <a:ext cx="486939" cy="484531"/>
            <a:chOff x="-41893475" y="3584850"/>
            <a:chExt cx="318225" cy="316650"/>
          </a:xfrm>
          <a:solidFill>
            <a:schemeClr val="tx1"/>
          </a:solidFill>
        </p:grpSpPr>
        <p:sp>
          <p:nvSpPr>
            <p:cNvPr id="59" name="Google Shape;6079;p67">
              <a:extLst>
                <a:ext uri="{FF2B5EF4-FFF2-40B4-BE49-F238E27FC236}">
                  <a16:creationId xmlns:a16="http://schemas.microsoft.com/office/drawing/2014/main" id="{5E9EF777-B054-2A6C-544E-90ED58FF9426}"/>
                </a:ext>
              </a:extLst>
            </p:cNvPr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60" name="Google Shape;6080;p67">
              <a:extLst>
                <a:ext uri="{FF2B5EF4-FFF2-40B4-BE49-F238E27FC236}">
                  <a16:creationId xmlns:a16="http://schemas.microsoft.com/office/drawing/2014/main" id="{80D36E2A-421C-6F42-E1EC-0F3F6E53812D}"/>
                </a:ext>
              </a:extLst>
            </p:cNvPr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61" name="Google Shape;6081;p67">
              <a:extLst>
                <a:ext uri="{FF2B5EF4-FFF2-40B4-BE49-F238E27FC236}">
                  <a16:creationId xmlns:a16="http://schemas.microsoft.com/office/drawing/2014/main" id="{2987C434-1930-A315-D8AE-946399BB4AC8}"/>
                </a:ext>
              </a:extLst>
            </p:cNvPr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62" name="Google Shape;6082;p67">
              <a:extLst>
                <a:ext uri="{FF2B5EF4-FFF2-40B4-BE49-F238E27FC236}">
                  <a16:creationId xmlns:a16="http://schemas.microsoft.com/office/drawing/2014/main" id="{940CA426-2314-CAE6-BE79-FD5C1EF05EE6}"/>
                </a:ext>
              </a:extLst>
            </p:cNvPr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63" name="Google Shape;6110;p67">
            <a:extLst>
              <a:ext uri="{FF2B5EF4-FFF2-40B4-BE49-F238E27FC236}">
                <a16:creationId xmlns:a16="http://schemas.microsoft.com/office/drawing/2014/main" id="{536C28DE-1B81-A952-8D7E-50EB355323A5}"/>
              </a:ext>
            </a:extLst>
          </p:cNvPr>
          <p:cNvGrpSpPr/>
          <p:nvPr/>
        </p:nvGrpSpPr>
        <p:grpSpPr>
          <a:xfrm>
            <a:off x="5613775" y="5513834"/>
            <a:ext cx="483343" cy="378489"/>
            <a:chOff x="-41526450" y="3653375"/>
            <a:chExt cx="315875" cy="247350"/>
          </a:xfrm>
          <a:solidFill>
            <a:schemeClr val="tx1"/>
          </a:solidFill>
        </p:grpSpPr>
        <p:sp>
          <p:nvSpPr>
            <p:cNvPr id="64" name="Google Shape;6111;p67">
              <a:extLst>
                <a:ext uri="{FF2B5EF4-FFF2-40B4-BE49-F238E27FC236}">
                  <a16:creationId xmlns:a16="http://schemas.microsoft.com/office/drawing/2014/main" id="{1EF175E1-5A08-2396-1E40-90A384DE44D2}"/>
                </a:ext>
              </a:extLst>
            </p:cNvPr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65" name="Google Shape;6112;p67">
              <a:extLst>
                <a:ext uri="{FF2B5EF4-FFF2-40B4-BE49-F238E27FC236}">
                  <a16:creationId xmlns:a16="http://schemas.microsoft.com/office/drawing/2014/main" id="{B39F6514-F3A5-2983-241B-7134F4F2C6D0}"/>
                </a:ext>
              </a:extLst>
            </p:cNvPr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66" name="Google Shape;5972;p67">
            <a:extLst>
              <a:ext uri="{FF2B5EF4-FFF2-40B4-BE49-F238E27FC236}">
                <a16:creationId xmlns:a16="http://schemas.microsoft.com/office/drawing/2014/main" id="{1C314A02-1040-FD71-5345-899051E17F2A}"/>
              </a:ext>
            </a:extLst>
          </p:cNvPr>
          <p:cNvGrpSpPr/>
          <p:nvPr/>
        </p:nvGrpSpPr>
        <p:grpSpPr>
          <a:xfrm>
            <a:off x="3201211" y="2444838"/>
            <a:ext cx="480672" cy="552945"/>
            <a:chOff x="-42971725" y="3217825"/>
            <a:chExt cx="275675" cy="317125"/>
          </a:xfrm>
          <a:solidFill>
            <a:schemeClr val="tx1"/>
          </a:solidFill>
        </p:grpSpPr>
        <p:sp>
          <p:nvSpPr>
            <p:cNvPr id="67" name="Google Shape;5973;p67">
              <a:extLst>
                <a:ext uri="{FF2B5EF4-FFF2-40B4-BE49-F238E27FC236}">
                  <a16:creationId xmlns:a16="http://schemas.microsoft.com/office/drawing/2014/main" id="{CC7F1F9B-D30C-C67B-A205-F17782C33BD5}"/>
                </a:ext>
              </a:extLst>
            </p:cNvPr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68" name="Google Shape;5974;p67">
              <a:extLst>
                <a:ext uri="{FF2B5EF4-FFF2-40B4-BE49-F238E27FC236}">
                  <a16:creationId xmlns:a16="http://schemas.microsoft.com/office/drawing/2014/main" id="{A1847AE0-FC10-426A-D125-76114FC050E7}"/>
                </a:ext>
              </a:extLst>
            </p:cNvPr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69" name="Google Shape;5975;p67">
              <a:extLst>
                <a:ext uri="{FF2B5EF4-FFF2-40B4-BE49-F238E27FC236}">
                  <a16:creationId xmlns:a16="http://schemas.microsoft.com/office/drawing/2014/main" id="{AF05778D-8E31-011C-E043-371A7049AF3A}"/>
                </a:ext>
              </a:extLst>
            </p:cNvPr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70" name="Google Shape;5984;p67">
            <a:extLst>
              <a:ext uri="{FF2B5EF4-FFF2-40B4-BE49-F238E27FC236}">
                <a16:creationId xmlns:a16="http://schemas.microsoft.com/office/drawing/2014/main" id="{D3149E5F-6783-92D8-02A8-F0A7E0729B66}"/>
              </a:ext>
            </a:extLst>
          </p:cNvPr>
          <p:cNvGrpSpPr/>
          <p:nvPr/>
        </p:nvGrpSpPr>
        <p:grpSpPr>
          <a:xfrm>
            <a:off x="7294363" y="2440750"/>
            <a:ext cx="554819" cy="553467"/>
            <a:chOff x="-41111350" y="3239100"/>
            <a:chExt cx="318200" cy="317425"/>
          </a:xfrm>
          <a:solidFill>
            <a:schemeClr val="tx1"/>
          </a:solidFill>
        </p:grpSpPr>
        <p:sp>
          <p:nvSpPr>
            <p:cNvPr id="71" name="Google Shape;5985;p67">
              <a:extLst>
                <a:ext uri="{FF2B5EF4-FFF2-40B4-BE49-F238E27FC236}">
                  <a16:creationId xmlns:a16="http://schemas.microsoft.com/office/drawing/2014/main" id="{6AC84B58-4499-E035-D5FE-A05F1ACD237C}"/>
                </a:ext>
              </a:extLst>
            </p:cNvPr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2" name="Google Shape;5986;p67">
              <a:extLst>
                <a:ext uri="{FF2B5EF4-FFF2-40B4-BE49-F238E27FC236}">
                  <a16:creationId xmlns:a16="http://schemas.microsoft.com/office/drawing/2014/main" id="{571EFFC3-F907-59A1-16EC-CCFFBB1091EA}"/>
                </a:ext>
              </a:extLst>
            </p:cNvPr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3" name="Google Shape;5987;p67">
              <a:extLst>
                <a:ext uri="{FF2B5EF4-FFF2-40B4-BE49-F238E27FC236}">
                  <a16:creationId xmlns:a16="http://schemas.microsoft.com/office/drawing/2014/main" id="{FFA9AC77-E1EC-F6E7-BD4D-B11DED278EEB}"/>
                </a:ext>
              </a:extLst>
            </p:cNvPr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4" name="Google Shape;5988;p67">
              <a:extLst>
                <a:ext uri="{FF2B5EF4-FFF2-40B4-BE49-F238E27FC236}">
                  <a16:creationId xmlns:a16="http://schemas.microsoft.com/office/drawing/2014/main" id="{6C1746C5-7D73-4C08-0110-B9763C58E27D}"/>
                </a:ext>
              </a:extLst>
            </p:cNvPr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75" name="Google Shape;6002;p67">
            <a:extLst>
              <a:ext uri="{FF2B5EF4-FFF2-40B4-BE49-F238E27FC236}">
                <a16:creationId xmlns:a16="http://schemas.microsoft.com/office/drawing/2014/main" id="{1BB3485B-F342-9FBB-03D1-48758CAD4C9C}"/>
              </a:ext>
            </a:extLst>
          </p:cNvPr>
          <p:cNvGrpSpPr/>
          <p:nvPr/>
        </p:nvGrpSpPr>
        <p:grpSpPr>
          <a:xfrm>
            <a:off x="4062807" y="2444834"/>
            <a:ext cx="640955" cy="553467"/>
            <a:chOff x="-42651700" y="3217825"/>
            <a:chExt cx="367600" cy="317425"/>
          </a:xfrm>
          <a:solidFill>
            <a:schemeClr val="tx1"/>
          </a:solidFill>
        </p:grpSpPr>
        <p:sp>
          <p:nvSpPr>
            <p:cNvPr id="76" name="Google Shape;6003;p67">
              <a:extLst>
                <a:ext uri="{FF2B5EF4-FFF2-40B4-BE49-F238E27FC236}">
                  <a16:creationId xmlns:a16="http://schemas.microsoft.com/office/drawing/2014/main" id="{923644CC-AD76-8711-DEF1-229E7233D529}"/>
                </a:ext>
              </a:extLst>
            </p:cNvPr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7" name="Google Shape;6004;p67">
              <a:extLst>
                <a:ext uri="{FF2B5EF4-FFF2-40B4-BE49-F238E27FC236}">
                  <a16:creationId xmlns:a16="http://schemas.microsoft.com/office/drawing/2014/main" id="{BBE78FFE-624F-CDEB-6C67-2E1FEA9C1806}"/>
                </a:ext>
              </a:extLst>
            </p:cNvPr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8" name="Google Shape;6005;p67">
              <a:extLst>
                <a:ext uri="{FF2B5EF4-FFF2-40B4-BE49-F238E27FC236}">
                  <a16:creationId xmlns:a16="http://schemas.microsoft.com/office/drawing/2014/main" id="{39D520BD-DD48-EC3B-99EC-16A5BACF8ED4}"/>
                </a:ext>
              </a:extLst>
            </p:cNvPr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9" name="Google Shape;6006;p67">
              <a:extLst>
                <a:ext uri="{FF2B5EF4-FFF2-40B4-BE49-F238E27FC236}">
                  <a16:creationId xmlns:a16="http://schemas.microsoft.com/office/drawing/2014/main" id="{04950CDD-8EF9-425E-3A5B-36A6FDD3D31D}"/>
                </a:ext>
              </a:extLst>
            </p:cNvPr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80" name="Google Shape;6011;p67">
            <a:extLst>
              <a:ext uri="{FF2B5EF4-FFF2-40B4-BE49-F238E27FC236}">
                <a16:creationId xmlns:a16="http://schemas.microsoft.com/office/drawing/2014/main" id="{DEDD9281-71E9-A0B5-A9CF-8DEB4260EF81}"/>
              </a:ext>
            </a:extLst>
          </p:cNvPr>
          <p:cNvGrpSpPr/>
          <p:nvPr/>
        </p:nvGrpSpPr>
        <p:grpSpPr>
          <a:xfrm>
            <a:off x="8083259" y="2412530"/>
            <a:ext cx="562491" cy="552639"/>
            <a:chOff x="-40748275" y="3238700"/>
            <a:chExt cx="322600" cy="316950"/>
          </a:xfrm>
          <a:solidFill>
            <a:schemeClr val="tx1"/>
          </a:solidFill>
        </p:grpSpPr>
        <p:sp>
          <p:nvSpPr>
            <p:cNvPr id="81" name="Google Shape;6012;p67">
              <a:extLst>
                <a:ext uri="{FF2B5EF4-FFF2-40B4-BE49-F238E27FC236}">
                  <a16:creationId xmlns:a16="http://schemas.microsoft.com/office/drawing/2014/main" id="{7950EBE8-526F-C13A-5EF9-9FFE42C11C19}"/>
                </a:ext>
              </a:extLst>
            </p:cNvPr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82" name="Google Shape;6013;p67">
              <a:extLst>
                <a:ext uri="{FF2B5EF4-FFF2-40B4-BE49-F238E27FC236}">
                  <a16:creationId xmlns:a16="http://schemas.microsoft.com/office/drawing/2014/main" id="{EAA431A3-A3E5-020B-B384-5AFADC0B24C7}"/>
                </a:ext>
              </a:extLst>
            </p:cNvPr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83" name="Google Shape;6014;p67">
              <a:extLst>
                <a:ext uri="{FF2B5EF4-FFF2-40B4-BE49-F238E27FC236}">
                  <a16:creationId xmlns:a16="http://schemas.microsoft.com/office/drawing/2014/main" id="{B2FC2B52-FFFC-755D-5F5D-835FFA2A34F4}"/>
                </a:ext>
              </a:extLst>
            </p:cNvPr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84" name="Google Shape;6015;p67">
              <a:extLst>
                <a:ext uri="{FF2B5EF4-FFF2-40B4-BE49-F238E27FC236}">
                  <a16:creationId xmlns:a16="http://schemas.microsoft.com/office/drawing/2014/main" id="{F360EEE2-1363-2B77-48B9-CA9A633D5B29}"/>
                </a:ext>
              </a:extLst>
            </p:cNvPr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85" name="Google Shape;6016;p67">
              <a:extLst>
                <a:ext uri="{FF2B5EF4-FFF2-40B4-BE49-F238E27FC236}">
                  <a16:creationId xmlns:a16="http://schemas.microsoft.com/office/drawing/2014/main" id="{6AC4A9FA-DB40-E3B5-7884-00DD863D8A9C}"/>
                </a:ext>
              </a:extLst>
            </p:cNvPr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86" name="Google Shape;6017;p67">
              <a:extLst>
                <a:ext uri="{FF2B5EF4-FFF2-40B4-BE49-F238E27FC236}">
                  <a16:creationId xmlns:a16="http://schemas.microsoft.com/office/drawing/2014/main" id="{B9DBF29E-B575-779E-2EAE-E20046748B3C}"/>
                </a:ext>
              </a:extLst>
            </p:cNvPr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sp>
        <p:nvSpPr>
          <p:cNvPr id="87" name="Google Shape;6042;p67">
            <a:extLst>
              <a:ext uri="{FF2B5EF4-FFF2-40B4-BE49-F238E27FC236}">
                <a16:creationId xmlns:a16="http://schemas.microsoft.com/office/drawing/2014/main" id="{7974E908-8EF2-4933-CA25-36228F8079CC}"/>
              </a:ext>
            </a:extLst>
          </p:cNvPr>
          <p:cNvSpPr/>
          <p:nvPr/>
        </p:nvSpPr>
        <p:spPr>
          <a:xfrm>
            <a:off x="4905510" y="2445924"/>
            <a:ext cx="543877" cy="551288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400">
              <a:solidFill>
                <a:srgbClr val="AE4500"/>
              </a:solidFill>
            </a:endParaRPr>
          </a:p>
        </p:txBody>
      </p:sp>
      <p:grpSp>
        <p:nvGrpSpPr>
          <p:cNvPr id="88" name="Google Shape;6047;p67">
            <a:extLst>
              <a:ext uri="{FF2B5EF4-FFF2-40B4-BE49-F238E27FC236}">
                <a16:creationId xmlns:a16="http://schemas.microsoft.com/office/drawing/2014/main" id="{B7978A8C-8D46-0DD6-8828-B880C7E46B81}"/>
              </a:ext>
            </a:extLst>
          </p:cNvPr>
          <p:cNvGrpSpPr/>
          <p:nvPr/>
        </p:nvGrpSpPr>
        <p:grpSpPr>
          <a:xfrm>
            <a:off x="8943611" y="2412824"/>
            <a:ext cx="553467" cy="504036"/>
            <a:chOff x="-40378075" y="3267450"/>
            <a:chExt cx="317425" cy="289075"/>
          </a:xfrm>
          <a:solidFill>
            <a:schemeClr val="tx1"/>
          </a:solidFill>
        </p:grpSpPr>
        <p:sp>
          <p:nvSpPr>
            <p:cNvPr id="89" name="Google Shape;6048;p67">
              <a:extLst>
                <a:ext uri="{FF2B5EF4-FFF2-40B4-BE49-F238E27FC236}">
                  <a16:creationId xmlns:a16="http://schemas.microsoft.com/office/drawing/2014/main" id="{3F0D74D8-3209-DAE5-FF3C-345C4E35E7B0}"/>
                </a:ext>
              </a:extLst>
            </p:cNvPr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0" name="Google Shape;6049;p67">
              <a:extLst>
                <a:ext uri="{FF2B5EF4-FFF2-40B4-BE49-F238E27FC236}">
                  <a16:creationId xmlns:a16="http://schemas.microsoft.com/office/drawing/2014/main" id="{D7D9E699-C73A-A696-EFBF-EE059B47EE6D}"/>
                </a:ext>
              </a:extLst>
            </p:cNvPr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1" name="Google Shape;6050;p67">
              <a:extLst>
                <a:ext uri="{FF2B5EF4-FFF2-40B4-BE49-F238E27FC236}">
                  <a16:creationId xmlns:a16="http://schemas.microsoft.com/office/drawing/2014/main" id="{6C2BAFE6-B1EF-91D4-D6FC-05C25623D755}"/>
                </a:ext>
              </a:extLst>
            </p:cNvPr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2" name="Google Shape;6051;p67">
              <a:extLst>
                <a:ext uri="{FF2B5EF4-FFF2-40B4-BE49-F238E27FC236}">
                  <a16:creationId xmlns:a16="http://schemas.microsoft.com/office/drawing/2014/main" id="{C53787D6-9FC4-7F17-CEE1-502E59474CDA}"/>
                </a:ext>
              </a:extLst>
            </p:cNvPr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93" name="Google Shape;6072;p67">
            <a:extLst>
              <a:ext uri="{FF2B5EF4-FFF2-40B4-BE49-F238E27FC236}">
                <a16:creationId xmlns:a16="http://schemas.microsoft.com/office/drawing/2014/main" id="{915AF29C-0B75-21B0-DEF8-1F39A9F3F64F}"/>
              </a:ext>
            </a:extLst>
          </p:cNvPr>
          <p:cNvGrpSpPr/>
          <p:nvPr/>
        </p:nvGrpSpPr>
        <p:grpSpPr>
          <a:xfrm>
            <a:off x="5671715" y="2418974"/>
            <a:ext cx="553512" cy="553163"/>
            <a:chOff x="-41895050" y="3217225"/>
            <a:chExt cx="317450" cy="317250"/>
          </a:xfrm>
          <a:solidFill>
            <a:schemeClr val="tx1"/>
          </a:solidFill>
        </p:grpSpPr>
        <p:sp>
          <p:nvSpPr>
            <p:cNvPr id="94" name="Google Shape;6073;p67">
              <a:extLst>
                <a:ext uri="{FF2B5EF4-FFF2-40B4-BE49-F238E27FC236}">
                  <a16:creationId xmlns:a16="http://schemas.microsoft.com/office/drawing/2014/main" id="{1ED5FBCD-5D2F-6D34-DCF5-12334EA8B8A8}"/>
                </a:ext>
              </a:extLst>
            </p:cNvPr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5" name="Google Shape;6074;p67">
              <a:extLst>
                <a:ext uri="{FF2B5EF4-FFF2-40B4-BE49-F238E27FC236}">
                  <a16:creationId xmlns:a16="http://schemas.microsoft.com/office/drawing/2014/main" id="{1521502D-68E5-5D92-CC6B-B544E456FC63}"/>
                </a:ext>
              </a:extLst>
            </p:cNvPr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6" name="Google Shape;6075;p67">
              <a:extLst>
                <a:ext uri="{FF2B5EF4-FFF2-40B4-BE49-F238E27FC236}">
                  <a16:creationId xmlns:a16="http://schemas.microsoft.com/office/drawing/2014/main" id="{DD9D96D4-343D-C7B7-B2E8-41C4B8292EE1}"/>
                </a:ext>
              </a:extLst>
            </p:cNvPr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7" name="Google Shape;6076;p67">
              <a:extLst>
                <a:ext uri="{FF2B5EF4-FFF2-40B4-BE49-F238E27FC236}">
                  <a16:creationId xmlns:a16="http://schemas.microsoft.com/office/drawing/2014/main" id="{5C4595A8-FAF1-44A9-4D75-93E497F3172B}"/>
                </a:ext>
              </a:extLst>
            </p:cNvPr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8" name="Google Shape;6077;p67">
              <a:extLst>
                <a:ext uri="{FF2B5EF4-FFF2-40B4-BE49-F238E27FC236}">
                  <a16:creationId xmlns:a16="http://schemas.microsoft.com/office/drawing/2014/main" id="{1EF2E4B2-E5DA-F9D5-C570-9497D9578BC1}"/>
                </a:ext>
              </a:extLst>
            </p:cNvPr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99" name="Google Shape;6107;p67">
            <a:extLst>
              <a:ext uri="{FF2B5EF4-FFF2-40B4-BE49-F238E27FC236}">
                <a16:creationId xmlns:a16="http://schemas.microsoft.com/office/drawing/2014/main" id="{9A4E12B9-BE40-03AF-F7D9-381CAD7CC299}"/>
              </a:ext>
            </a:extLst>
          </p:cNvPr>
          <p:cNvGrpSpPr/>
          <p:nvPr/>
        </p:nvGrpSpPr>
        <p:grpSpPr>
          <a:xfrm>
            <a:off x="6499069" y="2397661"/>
            <a:ext cx="557608" cy="550765"/>
            <a:chOff x="-41530375" y="3218800"/>
            <a:chExt cx="319800" cy="315875"/>
          </a:xfrm>
          <a:solidFill>
            <a:schemeClr val="tx1"/>
          </a:solidFill>
        </p:grpSpPr>
        <p:sp>
          <p:nvSpPr>
            <p:cNvPr id="100" name="Google Shape;6108;p67">
              <a:extLst>
                <a:ext uri="{FF2B5EF4-FFF2-40B4-BE49-F238E27FC236}">
                  <a16:creationId xmlns:a16="http://schemas.microsoft.com/office/drawing/2014/main" id="{D7C3D55C-7F3F-E216-157E-E92DE4ADDD71}"/>
                </a:ext>
              </a:extLst>
            </p:cNvPr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01" name="Google Shape;6109;p67">
              <a:extLst>
                <a:ext uri="{FF2B5EF4-FFF2-40B4-BE49-F238E27FC236}">
                  <a16:creationId xmlns:a16="http://schemas.microsoft.com/office/drawing/2014/main" id="{348D1B35-1144-DC5C-B316-97B38C8144B8}"/>
                </a:ext>
              </a:extLst>
            </p:cNvPr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102" name="Google Shape;5593;p66">
            <a:extLst>
              <a:ext uri="{FF2B5EF4-FFF2-40B4-BE49-F238E27FC236}">
                <a16:creationId xmlns:a16="http://schemas.microsoft.com/office/drawing/2014/main" id="{FA87B014-E010-83F9-CEDB-B3971B0CEF69}"/>
              </a:ext>
            </a:extLst>
          </p:cNvPr>
          <p:cNvGrpSpPr/>
          <p:nvPr/>
        </p:nvGrpSpPr>
        <p:grpSpPr>
          <a:xfrm>
            <a:off x="3150450" y="3388845"/>
            <a:ext cx="669093" cy="669093"/>
            <a:chOff x="5049725" y="249400"/>
            <a:chExt cx="481825" cy="481825"/>
          </a:xfrm>
          <a:solidFill>
            <a:schemeClr val="tx1"/>
          </a:solidFill>
        </p:grpSpPr>
        <p:sp>
          <p:nvSpPr>
            <p:cNvPr id="103" name="Google Shape;5594;p66">
              <a:extLst>
                <a:ext uri="{FF2B5EF4-FFF2-40B4-BE49-F238E27FC236}">
                  <a16:creationId xmlns:a16="http://schemas.microsoft.com/office/drawing/2014/main" id="{2E24E304-CA23-7643-0595-01D5C340896C}"/>
                </a:ext>
              </a:extLst>
            </p:cNvPr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04" name="Google Shape;5595;p66">
              <a:extLst>
                <a:ext uri="{FF2B5EF4-FFF2-40B4-BE49-F238E27FC236}">
                  <a16:creationId xmlns:a16="http://schemas.microsoft.com/office/drawing/2014/main" id="{A16866B6-579F-D908-BBB4-A5A2D3A26033}"/>
                </a:ext>
              </a:extLst>
            </p:cNvPr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105" name="Google Shape;5596;p66">
            <a:extLst>
              <a:ext uri="{FF2B5EF4-FFF2-40B4-BE49-F238E27FC236}">
                <a16:creationId xmlns:a16="http://schemas.microsoft.com/office/drawing/2014/main" id="{9CB82756-7C21-3BB4-42E6-2D04787EF1AD}"/>
              </a:ext>
            </a:extLst>
          </p:cNvPr>
          <p:cNvGrpSpPr/>
          <p:nvPr/>
        </p:nvGrpSpPr>
        <p:grpSpPr>
          <a:xfrm>
            <a:off x="4877401" y="3483376"/>
            <a:ext cx="526700" cy="526700"/>
            <a:chOff x="5660400" y="238125"/>
            <a:chExt cx="481825" cy="481825"/>
          </a:xfrm>
          <a:solidFill>
            <a:schemeClr val="tx1"/>
          </a:solidFill>
        </p:grpSpPr>
        <p:sp>
          <p:nvSpPr>
            <p:cNvPr id="106" name="Google Shape;5597;p66">
              <a:extLst>
                <a:ext uri="{FF2B5EF4-FFF2-40B4-BE49-F238E27FC236}">
                  <a16:creationId xmlns:a16="http://schemas.microsoft.com/office/drawing/2014/main" id="{2214C8C8-8987-FB6D-E42E-BC827E5D0482}"/>
                </a:ext>
              </a:extLst>
            </p:cNvPr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07" name="Google Shape;5598;p66">
              <a:extLst>
                <a:ext uri="{FF2B5EF4-FFF2-40B4-BE49-F238E27FC236}">
                  <a16:creationId xmlns:a16="http://schemas.microsoft.com/office/drawing/2014/main" id="{A5BD798D-89DE-0264-98EB-BD7EAE835F9C}"/>
                </a:ext>
              </a:extLst>
            </p:cNvPr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108" name="Google Shape;5651;p66">
            <a:extLst>
              <a:ext uri="{FF2B5EF4-FFF2-40B4-BE49-F238E27FC236}">
                <a16:creationId xmlns:a16="http://schemas.microsoft.com/office/drawing/2014/main" id="{7BD3994D-5A6B-CD56-F8C1-CB661008C99C}"/>
              </a:ext>
            </a:extLst>
          </p:cNvPr>
          <p:cNvGrpSpPr/>
          <p:nvPr/>
        </p:nvGrpSpPr>
        <p:grpSpPr>
          <a:xfrm>
            <a:off x="8094095" y="3558404"/>
            <a:ext cx="588395" cy="379268"/>
            <a:chOff x="1492675" y="1520750"/>
            <a:chExt cx="481825" cy="310575"/>
          </a:xfrm>
          <a:solidFill>
            <a:schemeClr val="tx1"/>
          </a:solidFill>
        </p:grpSpPr>
        <p:sp>
          <p:nvSpPr>
            <p:cNvPr id="109" name="Google Shape;5652;p66">
              <a:extLst>
                <a:ext uri="{FF2B5EF4-FFF2-40B4-BE49-F238E27FC236}">
                  <a16:creationId xmlns:a16="http://schemas.microsoft.com/office/drawing/2014/main" id="{58B5253C-5C00-5747-3A35-71A6A451C70F}"/>
                </a:ext>
              </a:extLst>
            </p:cNvPr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0" name="Google Shape;5653;p66">
              <a:extLst>
                <a:ext uri="{FF2B5EF4-FFF2-40B4-BE49-F238E27FC236}">
                  <a16:creationId xmlns:a16="http://schemas.microsoft.com/office/drawing/2014/main" id="{C11BD9D2-A167-F21D-CD78-0A42D7B0B57A}"/>
                </a:ext>
              </a:extLst>
            </p:cNvPr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111" name="Google Shape;5775;p66">
            <a:extLst>
              <a:ext uri="{FF2B5EF4-FFF2-40B4-BE49-F238E27FC236}">
                <a16:creationId xmlns:a16="http://schemas.microsoft.com/office/drawing/2014/main" id="{38DE272B-EEA8-0253-8567-16EC19D01594}"/>
              </a:ext>
            </a:extLst>
          </p:cNvPr>
          <p:cNvGrpSpPr/>
          <p:nvPr/>
        </p:nvGrpSpPr>
        <p:grpSpPr>
          <a:xfrm>
            <a:off x="6546268" y="3586922"/>
            <a:ext cx="451911" cy="423656"/>
            <a:chOff x="4456875" y="2635825"/>
            <a:chExt cx="481825" cy="451700"/>
          </a:xfrm>
          <a:solidFill>
            <a:schemeClr val="tx1"/>
          </a:solidFill>
        </p:grpSpPr>
        <p:sp>
          <p:nvSpPr>
            <p:cNvPr id="112" name="Google Shape;5776;p66">
              <a:extLst>
                <a:ext uri="{FF2B5EF4-FFF2-40B4-BE49-F238E27FC236}">
                  <a16:creationId xmlns:a16="http://schemas.microsoft.com/office/drawing/2014/main" id="{957908EF-43DC-C9B8-1563-55DF35E7F46B}"/>
                </a:ext>
              </a:extLst>
            </p:cNvPr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3" name="Google Shape;5777;p66">
              <a:extLst>
                <a:ext uri="{FF2B5EF4-FFF2-40B4-BE49-F238E27FC236}">
                  <a16:creationId xmlns:a16="http://schemas.microsoft.com/office/drawing/2014/main" id="{0261CE9C-DC8B-2063-8BAD-E7B15F493AB7}"/>
                </a:ext>
              </a:extLst>
            </p:cNvPr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4" name="Google Shape;5778;p66">
              <a:extLst>
                <a:ext uri="{FF2B5EF4-FFF2-40B4-BE49-F238E27FC236}">
                  <a16:creationId xmlns:a16="http://schemas.microsoft.com/office/drawing/2014/main" id="{2BB6AFEC-F2E9-BD23-6ADC-9FD42AA461DB}"/>
                </a:ext>
              </a:extLst>
            </p:cNvPr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5" name="Google Shape;5779;p66">
              <a:extLst>
                <a:ext uri="{FF2B5EF4-FFF2-40B4-BE49-F238E27FC236}">
                  <a16:creationId xmlns:a16="http://schemas.microsoft.com/office/drawing/2014/main" id="{FD52B25F-13EB-67AC-BE64-264672E6FD3F}"/>
                </a:ext>
              </a:extLst>
            </p:cNvPr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6" name="Google Shape;5780;p66">
              <a:extLst>
                <a:ext uri="{FF2B5EF4-FFF2-40B4-BE49-F238E27FC236}">
                  <a16:creationId xmlns:a16="http://schemas.microsoft.com/office/drawing/2014/main" id="{41B91078-7DB8-76A0-AE1B-DDBC8E289F72}"/>
                </a:ext>
              </a:extLst>
            </p:cNvPr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7" name="Google Shape;5781;p66">
              <a:extLst>
                <a:ext uri="{FF2B5EF4-FFF2-40B4-BE49-F238E27FC236}">
                  <a16:creationId xmlns:a16="http://schemas.microsoft.com/office/drawing/2014/main" id="{977A35C7-EB94-6D20-A756-0331B87FB369}"/>
                </a:ext>
              </a:extLst>
            </p:cNvPr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sp>
        <p:nvSpPr>
          <p:cNvPr id="118" name="Text Placeholder 1">
            <a:extLst>
              <a:ext uri="{FF2B5EF4-FFF2-40B4-BE49-F238E27FC236}">
                <a16:creationId xmlns:a16="http://schemas.microsoft.com/office/drawing/2014/main" id="{D4EC3061-FF86-297A-E6C7-6BEDA7E89338}"/>
              </a:ext>
            </a:extLst>
          </p:cNvPr>
          <p:cNvSpPr txBox="1">
            <a:spLocks/>
          </p:cNvSpPr>
          <p:nvPr/>
        </p:nvSpPr>
        <p:spPr>
          <a:xfrm>
            <a:off x="743919" y="47894"/>
            <a:ext cx="9914548" cy="756256"/>
          </a:xfrm>
          <a:prstGeom prst="rect">
            <a:avLst/>
          </a:prstGeom>
        </p:spPr>
        <p:txBody>
          <a:bodyPr>
            <a:normAutofit/>
          </a:bodyPr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400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4400" b="1" dirty="0"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1267826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CF3EF844-706A-392F-CE94-6222077EC282}"/>
              </a:ext>
            </a:extLst>
          </p:cNvPr>
          <p:cNvGrpSpPr/>
          <p:nvPr/>
        </p:nvGrpSpPr>
        <p:grpSpPr>
          <a:xfrm>
            <a:off x="7331645" y="2253902"/>
            <a:ext cx="4580015" cy="1950534"/>
            <a:chOff x="3048000" y="2324632"/>
            <a:chExt cx="6096000" cy="1950534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3F8AA9B4-626D-D7FA-2D64-A8E97C24718A}"/>
                </a:ext>
              </a:extLst>
            </p:cNvPr>
            <p:cNvSpPr txBox="1"/>
            <p:nvPr/>
          </p:nvSpPr>
          <p:spPr>
            <a:xfrm>
              <a:off x="3048000" y="2970963"/>
              <a:ext cx="6096000" cy="13042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b="0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بررسی انواع مختلف ساختارهای خانواده، از جمله خانواده های هسته ای، خانواده های گسترده، خانواده های ترکیبی و خانواده های تک والد.</a:t>
              </a:r>
              <a:endParaRPr lang="en-US" b="0" i="0" dirty="0">
                <a:solidFill>
                  <a:schemeClr val="bg1"/>
                </a:solidFill>
                <a:effectLst/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E818F16D-367C-7F0C-D991-F8FD03839E9A}"/>
                </a:ext>
              </a:extLst>
            </p:cNvPr>
            <p:cNvSpPr txBox="1"/>
            <p:nvPr/>
          </p:nvSpPr>
          <p:spPr>
            <a:xfrm>
              <a:off x="3048000" y="2324632"/>
              <a:ext cx="6096000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rtl="1"/>
              <a:r>
                <a:rPr lang="fa-IR" sz="3600" b="1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ساختار </a:t>
              </a:r>
              <a:r>
                <a:rPr lang="fa-IR" sz="3600" b="1" i="0" dirty="0">
                  <a:solidFill>
                    <a:schemeClr val="accent5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خانواده</a:t>
              </a:r>
              <a:endParaRPr lang="en-IN" sz="3600" b="1" dirty="0">
                <a:solidFill>
                  <a:schemeClr val="accent5"/>
                </a:solidFill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</p:grpSp>
      <p:pic>
        <p:nvPicPr>
          <p:cNvPr id="8" name="Picture 7" descr="A person and person holding hands with a child on a skateboard&#10;&#10;Description automatically generated with low confidence">
            <a:extLst>
              <a:ext uri="{FF2B5EF4-FFF2-40B4-BE49-F238E27FC236}">
                <a16:creationId xmlns:a16="http://schemas.microsoft.com/office/drawing/2014/main" id="{6E5AF465-C3A4-F81C-1857-372AB377552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830605" cy="6858000"/>
          </a:xfrm>
          <a:prstGeom prst="rect">
            <a:avLst/>
          </a:prstGeom>
        </p:spPr>
      </p:pic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5100E09-1CC1-EA41-755A-884AA479F8D2}"/>
              </a:ext>
            </a:extLst>
          </p:cNvPr>
          <p:cNvSpPr/>
          <p:nvPr/>
        </p:nvSpPr>
        <p:spPr>
          <a:xfrm>
            <a:off x="10998200" y="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0607BB4-D9B5-8B42-B146-D8FFD2460D85}"/>
              </a:ext>
            </a:extLst>
          </p:cNvPr>
          <p:cNvSpPr/>
          <p:nvPr/>
        </p:nvSpPr>
        <p:spPr>
          <a:xfrm flipV="1">
            <a:off x="6903175" y="626110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897900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3">
            <a:extLst>
              <a:ext uri="{FF2B5EF4-FFF2-40B4-BE49-F238E27FC236}">
                <a16:creationId xmlns:a16="http://schemas.microsoft.com/office/drawing/2014/main" id="{6945EF60-4D64-A8F7-8237-233D7906FF86}"/>
              </a:ext>
            </a:extLst>
          </p:cNvPr>
          <p:cNvGrpSpPr/>
          <p:nvPr/>
        </p:nvGrpSpPr>
        <p:grpSpPr>
          <a:xfrm>
            <a:off x="1976619" y="1749292"/>
            <a:ext cx="7724899" cy="4479755"/>
            <a:chOff x="4171826" y="1572826"/>
            <a:chExt cx="8233076" cy="4479755"/>
          </a:xfrm>
          <a:solidFill>
            <a:schemeClr val="tx1"/>
          </a:solidFill>
        </p:grpSpPr>
        <p:sp>
          <p:nvSpPr>
            <p:cNvPr id="3" name="Freeform 108">
              <a:extLst>
                <a:ext uri="{FF2B5EF4-FFF2-40B4-BE49-F238E27FC236}">
                  <a16:creationId xmlns:a16="http://schemas.microsoft.com/office/drawing/2014/main" id="{B3AC32DD-02D5-740C-32C6-2B6B1A36FE43}"/>
                </a:ext>
              </a:extLst>
            </p:cNvPr>
            <p:cNvSpPr/>
            <p:nvPr/>
          </p:nvSpPr>
          <p:spPr>
            <a:xfrm>
              <a:off x="6164041" y="1656593"/>
              <a:ext cx="590309" cy="652294"/>
            </a:xfrm>
            <a:custGeom>
              <a:avLst/>
              <a:gdLst/>
              <a:ahLst/>
              <a:cxnLst/>
              <a:rect l="l" t="t" r="r" b="b"/>
              <a:pathLst>
                <a:path w="341005" h="376812">
                  <a:moveTo>
                    <a:pt x="179590" y="105941"/>
                  </a:moveTo>
                  <a:cubicBezTo>
                    <a:pt x="189466" y="103284"/>
                    <a:pt x="200229" y="106383"/>
                    <a:pt x="207502" y="113978"/>
                  </a:cubicBezTo>
                  <a:lnTo>
                    <a:pt x="205155" y="116193"/>
                  </a:lnTo>
                  <a:cubicBezTo>
                    <a:pt x="198727" y="109493"/>
                    <a:pt x="189244" y="106732"/>
                    <a:pt x="180543" y="109027"/>
                  </a:cubicBezTo>
                  <a:cubicBezTo>
                    <a:pt x="171284" y="111470"/>
                    <a:pt x="164597" y="119184"/>
                    <a:pt x="163491" y="128699"/>
                  </a:cubicBezTo>
                  <a:lnTo>
                    <a:pt x="160301" y="128192"/>
                  </a:lnTo>
                  <a:cubicBezTo>
                    <a:pt x="160626" y="125509"/>
                    <a:pt x="161343" y="122953"/>
                    <a:pt x="162397" y="120583"/>
                  </a:cubicBezTo>
                  <a:cubicBezTo>
                    <a:pt x="163188" y="118806"/>
                    <a:pt x="164168" y="117134"/>
                    <a:pt x="165317" y="115593"/>
                  </a:cubicBezTo>
                  <a:close/>
                  <a:moveTo>
                    <a:pt x="184774" y="76800"/>
                  </a:moveTo>
                  <a:cubicBezTo>
                    <a:pt x="189722" y="75892"/>
                    <a:pt x="194950" y="76276"/>
                    <a:pt x="199898" y="78055"/>
                  </a:cubicBezTo>
                  <a:lnTo>
                    <a:pt x="198784" y="81085"/>
                  </a:lnTo>
                  <a:cubicBezTo>
                    <a:pt x="190044" y="77951"/>
                    <a:pt x="180324" y="79705"/>
                    <a:pt x="173557" y="85636"/>
                  </a:cubicBezTo>
                  <a:cubicBezTo>
                    <a:pt x="166357" y="91948"/>
                    <a:pt x="163808" y="101834"/>
                    <a:pt x="167057" y="110845"/>
                  </a:cubicBezTo>
                  <a:lnTo>
                    <a:pt x="163976" y="111813"/>
                  </a:lnTo>
                  <a:cubicBezTo>
                    <a:pt x="161264" y="104174"/>
                    <a:pt x="162206" y="95982"/>
                    <a:pt x="166259" y="89343"/>
                  </a:cubicBezTo>
                  <a:lnTo>
                    <a:pt x="171329" y="83298"/>
                  </a:lnTo>
                  <a:cubicBezTo>
                    <a:pt x="175158" y="79908"/>
                    <a:pt x="179826" y="77708"/>
                    <a:pt x="184774" y="76800"/>
                  </a:cubicBezTo>
                  <a:close/>
                  <a:moveTo>
                    <a:pt x="179076" y="24908"/>
                  </a:moveTo>
                  <a:cubicBezTo>
                    <a:pt x="173882" y="25821"/>
                    <a:pt x="169065" y="28595"/>
                    <a:pt x="165693" y="33023"/>
                  </a:cubicBezTo>
                  <a:lnTo>
                    <a:pt x="165081" y="32645"/>
                  </a:lnTo>
                  <a:lnTo>
                    <a:pt x="164343" y="33841"/>
                  </a:lnTo>
                  <a:lnTo>
                    <a:pt x="159156" y="28989"/>
                  </a:lnTo>
                  <a:cubicBezTo>
                    <a:pt x="147650" y="21890"/>
                    <a:pt x="132568" y="25462"/>
                    <a:pt x="125468" y="36968"/>
                  </a:cubicBezTo>
                  <a:cubicBezTo>
                    <a:pt x="125028" y="37682"/>
                    <a:pt x="124628" y="38410"/>
                    <a:pt x="124607" y="39302"/>
                  </a:cubicBezTo>
                  <a:cubicBezTo>
                    <a:pt x="121192" y="53871"/>
                    <a:pt x="126621" y="67918"/>
                    <a:pt x="137512" y="72288"/>
                  </a:cubicBezTo>
                  <a:lnTo>
                    <a:pt x="136408" y="75373"/>
                  </a:lnTo>
                  <a:cubicBezTo>
                    <a:pt x="125065" y="70889"/>
                    <a:pt x="118824" y="57470"/>
                    <a:pt x="120792" y="42874"/>
                  </a:cubicBezTo>
                  <a:cubicBezTo>
                    <a:pt x="110219" y="38045"/>
                    <a:pt x="97555" y="41998"/>
                    <a:pt x="91229" y="52250"/>
                  </a:cubicBezTo>
                  <a:cubicBezTo>
                    <a:pt x="86215" y="60377"/>
                    <a:pt x="87164" y="68019"/>
                    <a:pt x="90995" y="75559"/>
                  </a:cubicBezTo>
                  <a:cubicBezTo>
                    <a:pt x="88405" y="77546"/>
                    <a:pt x="86197" y="80074"/>
                    <a:pt x="84391" y="83001"/>
                  </a:cubicBezTo>
                  <a:cubicBezTo>
                    <a:pt x="75261" y="97799"/>
                    <a:pt x="79855" y="117197"/>
                    <a:pt x="94653" y="126328"/>
                  </a:cubicBezTo>
                  <a:cubicBezTo>
                    <a:pt x="99603" y="129383"/>
                    <a:pt x="105068" y="130901"/>
                    <a:pt x="110449" y="130283"/>
                  </a:cubicBezTo>
                  <a:cubicBezTo>
                    <a:pt x="111461" y="121556"/>
                    <a:pt x="114239" y="112980"/>
                    <a:pt x="118788" y="105103"/>
                  </a:cubicBezTo>
                  <a:lnTo>
                    <a:pt x="122060" y="106993"/>
                  </a:lnTo>
                  <a:cubicBezTo>
                    <a:pt x="117549" y="114804"/>
                    <a:pt x="114885" y="123345"/>
                    <a:pt x="114602" y="132066"/>
                  </a:cubicBezTo>
                  <a:cubicBezTo>
                    <a:pt x="118189" y="142541"/>
                    <a:pt x="127538" y="149533"/>
                    <a:pt x="138054" y="150704"/>
                  </a:cubicBezTo>
                  <a:lnTo>
                    <a:pt x="138622" y="157584"/>
                  </a:lnTo>
                  <a:cubicBezTo>
                    <a:pt x="141809" y="168599"/>
                    <a:pt x="152592" y="175355"/>
                    <a:pt x="163536" y="173320"/>
                  </a:cubicBezTo>
                  <a:lnTo>
                    <a:pt x="163736" y="174011"/>
                  </a:lnTo>
                  <a:lnTo>
                    <a:pt x="165086" y="173621"/>
                  </a:lnTo>
                  <a:lnTo>
                    <a:pt x="165671" y="180699"/>
                  </a:lnTo>
                  <a:cubicBezTo>
                    <a:pt x="169429" y="193686"/>
                    <a:pt x="183003" y="201168"/>
                    <a:pt x="195990" y="197411"/>
                  </a:cubicBezTo>
                  <a:cubicBezTo>
                    <a:pt x="196796" y="197178"/>
                    <a:pt x="197581" y="196907"/>
                    <a:pt x="198196" y="196260"/>
                  </a:cubicBezTo>
                  <a:cubicBezTo>
                    <a:pt x="209934" y="188156"/>
                    <a:pt x="215400" y="175007"/>
                    <a:pt x="211155" y="164763"/>
                  </a:cubicBezTo>
                  <a:cubicBezTo>
                    <a:pt x="205121" y="170199"/>
                    <a:pt x="196738" y="172687"/>
                    <a:pt x="188343" y="171472"/>
                  </a:cubicBezTo>
                  <a:lnTo>
                    <a:pt x="188829" y="168281"/>
                  </a:lnTo>
                  <a:cubicBezTo>
                    <a:pt x="198020" y="169602"/>
                    <a:pt x="207192" y="165939"/>
                    <a:pt x="212635" y="158774"/>
                  </a:cubicBezTo>
                  <a:cubicBezTo>
                    <a:pt x="218427" y="151149"/>
                    <a:pt x="218946" y="140953"/>
                    <a:pt x="213960" y="132774"/>
                  </a:cubicBezTo>
                  <a:lnTo>
                    <a:pt x="216785" y="131210"/>
                  </a:lnTo>
                  <a:cubicBezTo>
                    <a:pt x="222366" y="140465"/>
                    <a:pt x="221779" y="151983"/>
                    <a:pt x="215286" y="160619"/>
                  </a:cubicBezTo>
                  <a:lnTo>
                    <a:pt x="213805" y="162105"/>
                  </a:lnTo>
                  <a:cubicBezTo>
                    <a:pt x="218946" y="172938"/>
                    <a:pt x="214526" y="186813"/>
                    <a:pt x="203421" y="196175"/>
                  </a:cubicBezTo>
                  <a:cubicBezTo>
                    <a:pt x="208012" y="206854"/>
                    <a:pt x="220050" y="212429"/>
                    <a:pt x="231622" y="209082"/>
                  </a:cubicBezTo>
                  <a:cubicBezTo>
                    <a:pt x="239377" y="206838"/>
                    <a:pt x="243741" y="201989"/>
                    <a:pt x="246092" y="195539"/>
                  </a:cubicBezTo>
                  <a:cubicBezTo>
                    <a:pt x="255042" y="199507"/>
                    <a:pt x="265290" y="198199"/>
                    <a:pt x="272958" y="192601"/>
                  </a:cubicBezTo>
                  <a:lnTo>
                    <a:pt x="276795" y="193971"/>
                  </a:lnTo>
                  <a:cubicBezTo>
                    <a:pt x="289009" y="194016"/>
                    <a:pt x="298363" y="193248"/>
                    <a:pt x="304258" y="183694"/>
                  </a:cubicBezTo>
                  <a:cubicBezTo>
                    <a:pt x="309343" y="175453"/>
                    <a:pt x="308953" y="165378"/>
                    <a:pt x="303795" y="157923"/>
                  </a:cubicBezTo>
                  <a:cubicBezTo>
                    <a:pt x="298315" y="164420"/>
                    <a:pt x="291041" y="168177"/>
                    <a:pt x="283702" y="168174"/>
                  </a:cubicBezTo>
                  <a:lnTo>
                    <a:pt x="283555" y="164527"/>
                  </a:lnTo>
                  <a:cubicBezTo>
                    <a:pt x="293404" y="164978"/>
                    <a:pt x="303289" y="157339"/>
                    <a:pt x="308110" y="145450"/>
                  </a:cubicBezTo>
                  <a:cubicBezTo>
                    <a:pt x="311022" y="136198"/>
                    <a:pt x="308752" y="126109"/>
                    <a:pt x="302169" y="119023"/>
                  </a:cubicBezTo>
                  <a:cubicBezTo>
                    <a:pt x="296249" y="127191"/>
                    <a:pt x="286098" y="131525"/>
                    <a:pt x="275782" y="130309"/>
                  </a:cubicBezTo>
                  <a:lnTo>
                    <a:pt x="276183" y="127106"/>
                  </a:lnTo>
                  <a:cubicBezTo>
                    <a:pt x="285405" y="128184"/>
                    <a:pt x="294478" y="124281"/>
                    <a:pt x="299730" y="116974"/>
                  </a:cubicBezTo>
                  <a:lnTo>
                    <a:pt x="300207" y="116045"/>
                  </a:lnTo>
                  <a:cubicBezTo>
                    <a:pt x="300079" y="107222"/>
                    <a:pt x="295342" y="98867"/>
                    <a:pt x="287259" y="93880"/>
                  </a:cubicBezTo>
                  <a:cubicBezTo>
                    <a:pt x="284295" y="92051"/>
                    <a:pt x="281129" y="90828"/>
                    <a:pt x="277855" y="90561"/>
                  </a:cubicBezTo>
                  <a:cubicBezTo>
                    <a:pt x="271916" y="104194"/>
                    <a:pt x="259881" y="112708"/>
                    <a:pt x="248172" y="111695"/>
                  </a:cubicBezTo>
                  <a:cubicBezTo>
                    <a:pt x="248002" y="114741"/>
                    <a:pt x="246936" y="117719"/>
                    <a:pt x="245089" y="120348"/>
                  </a:cubicBezTo>
                  <a:cubicBezTo>
                    <a:pt x="241307" y="125729"/>
                    <a:pt x="234825" y="128827"/>
                    <a:pt x="228007" y="128511"/>
                  </a:cubicBezTo>
                  <a:lnTo>
                    <a:pt x="228158" y="125380"/>
                  </a:lnTo>
                  <a:cubicBezTo>
                    <a:pt x="233848" y="125642"/>
                    <a:pt x="239262" y="123097"/>
                    <a:pt x="242439" y="118667"/>
                  </a:cubicBezTo>
                  <a:cubicBezTo>
                    <a:pt x="244071" y="116391"/>
                    <a:pt x="244987" y="113796"/>
                    <a:pt x="245116" y="111152"/>
                  </a:cubicBezTo>
                  <a:lnTo>
                    <a:pt x="243716" y="110904"/>
                  </a:lnTo>
                  <a:lnTo>
                    <a:pt x="244539" y="108155"/>
                  </a:lnTo>
                  <a:cubicBezTo>
                    <a:pt x="244792" y="106166"/>
                    <a:pt x="244131" y="104285"/>
                    <a:pt x="243078" y="102544"/>
                  </a:cubicBezTo>
                  <a:cubicBezTo>
                    <a:pt x="240257" y="97875"/>
                    <a:pt x="235048" y="94922"/>
                    <a:pt x="229344" y="94755"/>
                  </a:cubicBezTo>
                  <a:lnTo>
                    <a:pt x="229436" y="91621"/>
                  </a:lnTo>
                  <a:cubicBezTo>
                    <a:pt x="236268" y="91821"/>
                    <a:pt x="242499" y="95409"/>
                    <a:pt x="245850" y="101072"/>
                  </a:cubicBezTo>
                  <a:cubicBezTo>
                    <a:pt x="247129" y="103235"/>
                    <a:pt x="247915" y="105575"/>
                    <a:pt x="248037" y="107973"/>
                  </a:cubicBezTo>
                  <a:cubicBezTo>
                    <a:pt x="258268" y="109553"/>
                    <a:pt x="268981" y="102051"/>
                    <a:pt x="274232" y="89778"/>
                  </a:cubicBezTo>
                  <a:cubicBezTo>
                    <a:pt x="278708" y="77339"/>
                    <a:pt x="274020" y="63056"/>
                    <a:pt x="262316" y="55834"/>
                  </a:cubicBezTo>
                  <a:cubicBezTo>
                    <a:pt x="257734" y="53007"/>
                    <a:pt x="252666" y="51626"/>
                    <a:pt x="247691" y="52231"/>
                  </a:cubicBezTo>
                  <a:cubicBezTo>
                    <a:pt x="248705" y="60913"/>
                    <a:pt x="245967" y="69020"/>
                    <a:pt x="239739" y="74185"/>
                  </a:cubicBezTo>
                  <a:lnTo>
                    <a:pt x="237649" y="71664"/>
                  </a:lnTo>
                  <a:cubicBezTo>
                    <a:pt x="244579" y="65918"/>
                    <a:pt x="246481" y="55888"/>
                    <a:pt x="243151" y="45920"/>
                  </a:cubicBezTo>
                  <a:cubicBezTo>
                    <a:pt x="241194" y="40124"/>
                    <a:pt x="237183" y="35004"/>
                    <a:pt x="231542" y="31523"/>
                  </a:cubicBezTo>
                  <a:cubicBezTo>
                    <a:pt x="221392" y="25261"/>
                    <a:pt x="208864" y="26095"/>
                    <a:pt x="199763" y="32668"/>
                  </a:cubicBezTo>
                  <a:lnTo>
                    <a:pt x="194721" y="27952"/>
                  </a:lnTo>
                  <a:cubicBezTo>
                    <a:pt x="189842" y="24941"/>
                    <a:pt x="184271" y="23995"/>
                    <a:pt x="179076" y="24908"/>
                  </a:cubicBezTo>
                  <a:close/>
                  <a:moveTo>
                    <a:pt x="190632" y="62"/>
                  </a:moveTo>
                  <a:cubicBezTo>
                    <a:pt x="300121" y="2329"/>
                    <a:pt x="391248" y="125645"/>
                    <a:pt x="309641" y="225160"/>
                  </a:cubicBezTo>
                  <a:cubicBezTo>
                    <a:pt x="282892" y="251229"/>
                    <a:pt x="279266" y="288859"/>
                    <a:pt x="302841" y="374772"/>
                  </a:cubicBezTo>
                  <a:lnTo>
                    <a:pt x="121266" y="376812"/>
                  </a:lnTo>
                  <a:lnTo>
                    <a:pt x="109025" y="322355"/>
                  </a:lnTo>
                  <a:cubicBezTo>
                    <a:pt x="76580" y="333165"/>
                    <a:pt x="40716" y="329924"/>
                    <a:pt x="28778" y="318327"/>
                  </a:cubicBezTo>
                  <a:cubicBezTo>
                    <a:pt x="22923" y="311868"/>
                    <a:pt x="25422" y="291738"/>
                    <a:pt x="32859" y="276164"/>
                  </a:cubicBezTo>
                  <a:cubicBezTo>
                    <a:pt x="35235" y="270344"/>
                    <a:pt x="23179" y="268321"/>
                    <a:pt x="20618" y="259843"/>
                  </a:cubicBezTo>
                  <a:cubicBezTo>
                    <a:pt x="19440" y="251965"/>
                    <a:pt x="27377" y="251682"/>
                    <a:pt x="30757" y="247602"/>
                  </a:cubicBezTo>
                  <a:lnTo>
                    <a:pt x="18516" y="238938"/>
                  </a:lnTo>
                  <a:cubicBezTo>
                    <a:pt x="12669" y="232923"/>
                    <a:pt x="25811" y="221592"/>
                    <a:pt x="29458" y="212919"/>
                  </a:cubicBezTo>
                  <a:cubicBezTo>
                    <a:pt x="16679" y="208924"/>
                    <a:pt x="7006" y="203466"/>
                    <a:pt x="307" y="196983"/>
                  </a:cubicBezTo>
                  <a:cubicBezTo>
                    <a:pt x="-2572" y="186228"/>
                    <a:pt x="15339" y="171234"/>
                    <a:pt x="31089" y="151672"/>
                  </a:cubicBezTo>
                  <a:cubicBezTo>
                    <a:pt x="47602" y="132201"/>
                    <a:pt x="33821" y="117353"/>
                    <a:pt x="46470" y="75544"/>
                  </a:cubicBezTo>
                  <a:cubicBezTo>
                    <a:pt x="66559" y="23813"/>
                    <a:pt x="114124" y="-1423"/>
                    <a:pt x="190632" y="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cs typeface="B Nazanin" panose="00000700000000000000" pitchFamily="2" charset="-78"/>
              </a:endParaRPr>
            </a:p>
          </p:txBody>
        </p:sp>
        <p:sp>
          <p:nvSpPr>
            <p:cNvPr id="4" name="Oval 8">
              <a:extLst>
                <a:ext uri="{FF2B5EF4-FFF2-40B4-BE49-F238E27FC236}">
                  <a16:creationId xmlns:a16="http://schemas.microsoft.com/office/drawing/2014/main" id="{262869D0-A016-C1EA-1892-31B391E2B9BA}"/>
                </a:ext>
              </a:extLst>
            </p:cNvPr>
            <p:cNvSpPr/>
            <p:nvPr/>
          </p:nvSpPr>
          <p:spPr>
            <a:xfrm>
              <a:off x="7148965" y="1671110"/>
              <a:ext cx="620063" cy="623260"/>
            </a:xfrm>
            <a:custGeom>
              <a:avLst/>
              <a:gdLst/>
              <a:ahLst/>
              <a:cxnLst/>
              <a:rect l="l" t="t" r="r" b="b"/>
              <a:pathLst>
                <a:path w="3068057" h="3083879">
                  <a:moveTo>
                    <a:pt x="1943022" y="0"/>
                  </a:moveTo>
                  <a:cubicBezTo>
                    <a:pt x="2091435" y="0"/>
                    <a:pt x="2214809" y="107202"/>
                    <a:pt x="2232575" y="249298"/>
                  </a:cubicBezTo>
                  <a:cubicBezTo>
                    <a:pt x="2066806" y="323095"/>
                    <a:pt x="1966497" y="475331"/>
                    <a:pt x="1992863" y="623272"/>
                  </a:cubicBezTo>
                  <a:lnTo>
                    <a:pt x="2032344" y="614884"/>
                  </a:lnTo>
                  <a:cubicBezTo>
                    <a:pt x="2007703" y="472429"/>
                    <a:pt x="2119863" y="324636"/>
                    <a:pt x="2294697" y="266187"/>
                  </a:cubicBezTo>
                  <a:cubicBezTo>
                    <a:pt x="2304190" y="260641"/>
                    <a:pt x="2314409" y="260119"/>
                    <a:pt x="2324748" y="260119"/>
                  </a:cubicBezTo>
                  <a:cubicBezTo>
                    <a:pt x="2491310" y="260119"/>
                    <a:pt x="2626336" y="395145"/>
                    <a:pt x="2626336" y="561708"/>
                  </a:cubicBezTo>
                  <a:lnTo>
                    <a:pt x="2609021" y="647481"/>
                  </a:lnTo>
                  <a:lnTo>
                    <a:pt x="2626336" y="647481"/>
                  </a:lnTo>
                  <a:lnTo>
                    <a:pt x="2626336" y="656343"/>
                  </a:lnTo>
                  <a:cubicBezTo>
                    <a:pt x="2762823" y="669742"/>
                    <a:pt x="2867295" y="786613"/>
                    <a:pt x="2867295" y="927882"/>
                  </a:cubicBezTo>
                  <a:lnTo>
                    <a:pt x="2850464" y="1011252"/>
                  </a:lnTo>
                  <a:cubicBezTo>
                    <a:pt x="2978255" y="1064152"/>
                    <a:pt x="3068057" y="1190111"/>
                    <a:pt x="3068057" y="1337042"/>
                  </a:cubicBezTo>
                  <a:cubicBezTo>
                    <a:pt x="3068057" y="1418703"/>
                    <a:pt x="3040320" y="1493884"/>
                    <a:pt x="2992210" y="1551889"/>
                  </a:cubicBezTo>
                  <a:cubicBezTo>
                    <a:pt x="2909241" y="1651289"/>
                    <a:pt x="2791782" y="1696238"/>
                    <a:pt x="2686704" y="1660749"/>
                  </a:cubicBezTo>
                  <a:lnTo>
                    <a:pt x="2673794" y="1698968"/>
                  </a:lnTo>
                  <a:cubicBezTo>
                    <a:pt x="2768232" y="1730865"/>
                    <a:pt x="2870956" y="1707121"/>
                    <a:pt x="2955415" y="1640323"/>
                  </a:cubicBezTo>
                  <a:cubicBezTo>
                    <a:pt x="2993943" y="1688574"/>
                    <a:pt x="3012247" y="1750635"/>
                    <a:pt x="3012247" y="1816968"/>
                  </a:cubicBezTo>
                  <a:cubicBezTo>
                    <a:pt x="3012247" y="1986406"/>
                    <a:pt x="2892829" y="2127952"/>
                    <a:pt x="2733451" y="2161496"/>
                  </a:cubicBezTo>
                  <a:cubicBezTo>
                    <a:pt x="2570803" y="2185843"/>
                    <a:pt x="2422847" y="2122052"/>
                    <a:pt x="2373218" y="2004561"/>
                  </a:cubicBezTo>
                  <a:cubicBezTo>
                    <a:pt x="2397575" y="1987765"/>
                    <a:pt x="2417022" y="1964396"/>
                    <a:pt x="2431421" y="1936987"/>
                  </a:cubicBezTo>
                  <a:cubicBezTo>
                    <a:pt x="2469123" y="1865220"/>
                    <a:pt x="2466430" y="1776674"/>
                    <a:pt x="2424327" y="1703750"/>
                  </a:cubicBezTo>
                  <a:lnTo>
                    <a:pt x="2390880" y="1723060"/>
                  </a:lnTo>
                  <a:cubicBezTo>
                    <a:pt x="2426033" y="1783948"/>
                    <a:pt x="2428758" y="1857660"/>
                    <a:pt x="2398065" y="1917447"/>
                  </a:cubicBezTo>
                  <a:cubicBezTo>
                    <a:pt x="2386618" y="1939743"/>
                    <a:pt x="2371177" y="1958844"/>
                    <a:pt x="2348681" y="1969064"/>
                  </a:cubicBezTo>
                  <a:lnTo>
                    <a:pt x="2314536" y="1978212"/>
                  </a:lnTo>
                  <a:lnTo>
                    <a:pt x="2320989" y="1994504"/>
                  </a:lnTo>
                  <a:cubicBezTo>
                    <a:pt x="2292439" y="2010252"/>
                    <a:pt x="2259301" y="2017439"/>
                    <a:pt x="2224883" y="2015050"/>
                  </a:cubicBezTo>
                  <a:cubicBezTo>
                    <a:pt x="2157880" y="2010397"/>
                    <a:pt x="2096183" y="1970105"/>
                    <a:pt x="2062112" y="1908746"/>
                  </a:cubicBezTo>
                  <a:lnTo>
                    <a:pt x="2028307" y="1927422"/>
                  </a:lnTo>
                  <a:cubicBezTo>
                    <a:pt x="2069101" y="2000945"/>
                    <a:pt x="2143517" y="2048870"/>
                    <a:pt x="2224395" y="2053708"/>
                  </a:cubicBezTo>
                  <a:cubicBezTo>
                    <a:pt x="2263912" y="2056070"/>
                    <a:pt x="2302036" y="2047984"/>
                    <a:pt x="2335071" y="2030056"/>
                  </a:cubicBezTo>
                  <a:cubicBezTo>
                    <a:pt x="2400196" y="2159379"/>
                    <a:pt x="2567325" y="2230480"/>
                    <a:pt x="2748680" y="2204554"/>
                  </a:cubicBezTo>
                  <a:cubicBezTo>
                    <a:pt x="2767068" y="2240602"/>
                    <a:pt x="2774723" y="2281713"/>
                    <a:pt x="2774723" y="2324613"/>
                  </a:cubicBezTo>
                  <a:cubicBezTo>
                    <a:pt x="2774723" y="2444667"/>
                    <a:pt x="2714770" y="2550720"/>
                    <a:pt x="2619461" y="2609132"/>
                  </a:cubicBezTo>
                  <a:cubicBezTo>
                    <a:pt x="2594093" y="2739763"/>
                    <a:pt x="2496512" y="2844553"/>
                    <a:pt x="2368919" y="2876858"/>
                  </a:cubicBezTo>
                  <a:cubicBezTo>
                    <a:pt x="2184369" y="2908073"/>
                    <a:pt x="2016372" y="2826285"/>
                    <a:pt x="1978290" y="2684161"/>
                  </a:cubicBezTo>
                  <a:lnTo>
                    <a:pt x="1939323" y="2694602"/>
                  </a:lnTo>
                  <a:cubicBezTo>
                    <a:pt x="1970494" y="2810931"/>
                    <a:pt x="2075973" y="2892306"/>
                    <a:pt x="2210223" y="2912307"/>
                  </a:cubicBezTo>
                  <a:cubicBezTo>
                    <a:pt x="2165434" y="3014618"/>
                    <a:pt x="2062317" y="3083879"/>
                    <a:pt x="1943022" y="3083879"/>
                  </a:cubicBezTo>
                  <a:cubicBezTo>
                    <a:pt x="1804718" y="3083879"/>
                    <a:pt x="1736151" y="2990782"/>
                    <a:pt x="1657612" y="2862428"/>
                  </a:cubicBezTo>
                  <a:cubicBezTo>
                    <a:pt x="1632100" y="2775963"/>
                    <a:pt x="1598588" y="2449530"/>
                    <a:pt x="1653064" y="2147091"/>
                  </a:cubicBezTo>
                  <a:cubicBezTo>
                    <a:pt x="1775302" y="2294672"/>
                    <a:pt x="1947360" y="2360889"/>
                    <a:pt x="2101389" y="2319520"/>
                  </a:cubicBezTo>
                  <a:lnTo>
                    <a:pt x="2085913" y="2268654"/>
                  </a:lnTo>
                  <a:cubicBezTo>
                    <a:pt x="1935632" y="2308197"/>
                    <a:pt x="1765039" y="2228547"/>
                    <a:pt x="1652548" y="2065927"/>
                  </a:cubicBezTo>
                  <a:cubicBezTo>
                    <a:pt x="1594744" y="1988631"/>
                    <a:pt x="1552933" y="1543383"/>
                    <a:pt x="1647107" y="1210118"/>
                  </a:cubicBezTo>
                  <a:cubicBezTo>
                    <a:pt x="1757451" y="1073526"/>
                    <a:pt x="1924310" y="1023711"/>
                    <a:pt x="2044795" y="1095494"/>
                  </a:cubicBezTo>
                  <a:lnTo>
                    <a:pt x="2046624" y="1092427"/>
                  </a:lnTo>
                  <a:cubicBezTo>
                    <a:pt x="2044963" y="1115904"/>
                    <a:pt x="2049817" y="1139574"/>
                    <a:pt x="2059741" y="1162003"/>
                  </a:cubicBezTo>
                  <a:cubicBezTo>
                    <a:pt x="2085174" y="1219476"/>
                    <a:pt x="2140055" y="1259997"/>
                    <a:pt x="2204060" y="1268556"/>
                  </a:cubicBezTo>
                  <a:lnTo>
                    <a:pt x="2208020" y="1238949"/>
                  </a:lnTo>
                  <a:cubicBezTo>
                    <a:pt x="2154665" y="1231814"/>
                    <a:pt x="2108853" y="1198319"/>
                    <a:pt x="2087448" y="1150798"/>
                  </a:cubicBezTo>
                  <a:cubicBezTo>
                    <a:pt x="2064784" y="1100476"/>
                    <a:pt x="2073123" y="1042569"/>
                    <a:pt x="2109077" y="1000639"/>
                  </a:cubicBezTo>
                  <a:cubicBezTo>
                    <a:pt x="2142987" y="961090"/>
                    <a:pt x="2196315" y="941798"/>
                    <a:pt x="2249471" y="949847"/>
                  </a:cubicBezTo>
                  <a:lnTo>
                    <a:pt x="2253988" y="920317"/>
                  </a:lnTo>
                  <a:cubicBezTo>
                    <a:pt x="2190211" y="910645"/>
                    <a:pt x="2126205" y="934132"/>
                    <a:pt x="2085632" y="982099"/>
                  </a:cubicBezTo>
                  <a:lnTo>
                    <a:pt x="2052614" y="1055246"/>
                  </a:lnTo>
                  <a:cubicBezTo>
                    <a:pt x="1928226" y="988072"/>
                    <a:pt x="1765306" y="1028878"/>
                    <a:pt x="1646726" y="1149851"/>
                  </a:cubicBezTo>
                  <a:cubicBezTo>
                    <a:pt x="1576863" y="1018908"/>
                    <a:pt x="1584053" y="461235"/>
                    <a:pt x="1633436" y="269593"/>
                  </a:cubicBezTo>
                  <a:cubicBezTo>
                    <a:pt x="1697428" y="119029"/>
                    <a:pt x="1776459" y="0"/>
                    <a:pt x="1943022" y="0"/>
                  </a:cubicBezTo>
                  <a:close/>
                  <a:moveTo>
                    <a:pt x="1125035" y="0"/>
                  </a:moveTo>
                  <a:cubicBezTo>
                    <a:pt x="1263339" y="0"/>
                    <a:pt x="1331906" y="93097"/>
                    <a:pt x="1410445" y="221451"/>
                  </a:cubicBezTo>
                  <a:cubicBezTo>
                    <a:pt x="1435957" y="307916"/>
                    <a:pt x="1469469" y="634350"/>
                    <a:pt x="1414993" y="936788"/>
                  </a:cubicBezTo>
                  <a:cubicBezTo>
                    <a:pt x="1292755" y="789207"/>
                    <a:pt x="1120697" y="722990"/>
                    <a:pt x="966668" y="764359"/>
                  </a:cubicBezTo>
                  <a:lnTo>
                    <a:pt x="982144" y="815225"/>
                  </a:lnTo>
                  <a:cubicBezTo>
                    <a:pt x="1132425" y="775682"/>
                    <a:pt x="1303018" y="855332"/>
                    <a:pt x="1415509" y="1017952"/>
                  </a:cubicBezTo>
                  <a:cubicBezTo>
                    <a:pt x="1473313" y="1095249"/>
                    <a:pt x="1515123" y="1540497"/>
                    <a:pt x="1420950" y="1873762"/>
                  </a:cubicBezTo>
                  <a:cubicBezTo>
                    <a:pt x="1310606" y="2010353"/>
                    <a:pt x="1143747" y="2060168"/>
                    <a:pt x="1023262" y="1988385"/>
                  </a:cubicBezTo>
                  <a:lnTo>
                    <a:pt x="1021433" y="1991453"/>
                  </a:lnTo>
                  <a:cubicBezTo>
                    <a:pt x="1023094" y="1967976"/>
                    <a:pt x="1018240" y="1944306"/>
                    <a:pt x="1008316" y="1921877"/>
                  </a:cubicBezTo>
                  <a:cubicBezTo>
                    <a:pt x="982883" y="1864403"/>
                    <a:pt x="928002" y="1823883"/>
                    <a:pt x="863997" y="1815323"/>
                  </a:cubicBezTo>
                  <a:lnTo>
                    <a:pt x="860037" y="1844930"/>
                  </a:lnTo>
                  <a:cubicBezTo>
                    <a:pt x="913392" y="1852066"/>
                    <a:pt x="959204" y="1885560"/>
                    <a:pt x="980609" y="1933082"/>
                  </a:cubicBezTo>
                  <a:cubicBezTo>
                    <a:pt x="1003273" y="1983404"/>
                    <a:pt x="994934" y="2041310"/>
                    <a:pt x="958980" y="2083241"/>
                  </a:cubicBezTo>
                  <a:cubicBezTo>
                    <a:pt x="925070" y="2122789"/>
                    <a:pt x="871742" y="2142082"/>
                    <a:pt x="818586" y="2134033"/>
                  </a:cubicBezTo>
                  <a:lnTo>
                    <a:pt x="814069" y="2163562"/>
                  </a:lnTo>
                  <a:cubicBezTo>
                    <a:pt x="877846" y="2173235"/>
                    <a:pt x="941852" y="2149747"/>
                    <a:pt x="982425" y="2101780"/>
                  </a:cubicBezTo>
                  <a:lnTo>
                    <a:pt x="1015443" y="2028633"/>
                  </a:lnTo>
                  <a:cubicBezTo>
                    <a:pt x="1139831" y="2095808"/>
                    <a:pt x="1302751" y="2055001"/>
                    <a:pt x="1421331" y="1934029"/>
                  </a:cubicBezTo>
                  <a:cubicBezTo>
                    <a:pt x="1491194" y="2064971"/>
                    <a:pt x="1484003" y="2622644"/>
                    <a:pt x="1434621" y="2814287"/>
                  </a:cubicBezTo>
                  <a:cubicBezTo>
                    <a:pt x="1370629" y="2964850"/>
                    <a:pt x="1291598" y="3083879"/>
                    <a:pt x="1125035" y="3083879"/>
                  </a:cubicBezTo>
                  <a:cubicBezTo>
                    <a:pt x="976622" y="3083879"/>
                    <a:pt x="853248" y="2976677"/>
                    <a:pt x="835482" y="2834581"/>
                  </a:cubicBezTo>
                  <a:cubicBezTo>
                    <a:pt x="1001251" y="2760784"/>
                    <a:pt x="1101560" y="2608549"/>
                    <a:pt x="1075194" y="2460607"/>
                  </a:cubicBezTo>
                  <a:lnTo>
                    <a:pt x="1035713" y="2468996"/>
                  </a:lnTo>
                  <a:cubicBezTo>
                    <a:pt x="1060354" y="2611450"/>
                    <a:pt x="948194" y="2759243"/>
                    <a:pt x="773360" y="2817692"/>
                  </a:cubicBezTo>
                  <a:cubicBezTo>
                    <a:pt x="763867" y="2823239"/>
                    <a:pt x="753648" y="2823760"/>
                    <a:pt x="743309" y="2823760"/>
                  </a:cubicBezTo>
                  <a:cubicBezTo>
                    <a:pt x="576747" y="2823760"/>
                    <a:pt x="441721" y="2688734"/>
                    <a:pt x="441721" y="2522172"/>
                  </a:cubicBezTo>
                  <a:lnTo>
                    <a:pt x="459036" y="2436399"/>
                  </a:lnTo>
                  <a:lnTo>
                    <a:pt x="441721" y="2436399"/>
                  </a:lnTo>
                  <a:lnTo>
                    <a:pt x="441721" y="2427537"/>
                  </a:lnTo>
                  <a:cubicBezTo>
                    <a:pt x="305234" y="2414137"/>
                    <a:pt x="200762" y="2297266"/>
                    <a:pt x="200762" y="2155997"/>
                  </a:cubicBezTo>
                  <a:lnTo>
                    <a:pt x="217593" y="2072628"/>
                  </a:lnTo>
                  <a:cubicBezTo>
                    <a:pt x="89802" y="2019727"/>
                    <a:pt x="0" y="1893768"/>
                    <a:pt x="0" y="1746838"/>
                  </a:cubicBezTo>
                  <a:cubicBezTo>
                    <a:pt x="0" y="1665177"/>
                    <a:pt x="27737" y="1589996"/>
                    <a:pt x="75847" y="1531990"/>
                  </a:cubicBezTo>
                  <a:cubicBezTo>
                    <a:pt x="158816" y="1432590"/>
                    <a:pt x="276275" y="1387641"/>
                    <a:pt x="381353" y="1423131"/>
                  </a:cubicBezTo>
                  <a:lnTo>
                    <a:pt x="394263" y="1384911"/>
                  </a:lnTo>
                  <a:cubicBezTo>
                    <a:pt x="299825" y="1353014"/>
                    <a:pt x="197101" y="1376758"/>
                    <a:pt x="112642" y="1443556"/>
                  </a:cubicBezTo>
                  <a:cubicBezTo>
                    <a:pt x="74114" y="1395305"/>
                    <a:pt x="55810" y="1333244"/>
                    <a:pt x="55810" y="1266911"/>
                  </a:cubicBezTo>
                  <a:cubicBezTo>
                    <a:pt x="55810" y="1097473"/>
                    <a:pt x="175228" y="955927"/>
                    <a:pt x="334606" y="922383"/>
                  </a:cubicBezTo>
                  <a:cubicBezTo>
                    <a:pt x="497254" y="898036"/>
                    <a:pt x="645210" y="961827"/>
                    <a:pt x="694839" y="1079319"/>
                  </a:cubicBezTo>
                  <a:cubicBezTo>
                    <a:pt x="670482" y="1096114"/>
                    <a:pt x="651035" y="1119484"/>
                    <a:pt x="636636" y="1146893"/>
                  </a:cubicBezTo>
                  <a:cubicBezTo>
                    <a:pt x="598934" y="1218660"/>
                    <a:pt x="601627" y="1307205"/>
                    <a:pt x="643730" y="1380130"/>
                  </a:cubicBezTo>
                  <a:lnTo>
                    <a:pt x="677177" y="1360819"/>
                  </a:lnTo>
                  <a:cubicBezTo>
                    <a:pt x="642024" y="1299932"/>
                    <a:pt x="639299" y="1226219"/>
                    <a:pt x="669992" y="1166433"/>
                  </a:cubicBezTo>
                  <a:cubicBezTo>
                    <a:pt x="681439" y="1144136"/>
                    <a:pt x="696880" y="1125036"/>
                    <a:pt x="719376" y="1114815"/>
                  </a:cubicBezTo>
                  <a:lnTo>
                    <a:pt x="753521" y="1105667"/>
                  </a:lnTo>
                  <a:lnTo>
                    <a:pt x="747068" y="1089375"/>
                  </a:lnTo>
                  <a:cubicBezTo>
                    <a:pt x="775618" y="1073627"/>
                    <a:pt x="808756" y="1066440"/>
                    <a:pt x="843174" y="1068829"/>
                  </a:cubicBezTo>
                  <a:cubicBezTo>
                    <a:pt x="910177" y="1073482"/>
                    <a:pt x="971874" y="1113774"/>
                    <a:pt x="1005945" y="1175134"/>
                  </a:cubicBezTo>
                  <a:lnTo>
                    <a:pt x="1039750" y="1156458"/>
                  </a:lnTo>
                  <a:cubicBezTo>
                    <a:pt x="998956" y="1082934"/>
                    <a:pt x="924540" y="1035010"/>
                    <a:pt x="843662" y="1030172"/>
                  </a:cubicBezTo>
                  <a:cubicBezTo>
                    <a:pt x="804145" y="1027809"/>
                    <a:pt x="766021" y="1035895"/>
                    <a:pt x="732986" y="1053824"/>
                  </a:cubicBezTo>
                  <a:cubicBezTo>
                    <a:pt x="667861" y="924500"/>
                    <a:pt x="500732" y="853399"/>
                    <a:pt x="319377" y="879325"/>
                  </a:cubicBezTo>
                  <a:cubicBezTo>
                    <a:pt x="300989" y="843277"/>
                    <a:pt x="293334" y="802167"/>
                    <a:pt x="293334" y="759266"/>
                  </a:cubicBezTo>
                  <a:cubicBezTo>
                    <a:pt x="293334" y="639212"/>
                    <a:pt x="353287" y="533159"/>
                    <a:pt x="448596" y="474747"/>
                  </a:cubicBezTo>
                  <a:cubicBezTo>
                    <a:pt x="473964" y="344116"/>
                    <a:pt x="571545" y="239326"/>
                    <a:pt x="699138" y="207021"/>
                  </a:cubicBezTo>
                  <a:cubicBezTo>
                    <a:pt x="883688" y="175806"/>
                    <a:pt x="1051685" y="257594"/>
                    <a:pt x="1089767" y="399718"/>
                  </a:cubicBezTo>
                  <a:lnTo>
                    <a:pt x="1128734" y="389277"/>
                  </a:lnTo>
                  <a:cubicBezTo>
                    <a:pt x="1097563" y="272948"/>
                    <a:pt x="992084" y="191573"/>
                    <a:pt x="857834" y="171572"/>
                  </a:cubicBezTo>
                  <a:cubicBezTo>
                    <a:pt x="902623" y="69261"/>
                    <a:pt x="1005740" y="0"/>
                    <a:pt x="112503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cs typeface="B Nazanin" panose="00000700000000000000" pitchFamily="2" charset="-78"/>
              </a:endParaRPr>
            </a:p>
          </p:txBody>
        </p:sp>
        <p:grpSp>
          <p:nvGrpSpPr>
            <p:cNvPr id="5" name="Group 110">
              <a:extLst>
                <a:ext uri="{FF2B5EF4-FFF2-40B4-BE49-F238E27FC236}">
                  <a16:creationId xmlns:a16="http://schemas.microsoft.com/office/drawing/2014/main" id="{46DC11DD-7F4C-C00A-509C-532C4DF0C479}"/>
                </a:ext>
              </a:extLst>
            </p:cNvPr>
            <p:cNvGrpSpPr/>
            <p:nvPr/>
          </p:nvGrpSpPr>
          <p:grpSpPr>
            <a:xfrm>
              <a:off x="5178360" y="1656593"/>
              <a:ext cx="590309" cy="652294"/>
              <a:chOff x="4835382" y="73243"/>
              <a:chExt cx="2920830" cy="3227535"/>
            </a:xfrm>
            <a:grpFill/>
          </p:grpSpPr>
          <p:sp>
            <p:nvSpPr>
              <p:cNvPr id="210" name="Freeform 111">
                <a:extLst>
                  <a:ext uri="{FF2B5EF4-FFF2-40B4-BE49-F238E27FC236}">
                    <a16:creationId xmlns:a16="http://schemas.microsoft.com/office/drawing/2014/main" id="{15282FC8-2318-1EAF-7FB3-C837097F092C}"/>
                  </a:ext>
                </a:extLst>
              </p:cNvPr>
              <p:cNvSpPr/>
              <p:nvPr/>
            </p:nvSpPr>
            <p:spPr>
              <a:xfrm>
                <a:off x="4835382" y="73243"/>
                <a:ext cx="2920830" cy="3227535"/>
              </a:xfrm>
              <a:custGeom>
                <a:avLst/>
                <a:gdLst>
                  <a:gd name="connsiteX0" fmla="*/ 3030279 w 4784651"/>
                  <a:gd name="connsiteY0" fmla="*/ 0 h 5890437"/>
                  <a:gd name="connsiteX1" fmla="*/ 765544 w 4784651"/>
                  <a:gd name="connsiteY1" fmla="*/ 1935126 h 5890437"/>
                  <a:gd name="connsiteX2" fmla="*/ 0 w 4784651"/>
                  <a:gd name="connsiteY2" fmla="*/ 3051544 h 5890437"/>
                  <a:gd name="connsiteX3" fmla="*/ 510363 w 4784651"/>
                  <a:gd name="connsiteY3" fmla="*/ 3327991 h 5890437"/>
                  <a:gd name="connsiteX4" fmla="*/ 297711 w 4784651"/>
                  <a:gd name="connsiteY4" fmla="*/ 3657600 h 5890437"/>
                  <a:gd name="connsiteX5" fmla="*/ 489097 w 4784651"/>
                  <a:gd name="connsiteY5" fmla="*/ 3870251 h 5890437"/>
                  <a:gd name="connsiteX6" fmla="*/ 372139 w 4784651"/>
                  <a:gd name="connsiteY6" fmla="*/ 4061637 h 5890437"/>
                  <a:gd name="connsiteX7" fmla="*/ 563525 w 4784651"/>
                  <a:gd name="connsiteY7" fmla="*/ 4316819 h 5890437"/>
                  <a:gd name="connsiteX8" fmla="*/ 499730 w 4784651"/>
                  <a:gd name="connsiteY8" fmla="*/ 4976037 h 5890437"/>
                  <a:gd name="connsiteX9" fmla="*/ 1754372 w 4784651"/>
                  <a:gd name="connsiteY9" fmla="*/ 5199321 h 5890437"/>
                  <a:gd name="connsiteX10" fmla="*/ 1945758 w 4784651"/>
                  <a:gd name="connsiteY10" fmla="*/ 5890437 h 5890437"/>
                  <a:gd name="connsiteX11" fmla="*/ 4784651 w 4784651"/>
                  <a:gd name="connsiteY11" fmla="*/ 5858540 h 5890437"/>
                  <a:gd name="connsiteX12" fmla="*/ 4561367 w 4784651"/>
                  <a:gd name="connsiteY12" fmla="*/ 4189228 h 5890437"/>
                  <a:gd name="connsiteX13" fmla="*/ 3030279 w 4784651"/>
                  <a:gd name="connsiteY13" fmla="*/ 0 h 5890437"/>
                  <a:gd name="connsiteX0" fmla="*/ 3030279 w 4784651"/>
                  <a:gd name="connsiteY0" fmla="*/ 114 h 5890551"/>
                  <a:gd name="connsiteX1" fmla="*/ 765544 w 4784651"/>
                  <a:gd name="connsiteY1" fmla="*/ 1935240 h 5890551"/>
                  <a:gd name="connsiteX2" fmla="*/ 0 w 4784651"/>
                  <a:gd name="connsiteY2" fmla="*/ 3051658 h 5890551"/>
                  <a:gd name="connsiteX3" fmla="*/ 510363 w 4784651"/>
                  <a:gd name="connsiteY3" fmla="*/ 3328105 h 5890551"/>
                  <a:gd name="connsiteX4" fmla="*/ 297711 w 4784651"/>
                  <a:gd name="connsiteY4" fmla="*/ 3657714 h 5890551"/>
                  <a:gd name="connsiteX5" fmla="*/ 489097 w 4784651"/>
                  <a:gd name="connsiteY5" fmla="*/ 3870365 h 5890551"/>
                  <a:gd name="connsiteX6" fmla="*/ 372139 w 4784651"/>
                  <a:gd name="connsiteY6" fmla="*/ 4061751 h 5890551"/>
                  <a:gd name="connsiteX7" fmla="*/ 563525 w 4784651"/>
                  <a:gd name="connsiteY7" fmla="*/ 4316933 h 5890551"/>
                  <a:gd name="connsiteX8" fmla="*/ 499730 w 4784651"/>
                  <a:gd name="connsiteY8" fmla="*/ 4976151 h 5890551"/>
                  <a:gd name="connsiteX9" fmla="*/ 1754372 w 4784651"/>
                  <a:gd name="connsiteY9" fmla="*/ 5199435 h 5890551"/>
                  <a:gd name="connsiteX10" fmla="*/ 1945758 w 4784651"/>
                  <a:gd name="connsiteY10" fmla="*/ 5890551 h 5890551"/>
                  <a:gd name="connsiteX11" fmla="*/ 4784651 w 4784651"/>
                  <a:gd name="connsiteY11" fmla="*/ 5858654 h 5890551"/>
                  <a:gd name="connsiteX12" fmla="*/ 4561367 w 4784651"/>
                  <a:gd name="connsiteY12" fmla="*/ 4189342 h 5890551"/>
                  <a:gd name="connsiteX13" fmla="*/ 3030279 w 4784651"/>
                  <a:gd name="connsiteY13" fmla="*/ 114 h 5890551"/>
                  <a:gd name="connsiteX0" fmla="*/ 3030279 w 4784651"/>
                  <a:gd name="connsiteY0" fmla="*/ 398 h 5890835"/>
                  <a:gd name="connsiteX1" fmla="*/ 765544 w 4784651"/>
                  <a:gd name="connsiteY1" fmla="*/ 1935524 h 5890835"/>
                  <a:gd name="connsiteX2" fmla="*/ 0 w 4784651"/>
                  <a:gd name="connsiteY2" fmla="*/ 3051942 h 5890835"/>
                  <a:gd name="connsiteX3" fmla="*/ 510363 w 4784651"/>
                  <a:gd name="connsiteY3" fmla="*/ 3328389 h 5890835"/>
                  <a:gd name="connsiteX4" fmla="*/ 297711 w 4784651"/>
                  <a:gd name="connsiteY4" fmla="*/ 3657998 h 5890835"/>
                  <a:gd name="connsiteX5" fmla="*/ 489097 w 4784651"/>
                  <a:gd name="connsiteY5" fmla="*/ 3870649 h 5890835"/>
                  <a:gd name="connsiteX6" fmla="*/ 372139 w 4784651"/>
                  <a:gd name="connsiteY6" fmla="*/ 4062035 h 5890835"/>
                  <a:gd name="connsiteX7" fmla="*/ 563525 w 4784651"/>
                  <a:gd name="connsiteY7" fmla="*/ 4317217 h 5890835"/>
                  <a:gd name="connsiteX8" fmla="*/ 499730 w 4784651"/>
                  <a:gd name="connsiteY8" fmla="*/ 4976435 h 5890835"/>
                  <a:gd name="connsiteX9" fmla="*/ 1754372 w 4784651"/>
                  <a:gd name="connsiteY9" fmla="*/ 5199719 h 5890835"/>
                  <a:gd name="connsiteX10" fmla="*/ 1945758 w 4784651"/>
                  <a:gd name="connsiteY10" fmla="*/ 5890835 h 5890835"/>
                  <a:gd name="connsiteX11" fmla="*/ 4784651 w 4784651"/>
                  <a:gd name="connsiteY11" fmla="*/ 5858938 h 5890835"/>
                  <a:gd name="connsiteX12" fmla="*/ 4561367 w 4784651"/>
                  <a:gd name="connsiteY12" fmla="*/ 4189626 h 5890835"/>
                  <a:gd name="connsiteX13" fmla="*/ 3030279 w 4784651"/>
                  <a:gd name="connsiteY13" fmla="*/ 398 h 5890835"/>
                  <a:gd name="connsiteX0" fmla="*/ 3030279 w 5042277"/>
                  <a:gd name="connsiteY0" fmla="*/ 663 h 5891100"/>
                  <a:gd name="connsiteX1" fmla="*/ 765544 w 5042277"/>
                  <a:gd name="connsiteY1" fmla="*/ 1935789 h 5891100"/>
                  <a:gd name="connsiteX2" fmla="*/ 0 w 5042277"/>
                  <a:gd name="connsiteY2" fmla="*/ 3052207 h 5891100"/>
                  <a:gd name="connsiteX3" fmla="*/ 510363 w 5042277"/>
                  <a:gd name="connsiteY3" fmla="*/ 3328654 h 5891100"/>
                  <a:gd name="connsiteX4" fmla="*/ 297711 w 5042277"/>
                  <a:gd name="connsiteY4" fmla="*/ 3658263 h 5891100"/>
                  <a:gd name="connsiteX5" fmla="*/ 489097 w 5042277"/>
                  <a:gd name="connsiteY5" fmla="*/ 3870914 h 5891100"/>
                  <a:gd name="connsiteX6" fmla="*/ 372139 w 5042277"/>
                  <a:gd name="connsiteY6" fmla="*/ 4062300 h 5891100"/>
                  <a:gd name="connsiteX7" fmla="*/ 563525 w 5042277"/>
                  <a:gd name="connsiteY7" fmla="*/ 4317482 h 5891100"/>
                  <a:gd name="connsiteX8" fmla="*/ 499730 w 5042277"/>
                  <a:gd name="connsiteY8" fmla="*/ 4976700 h 5891100"/>
                  <a:gd name="connsiteX9" fmla="*/ 1754372 w 5042277"/>
                  <a:gd name="connsiteY9" fmla="*/ 5199984 h 5891100"/>
                  <a:gd name="connsiteX10" fmla="*/ 1945758 w 5042277"/>
                  <a:gd name="connsiteY10" fmla="*/ 5891100 h 5891100"/>
                  <a:gd name="connsiteX11" fmla="*/ 4784651 w 5042277"/>
                  <a:gd name="connsiteY11" fmla="*/ 5859203 h 5891100"/>
                  <a:gd name="connsiteX12" fmla="*/ 4561367 w 5042277"/>
                  <a:gd name="connsiteY12" fmla="*/ 4189891 h 5891100"/>
                  <a:gd name="connsiteX13" fmla="*/ 3030279 w 5042277"/>
                  <a:gd name="connsiteY13" fmla="*/ 663 h 5891100"/>
                  <a:gd name="connsiteX0" fmla="*/ 3030279 w 5316637"/>
                  <a:gd name="connsiteY0" fmla="*/ 1079 h 5891516"/>
                  <a:gd name="connsiteX1" fmla="*/ 765544 w 5316637"/>
                  <a:gd name="connsiteY1" fmla="*/ 1936205 h 5891516"/>
                  <a:gd name="connsiteX2" fmla="*/ 0 w 5316637"/>
                  <a:gd name="connsiteY2" fmla="*/ 3052623 h 5891516"/>
                  <a:gd name="connsiteX3" fmla="*/ 510363 w 5316637"/>
                  <a:gd name="connsiteY3" fmla="*/ 3329070 h 5891516"/>
                  <a:gd name="connsiteX4" fmla="*/ 297711 w 5316637"/>
                  <a:gd name="connsiteY4" fmla="*/ 3658679 h 5891516"/>
                  <a:gd name="connsiteX5" fmla="*/ 489097 w 5316637"/>
                  <a:gd name="connsiteY5" fmla="*/ 3871330 h 5891516"/>
                  <a:gd name="connsiteX6" fmla="*/ 372139 w 5316637"/>
                  <a:gd name="connsiteY6" fmla="*/ 4062716 h 5891516"/>
                  <a:gd name="connsiteX7" fmla="*/ 563525 w 5316637"/>
                  <a:gd name="connsiteY7" fmla="*/ 4317898 h 5891516"/>
                  <a:gd name="connsiteX8" fmla="*/ 499730 w 5316637"/>
                  <a:gd name="connsiteY8" fmla="*/ 4977116 h 5891516"/>
                  <a:gd name="connsiteX9" fmla="*/ 1754372 w 5316637"/>
                  <a:gd name="connsiteY9" fmla="*/ 5200400 h 5891516"/>
                  <a:gd name="connsiteX10" fmla="*/ 1945758 w 5316637"/>
                  <a:gd name="connsiteY10" fmla="*/ 5891516 h 5891516"/>
                  <a:gd name="connsiteX11" fmla="*/ 4784651 w 5316637"/>
                  <a:gd name="connsiteY11" fmla="*/ 5859619 h 5891516"/>
                  <a:gd name="connsiteX12" fmla="*/ 4890977 w 5316637"/>
                  <a:gd name="connsiteY12" fmla="*/ 3520456 h 5891516"/>
                  <a:gd name="connsiteX13" fmla="*/ 3030279 w 5316637"/>
                  <a:gd name="connsiteY13" fmla="*/ 1079 h 5891516"/>
                  <a:gd name="connsiteX0" fmla="*/ 3030279 w 5338934"/>
                  <a:gd name="connsiteY0" fmla="*/ 561 h 5890998"/>
                  <a:gd name="connsiteX1" fmla="*/ 765544 w 5338934"/>
                  <a:gd name="connsiteY1" fmla="*/ 1935687 h 5890998"/>
                  <a:gd name="connsiteX2" fmla="*/ 0 w 5338934"/>
                  <a:gd name="connsiteY2" fmla="*/ 3052105 h 5890998"/>
                  <a:gd name="connsiteX3" fmla="*/ 510363 w 5338934"/>
                  <a:gd name="connsiteY3" fmla="*/ 3328552 h 5890998"/>
                  <a:gd name="connsiteX4" fmla="*/ 297711 w 5338934"/>
                  <a:gd name="connsiteY4" fmla="*/ 3658161 h 5890998"/>
                  <a:gd name="connsiteX5" fmla="*/ 489097 w 5338934"/>
                  <a:gd name="connsiteY5" fmla="*/ 3870812 h 5890998"/>
                  <a:gd name="connsiteX6" fmla="*/ 372139 w 5338934"/>
                  <a:gd name="connsiteY6" fmla="*/ 4062198 h 5890998"/>
                  <a:gd name="connsiteX7" fmla="*/ 563525 w 5338934"/>
                  <a:gd name="connsiteY7" fmla="*/ 4317380 h 5890998"/>
                  <a:gd name="connsiteX8" fmla="*/ 499730 w 5338934"/>
                  <a:gd name="connsiteY8" fmla="*/ 4976598 h 5890998"/>
                  <a:gd name="connsiteX9" fmla="*/ 1754372 w 5338934"/>
                  <a:gd name="connsiteY9" fmla="*/ 5199882 h 5890998"/>
                  <a:gd name="connsiteX10" fmla="*/ 1945758 w 5338934"/>
                  <a:gd name="connsiteY10" fmla="*/ 5890998 h 5890998"/>
                  <a:gd name="connsiteX11" fmla="*/ 4784651 w 5338934"/>
                  <a:gd name="connsiteY11" fmla="*/ 5859101 h 5890998"/>
                  <a:gd name="connsiteX12" fmla="*/ 4890977 w 5338934"/>
                  <a:gd name="connsiteY12" fmla="*/ 3519938 h 5890998"/>
                  <a:gd name="connsiteX13" fmla="*/ 3030279 w 5338934"/>
                  <a:gd name="connsiteY13" fmla="*/ 561 h 5890998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75 h 5890612"/>
                  <a:gd name="connsiteX1" fmla="*/ 765544 w 5381346"/>
                  <a:gd name="connsiteY1" fmla="*/ 1935301 h 5890612"/>
                  <a:gd name="connsiteX2" fmla="*/ 0 w 5381346"/>
                  <a:gd name="connsiteY2" fmla="*/ 3051719 h 5890612"/>
                  <a:gd name="connsiteX3" fmla="*/ 510363 w 5381346"/>
                  <a:gd name="connsiteY3" fmla="*/ 3328166 h 5890612"/>
                  <a:gd name="connsiteX4" fmla="*/ 297711 w 5381346"/>
                  <a:gd name="connsiteY4" fmla="*/ 3657775 h 5890612"/>
                  <a:gd name="connsiteX5" fmla="*/ 489097 w 5381346"/>
                  <a:gd name="connsiteY5" fmla="*/ 3870426 h 5890612"/>
                  <a:gd name="connsiteX6" fmla="*/ 372139 w 5381346"/>
                  <a:gd name="connsiteY6" fmla="*/ 4061812 h 5890612"/>
                  <a:gd name="connsiteX7" fmla="*/ 563525 w 5381346"/>
                  <a:gd name="connsiteY7" fmla="*/ 4316994 h 5890612"/>
                  <a:gd name="connsiteX8" fmla="*/ 499730 w 5381346"/>
                  <a:gd name="connsiteY8" fmla="*/ 4976212 h 5890612"/>
                  <a:gd name="connsiteX9" fmla="*/ 1754372 w 5381346"/>
                  <a:gd name="connsiteY9" fmla="*/ 5199496 h 5890612"/>
                  <a:gd name="connsiteX10" fmla="*/ 1945758 w 5381346"/>
                  <a:gd name="connsiteY10" fmla="*/ 5890612 h 5890612"/>
                  <a:gd name="connsiteX11" fmla="*/ 4784651 w 5381346"/>
                  <a:gd name="connsiteY11" fmla="*/ 5858715 h 5890612"/>
                  <a:gd name="connsiteX12" fmla="*/ 4890977 w 5381346"/>
                  <a:gd name="connsiteY12" fmla="*/ 3519552 h 5890612"/>
                  <a:gd name="connsiteX13" fmla="*/ 3030279 w 5381346"/>
                  <a:gd name="connsiteY13" fmla="*/ 175 h 5890612"/>
                  <a:gd name="connsiteX0" fmla="*/ 3030279 w 5381346"/>
                  <a:gd name="connsiteY0" fmla="*/ 1733 h 5892170"/>
                  <a:gd name="connsiteX1" fmla="*/ 0 w 5381346"/>
                  <a:gd name="connsiteY1" fmla="*/ 3053277 h 5892170"/>
                  <a:gd name="connsiteX2" fmla="*/ 510363 w 5381346"/>
                  <a:gd name="connsiteY2" fmla="*/ 3329724 h 5892170"/>
                  <a:gd name="connsiteX3" fmla="*/ 297711 w 5381346"/>
                  <a:gd name="connsiteY3" fmla="*/ 3659333 h 5892170"/>
                  <a:gd name="connsiteX4" fmla="*/ 489097 w 5381346"/>
                  <a:gd name="connsiteY4" fmla="*/ 3871984 h 5892170"/>
                  <a:gd name="connsiteX5" fmla="*/ 372139 w 5381346"/>
                  <a:gd name="connsiteY5" fmla="*/ 4063370 h 5892170"/>
                  <a:gd name="connsiteX6" fmla="*/ 563525 w 5381346"/>
                  <a:gd name="connsiteY6" fmla="*/ 4318552 h 5892170"/>
                  <a:gd name="connsiteX7" fmla="*/ 499730 w 5381346"/>
                  <a:gd name="connsiteY7" fmla="*/ 4977770 h 5892170"/>
                  <a:gd name="connsiteX8" fmla="*/ 1754372 w 5381346"/>
                  <a:gd name="connsiteY8" fmla="*/ 5201054 h 5892170"/>
                  <a:gd name="connsiteX9" fmla="*/ 1945758 w 5381346"/>
                  <a:gd name="connsiteY9" fmla="*/ 5892170 h 5892170"/>
                  <a:gd name="connsiteX10" fmla="*/ 4784651 w 5381346"/>
                  <a:gd name="connsiteY10" fmla="*/ 5860273 h 5892170"/>
                  <a:gd name="connsiteX11" fmla="*/ 4890977 w 5381346"/>
                  <a:gd name="connsiteY11" fmla="*/ 3521110 h 5892170"/>
                  <a:gd name="connsiteX12" fmla="*/ 3030279 w 5381346"/>
                  <a:gd name="connsiteY12" fmla="*/ 1733 h 5892170"/>
                  <a:gd name="connsiteX0" fmla="*/ 3030279 w 5381346"/>
                  <a:gd name="connsiteY0" fmla="*/ 4 h 5890441"/>
                  <a:gd name="connsiteX1" fmla="*/ 0 w 5381346"/>
                  <a:gd name="connsiteY1" fmla="*/ 3051548 h 5890441"/>
                  <a:gd name="connsiteX2" fmla="*/ 510363 w 5381346"/>
                  <a:gd name="connsiteY2" fmla="*/ 3327995 h 5890441"/>
                  <a:gd name="connsiteX3" fmla="*/ 297711 w 5381346"/>
                  <a:gd name="connsiteY3" fmla="*/ 3657604 h 5890441"/>
                  <a:gd name="connsiteX4" fmla="*/ 489097 w 5381346"/>
                  <a:gd name="connsiteY4" fmla="*/ 3870255 h 5890441"/>
                  <a:gd name="connsiteX5" fmla="*/ 372139 w 5381346"/>
                  <a:gd name="connsiteY5" fmla="*/ 4061641 h 5890441"/>
                  <a:gd name="connsiteX6" fmla="*/ 563525 w 5381346"/>
                  <a:gd name="connsiteY6" fmla="*/ 4316823 h 5890441"/>
                  <a:gd name="connsiteX7" fmla="*/ 499730 w 5381346"/>
                  <a:gd name="connsiteY7" fmla="*/ 4976041 h 5890441"/>
                  <a:gd name="connsiteX8" fmla="*/ 1754372 w 5381346"/>
                  <a:gd name="connsiteY8" fmla="*/ 5199325 h 5890441"/>
                  <a:gd name="connsiteX9" fmla="*/ 1945758 w 5381346"/>
                  <a:gd name="connsiteY9" fmla="*/ 5890441 h 5890441"/>
                  <a:gd name="connsiteX10" fmla="*/ 4784651 w 5381346"/>
                  <a:gd name="connsiteY10" fmla="*/ 5858544 h 5890441"/>
                  <a:gd name="connsiteX11" fmla="*/ 4890977 w 5381346"/>
                  <a:gd name="connsiteY11" fmla="*/ 3519381 h 5890441"/>
                  <a:gd name="connsiteX12" fmla="*/ 3030279 w 5381346"/>
                  <a:gd name="connsiteY12" fmla="*/ 4 h 5890441"/>
                  <a:gd name="connsiteX0" fmla="*/ 3040277 w 5391344"/>
                  <a:gd name="connsiteY0" fmla="*/ 4 h 5890441"/>
                  <a:gd name="connsiteX1" fmla="*/ 9998 w 5391344"/>
                  <a:gd name="connsiteY1" fmla="*/ 3051548 h 5890441"/>
                  <a:gd name="connsiteX2" fmla="*/ 520361 w 5391344"/>
                  <a:gd name="connsiteY2" fmla="*/ 3327995 h 5890441"/>
                  <a:gd name="connsiteX3" fmla="*/ 307709 w 5391344"/>
                  <a:gd name="connsiteY3" fmla="*/ 3657604 h 5890441"/>
                  <a:gd name="connsiteX4" fmla="*/ 499095 w 5391344"/>
                  <a:gd name="connsiteY4" fmla="*/ 3870255 h 5890441"/>
                  <a:gd name="connsiteX5" fmla="*/ 382137 w 5391344"/>
                  <a:gd name="connsiteY5" fmla="*/ 4061641 h 5890441"/>
                  <a:gd name="connsiteX6" fmla="*/ 573523 w 5391344"/>
                  <a:gd name="connsiteY6" fmla="*/ 4316823 h 5890441"/>
                  <a:gd name="connsiteX7" fmla="*/ 509728 w 5391344"/>
                  <a:gd name="connsiteY7" fmla="*/ 4976041 h 5890441"/>
                  <a:gd name="connsiteX8" fmla="*/ 1764370 w 5391344"/>
                  <a:gd name="connsiteY8" fmla="*/ 5199325 h 5890441"/>
                  <a:gd name="connsiteX9" fmla="*/ 1955756 w 5391344"/>
                  <a:gd name="connsiteY9" fmla="*/ 5890441 h 5890441"/>
                  <a:gd name="connsiteX10" fmla="*/ 4794649 w 5391344"/>
                  <a:gd name="connsiteY10" fmla="*/ 5858544 h 5890441"/>
                  <a:gd name="connsiteX11" fmla="*/ 4900975 w 5391344"/>
                  <a:gd name="connsiteY11" fmla="*/ 3519381 h 5890441"/>
                  <a:gd name="connsiteX12" fmla="*/ 3040277 w 5391344"/>
                  <a:gd name="connsiteY12" fmla="*/ 4 h 5890441"/>
                  <a:gd name="connsiteX0" fmla="*/ 3040277 w 5391344"/>
                  <a:gd name="connsiteY0" fmla="*/ 4 h 5890441"/>
                  <a:gd name="connsiteX1" fmla="*/ 9998 w 5391344"/>
                  <a:gd name="connsiteY1" fmla="*/ 3051548 h 5890441"/>
                  <a:gd name="connsiteX2" fmla="*/ 520361 w 5391344"/>
                  <a:gd name="connsiteY2" fmla="*/ 3327995 h 5890441"/>
                  <a:gd name="connsiteX3" fmla="*/ 307709 w 5391344"/>
                  <a:gd name="connsiteY3" fmla="*/ 3657604 h 5890441"/>
                  <a:gd name="connsiteX4" fmla="*/ 499095 w 5391344"/>
                  <a:gd name="connsiteY4" fmla="*/ 3870255 h 5890441"/>
                  <a:gd name="connsiteX5" fmla="*/ 382137 w 5391344"/>
                  <a:gd name="connsiteY5" fmla="*/ 4061641 h 5890441"/>
                  <a:gd name="connsiteX6" fmla="*/ 573523 w 5391344"/>
                  <a:gd name="connsiteY6" fmla="*/ 4316823 h 5890441"/>
                  <a:gd name="connsiteX7" fmla="*/ 509728 w 5391344"/>
                  <a:gd name="connsiteY7" fmla="*/ 4976041 h 5890441"/>
                  <a:gd name="connsiteX8" fmla="*/ 1764370 w 5391344"/>
                  <a:gd name="connsiteY8" fmla="*/ 5199325 h 5890441"/>
                  <a:gd name="connsiteX9" fmla="*/ 1955756 w 5391344"/>
                  <a:gd name="connsiteY9" fmla="*/ 5890441 h 5890441"/>
                  <a:gd name="connsiteX10" fmla="*/ 4794649 w 5391344"/>
                  <a:gd name="connsiteY10" fmla="*/ 5858544 h 5890441"/>
                  <a:gd name="connsiteX11" fmla="*/ 4900975 w 5391344"/>
                  <a:gd name="connsiteY11" fmla="*/ 3519381 h 5890441"/>
                  <a:gd name="connsiteX12" fmla="*/ 3040277 w 5391344"/>
                  <a:gd name="connsiteY12" fmla="*/ 4 h 5890441"/>
                  <a:gd name="connsiteX0" fmla="*/ 3030279 w 5381346"/>
                  <a:gd name="connsiteY0" fmla="*/ 92120 h 5982557"/>
                  <a:gd name="connsiteX1" fmla="*/ 914399 w 5381346"/>
                  <a:gd name="connsiteY1" fmla="*/ 1187274 h 5982557"/>
                  <a:gd name="connsiteX2" fmla="*/ 0 w 5381346"/>
                  <a:gd name="connsiteY2" fmla="*/ 3143664 h 5982557"/>
                  <a:gd name="connsiteX3" fmla="*/ 510363 w 5381346"/>
                  <a:gd name="connsiteY3" fmla="*/ 3420111 h 5982557"/>
                  <a:gd name="connsiteX4" fmla="*/ 297711 w 5381346"/>
                  <a:gd name="connsiteY4" fmla="*/ 3749720 h 5982557"/>
                  <a:gd name="connsiteX5" fmla="*/ 489097 w 5381346"/>
                  <a:gd name="connsiteY5" fmla="*/ 3962371 h 5982557"/>
                  <a:gd name="connsiteX6" fmla="*/ 372139 w 5381346"/>
                  <a:gd name="connsiteY6" fmla="*/ 4153757 h 5982557"/>
                  <a:gd name="connsiteX7" fmla="*/ 563525 w 5381346"/>
                  <a:gd name="connsiteY7" fmla="*/ 4408939 h 5982557"/>
                  <a:gd name="connsiteX8" fmla="*/ 499730 w 5381346"/>
                  <a:gd name="connsiteY8" fmla="*/ 5068157 h 5982557"/>
                  <a:gd name="connsiteX9" fmla="*/ 1754372 w 5381346"/>
                  <a:gd name="connsiteY9" fmla="*/ 5291441 h 5982557"/>
                  <a:gd name="connsiteX10" fmla="*/ 1945758 w 5381346"/>
                  <a:gd name="connsiteY10" fmla="*/ 5982557 h 5982557"/>
                  <a:gd name="connsiteX11" fmla="*/ 4784651 w 5381346"/>
                  <a:gd name="connsiteY11" fmla="*/ 5950660 h 5982557"/>
                  <a:gd name="connsiteX12" fmla="*/ 4890977 w 5381346"/>
                  <a:gd name="connsiteY12" fmla="*/ 3611497 h 5982557"/>
                  <a:gd name="connsiteX13" fmla="*/ 3030279 w 5381346"/>
                  <a:gd name="connsiteY13" fmla="*/ 92120 h 5982557"/>
                  <a:gd name="connsiteX0" fmla="*/ 3030279 w 5381346"/>
                  <a:gd name="connsiteY0" fmla="*/ 94250 h 5984687"/>
                  <a:gd name="connsiteX1" fmla="*/ 914399 w 5381346"/>
                  <a:gd name="connsiteY1" fmla="*/ 1189404 h 5984687"/>
                  <a:gd name="connsiteX2" fmla="*/ 0 w 5381346"/>
                  <a:gd name="connsiteY2" fmla="*/ 3145794 h 5984687"/>
                  <a:gd name="connsiteX3" fmla="*/ 510363 w 5381346"/>
                  <a:gd name="connsiteY3" fmla="*/ 3422241 h 5984687"/>
                  <a:gd name="connsiteX4" fmla="*/ 297711 w 5381346"/>
                  <a:gd name="connsiteY4" fmla="*/ 3751850 h 5984687"/>
                  <a:gd name="connsiteX5" fmla="*/ 489097 w 5381346"/>
                  <a:gd name="connsiteY5" fmla="*/ 3964501 h 5984687"/>
                  <a:gd name="connsiteX6" fmla="*/ 372139 w 5381346"/>
                  <a:gd name="connsiteY6" fmla="*/ 4155887 h 5984687"/>
                  <a:gd name="connsiteX7" fmla="*/ 563525 w 5381346"/>
                  <a:gd name="connsiteY7" fmla="*/ 4411069 h 5984687"/>
                  <a:gd name="connsiteX8" fmla="*/ 499730 w 5381346"/>
                  <a:gd name="connsiteY8" fmla="*/ 5070287 h 5984687"/>
                  <a:gd name="connsiteX9" fmla="*/ 1754372 w 5381346"/>
                  <a:gd name="connsiteY9" fmla="*/ 5293571 h 5984687"/>
                  <a:gd name="connsiteX10" fmla="*/ 1945758 w 5381346"/>
                  <a:gd name="connsiteY10" fmla="*/ 5984687 h 5984687"/>
                  <a:gd name="connsiteX11" fmla="*/ 4784651 w 5381346"/>
                  <a:gd name="connsiteY11" fmla="*/ 5952790 h 5984687"/>
                  <a:gd name="connsiteX12" fmla="*/ 4890977 w 5381346"/>
                  <a:gd name="connsiteY12" fmla="*/ 3613627 h 5984687"/>
                  <a:gd name="connsiteX13" fmla="*/ 3030279 w 5381346"/>
                  <a:gd name="connsiteY13" fmla="*/ 94250 h 5984687"/>
                  <a:gd name="connsiteX0" fmla="*/ 3030279 w 5381346"/>
                  <a:gd name="connsiteY0" fmla="*/ 0 h 5890437"/>
                  <a:gd name="connsiteX1" fmla="*/ 914399 w 5381346"/>
                  <a:gd name="connsiteY1" fmla="*/ 1095154 h 5890437"/>
                  <a:gd name="connsiteX2" fmla="*/ 0 w 5381346"/>
                  <a:gd name="connsiteY2" fmla="*/ 3051544 h 5890437"/>
                  <a:gd name="connsiteX3" fmla="*/ 510363 w 5381346"/>
                  <a:gd name="connsiteY3" fmla="*/ 3327991 h 5890437"/>
                  <a:gd name="connsiteX4" fmla="*/ 297711 w 5381346"/>
                  <a:gd name="connsiteY4" fmla="*/ 3657600 h 5890437"/>
                  <a:gd name="connsiteX5" fmla="*/ 489097 w 5381346"/>
                  <a:gd name="connsiteY5" fmla="*/ 3870251 h 5890437"/>
                  <a:gd name="connsiteX6" fmla="*/ 372139 w 5381346"/>
                  <a:gd name="connsiteY6" fmla="*/ 4061637 h 5890437"/>
                  <a:gd name="connsiteX7" fmla="*/ 563525 w 5381346"/>
                  <a:gd name="connsiteY7" fmla="*/ 4316819 h 5890437"/>
                  <a:gd name="connsiteX8" fmla="*/ 499730 w 5381346"/>
                  <a:gd name="connsiteY8" fmla="*/ 4976037 h 5890437"/>
                  <a:gd name="connsiteX9" fmla="*/ 1754372 w 5381346"/>
                  <a:gd name="connsiteY9" fmla="*/ 5199321 h 5890437"/>
                  <a:gd name="connsiteX10" fmla="*/ 1945758 w 5381346"/>
                  <a:gd name="connsiteY10" fmla="*/ 5890437 h 5890437"/>
                  <a:gd name="connsiteX11" fmla="*/ 4784651 w 5381346"/>
                  <a:gd name="connsiteY11" fmla="*/ 5858540 h 5890437"/>
                  <a:gd name="connsiteX12" fmla="*/ 4890977 w 5381346"/>
                  <a:gd name="connsiteY12" fmla="*/ 3519377 h 5890437"/>
                  <a:gd name="connsiteX13" fmla="*/ 3030279 w 5381346"/>
                  <a:gd name="connsiteY13" fmla="*/ 0 h 5890437"/>
                  <a:gd name="connsiteX0" fmla="*/ 3030279 w 5381346"/>
                  <a:gd name="connsiteY0" fmla="*/ 0 h 5890437"/>
                  <a:gd name="connsiteX1" fmla="*/ 914399 w 5381346"/>
                  <a:gd name="connsiteY1" fmla="*/ 1095154 h 5890437"/>
                  <a:gd name="connsiteX2" fmla="*/ 0 w 5381346"/>
                  <a:gd name="connsiteY2" fmla="*/ 3051544 h 5890437"/>
                  <a:gd name="connsiteX3" fmla="*/ 510363 w 5381346"/>
                  <a:gd name="connsiteY3" fmla="*/ 3327991 h 5890437"/>
                  <a:gd name="connsiteX4" fmla="*/ 297711 w 5381346"/>
                  <a:gd name="connsiteY4" fmla="*/ 3657600 h 5890437"/>
                  <a:gd name="connsiteX5" fmla="*/ 489097 w 5381346"/>
                  <a:gd name="connsiteY5" fmla="*/ 3870251 h 5890437"/>
                  <a:gd name="connsiteX6" fmla="*/ 372139 w 5381346"/>
                  <a:gd name="connsiteY6" fmla="*/ 4061637 h 5890437"/>
                  <a:gd name="connsiteX7" fmla="*/ 563525 w 5381346"/>
                  <a:gd name="connsiteY7" fmla="*/ 4316819 h 5890437"/>
                  <a:gd name="connsiteX8" fmla="*/ 499730 w 5381346"/>
                  <a:gd name="connsiteY8" fmla="*/ 4976037 h 5890437"/>
                  <a:gd name="connsiteX9" fmla="*/ 1754372 w 5381346"/>
                  <a:gd name="connsiteY9" fmla="*/ 5199321 h 5890437"/>
                  <a:gd name="connsiteX10" fmla="*/ 1945758 w 5381346"/>
                  <a:gd name="connsiteY10" fmla="*/ 5890437 h 5890437"/>
                  <a:gd name="connsiteX11" fmla="*/ 4784651 w 5381346"/>
                  <a:gd name="connsiteY11" fmla="*/ 5858540 h 5890437"/>
                  <a:gd name="connsiteX12" fmla="*/ 4890977 w 5381346"/>
                  <a:gd name="connsiteY12" fmla="*/ 3519377 h 5890437"/>
                  <a:gd name="connsiteX13" fmla="*/ 3030279 w 5381346"/>
                  <a:gd name="connsiteY13" fmla="*/ 0 h 5890437"/>
                  <a:gd name="connsiteX0" fmla="*/ 3030726 w 5381793"/>
                  <a:gd name="connsiteY0" fmla="*/ 0 h 5890437"/>
                  <a:gd name="connsiteX1" fmla="*/ 914846 w 5381793"/>
                  <a:gd name="connsiteY1" fmla="*/ 1095154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914846 w 5381793"/>
                  <a:gd name="connsiteY1" fmla="*/ 1095154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914846 w 5381793"/>
                  <a:gd name="connsiteY1" fmla="*/ 1095154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90128 w 5381793"/>
                  <a:gd name="connsiteY1" fmla="*/ 1098883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90128 w 5381793"/>
                  <a:gd name="connsiteY1" fmla="*/ 1098883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64 w 5381831"/>
                  <a:gd name="connsiteY0" fmla="*/ 0 h 5890437"/>
                  <a:gd name="connsiteX1" fmla="*/ 890166 w 5381831"/>
                  <a:gd name="connsiteY1" fmla="*/ 1098883 h 5890437"/>
                  <a:gd name="connsiteX2" fmla="*/ 607506 w 5381831"/>
                  <a:gd name="connsiteY2" fmla="*/ 2172770 h 5890437"/>
                  <a:gd name="connsiteX3" fmla="*/ 485 w 5381831"/>
                  <a:gd name="connsiteY3" fmla="*/ 3051544 h 5890437"/>
                  <a:gd name="connsiteX4" fmla="*/ 510848 w 5381831"/>
                  <a:gd name="connsiteY4" fmla="*/ 3327991 h 5890437"/>
                  <a:gd name="connsiteX5" fmla="*/ 298196 w 5381831"/>
                  <a:gd name="connsiteY5" fmla="*/ 3657600 h 5890437"/>
                  <a:gd name="connsiteX6" fmla="*/ 489582 w 5381831"/>
                  <a:gd name="connsiteY6" fmla="*/ 3870251 h 5890437"/>
                  <a:gd name="connsiteX7" fmla="*/ 372624 w 5381831"/>
                  <a:gd name="connsiteY7" fmla="*/ 4061637 h 5890437"/>
                  <a:gd name="connsiteX8" fmla="*/ 564010 w 5381831"/>
                  <a:gd name="connsiteY8" fmla="*/ 4316819 h 5890437"/>
                  <a:gd name="connsiteX9" fmla="*/ 500215 w 5381831"/>
                  <a:gd name="connsiteY9" fmla="*/ 4976037 h 5890437"/>
                  <a:gd name="connsiteX10" fmla="*/ 1754857 w 5381831"/>
                  <a:gd name="connsiteY10" fmla="*/ 5199321 h 5890437"/>
                  <a:gd name="connsiteX11" fmla="*/ 1946243 w 5381831"/>
                  <a:gd name="connsiteY11" fmla="*/ 5890437 h 5890437"/>
                  <a:gd name="connsiteX12" fmla="*/ 4785136 w 5381831"/>
                  <a:gd name="connsiteY12" fmla="*/ 5858540 h 5890437"/>
                  <a:gd name="connsiteX13" fmla="*/ 4891462 w 5381831"/>
                  <a:gd name="connsiteY13" fmla="*/ 3519377 h 5890437"/>
                  <a:gd name="connsiteX14" fmla="*/ 3030764 w 5381831"/>
                  <a:gd name="connsiteY14" fmla="*/ 0 h 5890437"/>
                  <a:gd name="connsiteX0" fmla="*/ 3030764 w 5381831"/>
                  <a:gd name="connsiteY0" fmla="*/ 0 h 5890437"/>
                  <a:gd name="connsiteX1" fmla="*/ 890166 w 5381831"/>
                  <a:gd name="connsiteY1" fmla="*/ 1098883 h 5890437"/>
                  <a:gd name="connsiteX2" fmla="*/ 607506 w 5381831"/>
                  <a:gd name="connsiteY2" fmla="*/ 2172770 h 5890437"/>
                  <a:gd name="connsiteX3" fmla="*/ 485 w 5381831"/>
                  <a:gd name="connsiteY3" fmla="*/ 3051544 h 5890437"/>
                  <a:gd name="connsiteX4" fmla="*/ 510848 w 5381831"/>
                  <a:gd name="connsiteY4" fmla="*/ 3327991 h 5890437"/>
                  <a:gd name="connsiteX5" fmla="*/ 298196 w 5381831"/>
                  <a:gd name="connsiteY5" fmla="*/ 3657600 h 5890437"/>
                  <a:gd name="connsiteX6" fmla="*/ 489582 w 5381831"/>
                  <a:gd name="connsiteY6" fmla="*/ 3870251 h 5890437"/>
                  <a:gd name="connsiteX7" fmla="*/ 372624 w 5381831"/>
                  <a:gd name="connsiteY7" fmla="*/ 4061637 h 5890437"/>
                  <a:gd name="connsiteX8" fmla="*/ 564010 w 5381831"/>
                  <a:gd name="connsiteY8" fmla="*/ 4316819 h 5890437"/>
                  <a:gd name="connsiteX9" fmla="*/ 500215 w 5381831"/>
                  <a:gd name="connsiteY9" fmla="*/ 4976037 h 5890437"/>
                  <a:gd name="connsiteX10" fmla="*/ 1754857 w 5381831"/>
                  <a:gd name="connsiteY10" fmla="*/ 5199321 h 5890437"/>
                  <a:gd name="connsiteX11" fmla="*/ 1946243 w 5381831"/>
                  <a:gd name="connsiteY11" fmla="*/ 5890437 h 5890437"/>
                  <a:gd name="connsiteX12" fmla="*/ 4785136 w 5381831"/>
                  <a:gd name="connsiteY12" fmla="*/ 5858540 h 5890437"/>
                  <a:gd name="connsiteX13" fmla="*/ 4891462 w 5381831"/>
                  <a:gd name="connsiteY13" fmla="*/ 3519377 h 5890437"/>
                  <a:gd name="connsiteX14" fmla="*/ 3030764 w 5381831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298271 w 5381906"/>
                  <a:gd name="connsiteY5" fmla="*/ 365760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298271 w 5381906"/>
                  <a:gd name="connsiteY5" fmla="*/ 365760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298271 w 5381906"/>
                  <a:gd name="connsiteY5" fmla="*/ 365760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765 w 5381832"/>
                  <a:gd name="connsiteY0" fmla="*/ 0 h 5890437"/>
                  <a:gd name="connsiteX1" fmla="*/ 890167 w 5381832"/>
                  <a:gd name="connsiteY1" fmla="*/ 1098883 h 5890437"/>
                  <a:gd name="connsiteX2" fmla="*/ 672821 w 5381832"/>
                  <a:gd name="connsiteY2" fmla="*/ 2220272 h 5890437"/>
                  <a:gd name="connsiteX3" fmla="*/ 486 w 5381832"/>
                  <a:gd name="connsiteY3" fmla="*/ 3051544 h 5890437"/>
                  <a:gd name="connsiteX4" fmla="*/ 510849 w 5381832"/>
                  <a:gd name="connsiteY4" fmla="*/ 3327991 h 5890437"/>
                  <a:gd name="connsiteX5" fmla="*/ 339761 w 5381832"/>
                  <a:gd name="connsiteY5" fmla="*/ 3734790 h 5890437"/>
                  <a:gd name="connsiteX6" fmla="*/ 531147 w 5381832"/>
                  <a:gd name="connsiteY6" fmla="*/ 3870251 h 5890437"/>
                  <a:gd name="connsiteX7" fmla="*/ 372625 w 5381832"/>
                  <a:gd name="connsiteY7" fmla="*/ 4061637 h 5890437"/>
                  <a:gd name="connsiteX8" fmla="*/ 564011 w 5381832"/>
                  <a:gd name="connsiteY8" fmla="*/ 4316819 h 5890437"/>
                  <a:gd name="connsiteX9" fmla="*/ 500216 w 5381832"/>
                  <a:gd name="connsiteY9" fmla="*/ 4976037 h 5890437"/>
                  <a:gd name="connsiteX10" fmla="*/ 1754858 w 5381832"/>
                  <a:gd name="connsiteY10" fmla="*/ 5039004 h 5890437"/>
                  <a:gd name="connsiteX11" fmla="*/ 1946244 w 5381832"/>
                  <a:gd name="connsiteY11" fmla="*/ 5890437 h 5890437"/>
                  <a:gd name="connsiteX12" fmla="*/ 4785137 w 5381832"/>
                  <a:gd name="connsiteY12" fmla="*/ 5858540 h 5890437"/>
                  <a:gd name="connsiteX13" fmla="*/ 4891463 w 5381832"/>
                  <a:gd name="connsiteY13" fmla="*/ 3519377 h 5890437"/>
                  <a:gd name="connsiteX14" fmla="*/ 3030765 w 5381832"/>
                  <a:gd name="connsiteY14" fmla="*/ 0 h 5890437"/>
                  <a:gd name="connsiteX0" fmla="*/ 3030862 w 5381929"/>
                  <a:gd name="connsiteY0" fmla="*/ 0 h 5890437"/>
                  <a:gd name="connsiteX1" fmla="*/ 890264 w 5381929"/>
                  <a:gd name="connsiteY1" fmla="*/ 1098883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90264 w 5381929"/>
                  <a:gd name="connsiteY1" fmla="*/ 1098883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90264 w 5381929"/>
                  <a:gd name="connsiteY1" fmla="*/ 1098883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90264 w 5381929"/>
                  <a:gd name="connsiteY1" fmla="*/ 1098883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72451 w 5381929"/>
                  <a:gd name="connsiteY1" fmla="*/ 1057320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72451 w 5381929"/>
                  <a:gd name="connsiteY1" fmla="*/ 1057320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81633 w 5381929"/>
                  <a:gd name="connsiteY1" fmla="*/ 920842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81633 w 5381929"/>
                  <a:gd name="connsiteY1" fmla="*/ 920842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27042 w 5381929"/>
                  <a:gd name="connsiteY1" fmla="*/ 866251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27042 w 5381929"/>
                  <a:gd name="connsiteY1" fmla="*/ 866251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27042 w 5381929"/>
                  <a:gd name="connsiteY1" fmla="*/ 866251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1751 h 5892188"/>
                  <a:gd name="connsiteX1" fmla="*/ 927042 w 5381929"/>
                  <a:gd name="connsiteY1" fmla="*/ 868002 h 5892188"/>
                  <a:gd name="connsiteX2" fmla="*/ 672918 w 5381929"/>
                  <a:gd name="connsiteY2" fmla="*/ 2222023 h 5892188"/>
                  <a:gd name="connsiteX3" fmla="*/ 583 w 5381929"/>
                  <a:gd name="connsiteY3" fmla="*/ 3053295 h 5892188"/>
                  <a:gd name="connsiteX4" fmla="*/ 510946 w 5381929"/>
                  <a:gd name="connsiteY4" fmla="*/ 3329742 h 5892188"/>
                  <a:gd name="connsiteX5" fmla="*/ 339858 w 5381929"/>
                  <a:gd name="connsiteY5" fmla="*/ 3736541 h 5892188"/>
                  <a:gd name="connsiteX6" fmla="*/ 531244 w 5381929"/>
                  <a:gd name="connsiteY6" fmla="*/ 3872002 h 5892188"/>
                  <a:gd name="connsiteX7" fmla="*/ 372722 w 5381929"/>
                  <a:gd name="connsiteY7" fmla="*/ 4063388 h 5892188"/>
                  <a:gd name="connsiteX8" fmla="*/ 564108 w 5381929"/>
                  <a:gd name="connsiteY8" fmla="*/ 4318570 h 5892188"/>
                  <a:gd name="connsiteX9" fmla="*/ 500313 w 5381929"/>
                  <a:gd name="connsiteY9" fmla="*/ 4977788 h 5892188"/>
                  <a:gd name="connsiteX10" fmla="*/ 1754955 w 5381929"/>
                  <a:gd name="connsiteY10" fmla="*/ 5040755 h 5892188"/>
                  <a:gd name="connsiteX11" fmla="*/ 1946341 w 5381929"/>
                  <a:gd name="connsiteY11" fmla="*/ 5892188 h 5892188"/>
                  <a:gd name="connsiteX12" fmla="*/ 4785234 w 5381929"/>
                  <a:gd name="connsiteY12" fmla="*/ 5860291 h 5892188"/>
                  <a:gd name="connsiteX13" fmla="*/ 4891560 w 5381929"/>
                  <a:gd name="connsiteY13" fmla="*/ 3521128 h 5892188"/>
                  <a:gd name="connsiteX14" fmla="*/ 3030862 w 5381929"/>
                  <a:gd name="connsiteY14" fmla="*/ 1751 h 5892188"/>
                  <a:gd name="connsiteX0" fmla="*/ 3031042 w 5382109"/>
                  <a:gd name="connsiteY0" fmla="*/ 1751 h 5892188"/>
                  <a:gd name="connsiteX1" fmla="*/ 927222 w 5382109"/>
                  <a:gd name="connsiteY1" fmla="*/ 868002 h 5892188"/>
                  <a:gd name="connsiteX2" fmla="*/ 577563 w 5382109"/>
                  <a:gd name="connsiteY2" fmla="*/ 2303910 h 5892188"/>
                  <a:gd name="connsiteX3" fmla="*/ 763 w 5382109"/>
                  <a:gd name="connsiteY3" fmla="*/ 3053295 h 5892188"/>
                  <a:gd name="connsiteX4" fmla="*/ 511126 w 5382109"/>
                  <a:gd name="connsiteY4" fmla="*/ 3329742 h 5892188"/>
                  <a:gd name="connsiteX5" fmla="*/ 340038 w 5382109"/>
                  <a:gd name="connsiteY5" fmla="*/ 3736541 h 5892188"/>
                  <a:gd name="connsiteX6" fmla="*/ 531424 w 5382109"/>
                  <a:gd name="connsiteY6" fmla="*/ 3872002 h 5892188"/>
                  <a:gd name="connsiteX7" fmla="*/ 372902 w 5382109"/>
                  <a:gd name="connsiteY7" fmla="*/ 4063388 h 5892188"/>
                  <a:gd name="connsiteX8" fmla="*/ 564288 w 5382109"/>
                  <a:gd name="connsiteY8" fmla="*/ 4318570 h 5892188"/>
                  <a:gd name="connsiteX9" fmla="*/ 500493 w 5382109"/>
                  <a:gd name="connsiteY9" fmla="*/ 4977788 h 5892188"/>
                  <a:gd name="connsiteX10" fmla="*/ 1755135 w 5382109"/>
                  <a:gd name="connsiteY10" fmla="*/ 5040755 h 5892188"/>
                  <a:gd name="connsiteX11" fmla="*/ 1946521 w 5382109"/>
                  <a:gd name="connsiteY11" fmla="*/ 5892188 h 5892188"/>
                  <a:gd name="connsiteX12" fmla="*/ 4785414 w 5382109"/>
                  <a:gd name="connsiteY12" fmla="*/ 5860291 h 5892188"/>
                  <a:gd name="connsiteX13" fmla="*/ 4891740 w 5382109"/>
                  <a:gd name="connsiteY13" fmla="*/ 3521128 h 5892188"/>
                  <a:gd name="connsiteX14" fmla="*/ 3031042 w 5382109"/>
                  <a:gd name="connsiteY14" fmla="*/ 1751 h 5892188"/>
                  <a:gd name="connsiteX0" fmla="*/ 3031042 w 5382109"/>
                  <a:gd name="connsiteY0" fmla="*/ 2101 h 5892538"/>
                  <a:gd name="connsiteX1" fmla="*/ 913575 w 5382109"/>
                  <a:gd name="connsiteY1" fmla="*/ 827408 h 5892538"/>
                  <a:gd name="connsiteX2" fmla="*/ 577563 w 5382109"/>
                  <a:gd name="connsiteY2" fmla="*/ 2304260 h 5892538"/>
                  <a:gd name="connsiteX3" fmla="*/ 763 w 5382109"/>
                  <a:gd name="connsiteY3" fmla="*/ 3053645 h 5892538"/>
                  <a:gd name="connsiteX4" fmla="*/ 511126 w 5382109"/>
                  <a:gd name="connsiteY4" fmla="*/ 3330092 h 5892538"/>
                  <a:gd name="connsiteX5" fmla="*/ 340038 w 5382109"/>
                  <a:gd name="connsiteY5" fmla="*/ 3736891 h 5892538"/>
                  <a:gd name="connsiteX6" fmla="*/ 531424 w 5382109"/>
                  <a:gd name="connsiteY6" fmla="*/ 3872352 h 5892538"/>
                  <a:gd name="connsiteX7" fmla="*/ 372902 w 5382109"/>
                  <a:gd name="connsiteY7" fmla="*/ 4063738 h 5892538"/>
                  <a:gd name="connsiteX8" fmla="*/ 564288 w 5382109"/>
                  <a:gd name="connsiteY8" fmla="*/ 4318920 h 5892538"/>
                  <a:gd name="connsiteX9" fmla="*/ 500493 w 5382109"/>
                  <a:gd name="connsiteY9" fmla="*/ 4978138 h 5892538"/>
                  <a:gd name="connsiteX10" fmla="*/ 1755135 w 5382109"/>
                  <a:gd name="connsiteY10" fmla="*/ 5041105 h 5892538"/>
                  <a:gd name="connsiteX11" fmla="*/ 1946521 w 5382109"/>
                  <a:gd name="connsiteY11" fmla="*/ 5892538 h 5892538"/>
                  <a:gd name="connsiteX12" fmla="*/ 4785414 w 5382109"/>
                  <a:gd name="connsiteY12" fmla="*/ 5860641 h 5892538"/>
                  <a:gd name="connsiteX13" fmla="*/ 4891740 w 5382109"/>
                  <a:gd name="connsiteY13" fmla="*/ 3521478 h 5892538"/>
                  <a:gd name="connsiteX14" fmla="*/ 3031042 w 5382109"/>
                  <a:gd name="connsiteY14" fmla="*/ 2101 h 5892538"/>
                  <a:gd name="connsiteX0" fmla="*/ 3031042 w 5382109"/>
                  <a:gd name="connsiteY0" fmla="*/ 941 h 5891378"/>
                  <a:gd name="connsiteX1" fmla="*/ 886280 w 5382109"/>
                  <a:gd name="connsiteY1" fmla="*/ 1071908 h 5891378"/>
                  <a:gd name="connsiteX2" fmla="*/ 577563 w 5382109"/>
                  <a:gd name="connsiteY2" fmla="*/ 2303100 h 5891378"/>
                  <a:gd name="connsiteX3" fmla="*/ 763 w 5382109"/>
                  <a:gd name="connsiteY3" fmla="*/ 3052485 h 5891378"/>
                  <a:gd name="connsiteX4" fmla="*/ 511126 w 5382109"/>
                  <a:gd name="connsiteY4" fmla="*/ 3328932 h 5891378"/>
                  <a:gd name="connsiteX5" fmla="*/ 340038 w 5382109"/>
                  <a:gd name="connsiteY5" fmla="*/ 3735731 h 5891378"/>
                  <a:gd name="connsiteX6" fmla="*/ 531424 w 5382109"/>
                  <a:gd name="connsiteY6" fmla="*/ 3871192 h 5891378"/>
                  <a:gd name="connsiteX7" fmla="*/ 372902 w 5382109"/>
                  <a:gd name="connsiteY7" fmla="*/ 4062578 h 5891378"/>
                  <a:gd name="connsiteX8" fmla="*/ 564288 w 5382109"/>
                  <a:gd name="connsiteY8" fmla="*/ 4317760 h 5891378"/>
                  <a:gd name="connsiteX9" fmla="*/ 500493 w 5382109"/>
                  <a:gd name="connsiteY9" fmla="*/ 4976978 h 5891378"/>
                  <a:gd name="connsiteX10" fmla="*/ 1755135 w 5382109"/>
                  <a:gd name="connsiteY10" fmla="*/ 5039945 h 5891378"/>
                  <a:gd name="connsiteX11" fmla="*/ 1946521 w 5382109"/>
                  <a:gd name="connsiteY11" fmla="*/ 5891378 h 5891378"/>
                  <a:gd name="connsiteX12" fmla="*/ 4785414 w 5382109"/>
                  <a:gd name="connsiteY12" fmla="*/ 5859481 h 5891378"/>
                  <a:gd name="connsiteX13" fmla="*/ 4891740 w 5382109"/>
                  <a:gd name="connsiteY13" fmla="*/ 3520318 h 5891378"/>
                  <a:gd name="connsiteX14" fmla="*/ 3031042 w 5382109"/>
                  <a:gd name="connsiteY14" fmla="*/ 941 h 5891378"/>
                  <a:gd name="connsiteX0" fmla="*/ 3031042 w 5382109"/>
                  <a:gd name="connsiteY0" fmla="*/ 753 h 5891190"/>
                  <a:gd name="connsiteX1" fmla="*/ 886280 w 5382109"/>
                  <a:gd name="connsiteY1" fmla="*/ 1071720 h 5891190"/>
                  <a:gd name="connsiteX2" fmla="*/ 577563 w 5382109"/>
                  <a:gd name="connsiteY2" fmla="*/ 2302912 h 5891190"/>
                  <a:gd name="connsiteX3" fmla="*/ 763 w 5382109"/>
                  <a:gd name="connsiteY3" fmla="*/ 3052297 h 5891190"/>
                  <a:gd name="connsiteX4" fmla="*/ 511126 w 5382109"/>
                  <a:gd name="connsiteY4" fmla="*/ 3328744 h 5891190"/>
                  <a:gd name="connsiteX5" fmla="*/ 340038 w 5382109"/>
                  <a:gd name="connsiteY5" fmla="*/ 3735543 h 5891190"/>
                  <a:gd name="connsiteX6" fmla="*/ 531424 w 5382109"/>
                  <a:gd name="connsiteY6" fmla="*/ 3871004 h 5891190"/>
                  <a:gd name="connsiteX7" fmla="*/ 372902 w 5382109"/>
                  <a:gd name="connsiteY7" fmla="*/ 4062390 h 5891190"/>
                  <a:gd name="connsiteX8" fmla="*/ 564288 w 5382109"/>
                  <a:gd name="connsiteY8" fmla="*/ 4317572 h 5891190"/>
                  <a:gd name="connsiteX9" fmla="*/ 500493 w 5382109"/>
                  <a:gd name="connsiteY9" fmla="*/ 4976790 h 5891190"/>
                  <a:gd name="connsiteX10" fmla="*/ 1755135 w 5382109"/>
                  <a:gd name="connsiteY10" fmla="*/ 5039757 h 5891190"/>
                  <a:gd name="connsiteX11" fmla="*/ 1946521 w 5382109"/>
                  <a:gd name="connsiteY11" fmla="*/ 5891190 h 5891190"/>
                  <a:gd name="connsiteX12" fmla="*/ 4785414 w 5382109"/>
                  <a:gd name="connsiteY12" fmla="*/ 5859293 h 5891190"/>
                  <a:gd name="connsiteX13" fmla="*/ 4891740 w 5382109"/>
                  <a:gd name="connsiteY13" fmla="*/ 3520130 h 5891190"/>
                  <a:gd name="connsiteX14" fmla="*/ 3031042 w 5382109"/>
                  <a:gd name="connsiteY14" fmla="*/ 753 h 5891190"/>
                  <a:gd name="connsiteX0" fmla="*/ 3031042 w 5382109"/>
                  <a:gd name="connsiteY0" fmla="*/ 753 h 5891190"/>
                  <a:gd name="connsiteX1" fmla="*/ 886280 w 5382109"/>
                  <a:gd name="connsiteY1" fmla="*/ 1071720 h 5891190"/>
                  <a:gd name="connsiteX2" fmla="*/ 577563 w 5382109"/>
                  <a:gd name="connsiteY2" fmla="*/ 2302912 h 5891190"/>
                  <a:gd name="connsiteX3" fmla="*/ 763 w 5382109"/>
                  <a:gd name="connsiteY3" fmla="*/ 3052297 h 5891190"/>
                  <a:gd name="connsiteX4" fmla="*/ 511126 w 5382109"/>
                  <a:gd name="connsiteY4" fmla="*/ 3328744 h 5891190"/>
                  <a:gd name="connsiteX5" fmla="*/ 340038 w 5382109"/>
                  <a:gd name="connsiteY5" fmla="*/ 3735543 h 5891190"/>
                  <a:gd name="connsiteX6" fmla="*/ 531424 w 5382109"/>
                  <a:gd name="connsiteY6" fmla="*/ 3871004 h 5891190"/>
                  <a:gd name="connsiteX7" fmla="*/ 372902 w 5382109"/>
                  <a:gd name="connsiteY7" fmla="*/ 4062390 h 5891190"/>
                  <a:gd name="connsiteX8" fmla="*/ 564288 w 5382109"/>
                  <a:gd name="connsiteY8" fmla="*/ 4317572 h 5891190"/>
                  <a:gd name="connsiteX9" fmla="*/ 500493 w 5382109"/>
                  <a:gd name="connsiteY9" fmla="*/ 4976790 h 5891190"/>
                  <a:gd name="connsiteX10" fmla="*/ 1755135 w 5382109"/>
                  <a:gd name="connsiteY10" fmla="*/ 5039757 h 5891190"/>
                  <a:gd name="connsiteX11" fmla="*/ 1946521 w 5382109"/>
                  <a:gd name="connsiteY11" fmla="*/ 5891190 h 5891190"/>
                  <a:gd name="connsiteX12" fmla="*/ 4785414 w 5382109"/>
                  <a:gd name="connsiteY12" fmla="*/ 5859293 h 5891190"/>
                  <a:gd name="connsiteX13" fmla="*/ 4891740 w 5382109"/>
                  <a:gd name="connsiteY13" fmla="*/ 3520130 h 5891190"/>
                  <a:gd name="connsiteX14" fmla="*/ 3031042 w 5382109"/>
                  <a:gd name="connsiteY14" fmla="*/ 753 h 5891190"/>
                  <a:gd name="connsiteX0" fmla="*/ 3031042 w 5382109"/>
                  <a:gd name="connsiteY0" fmla="*/ 792 h 5891229"/>
                  <a:gd name="connsiteX1" fmla="*/ 777098 w 5382109"/>
                  <a:gd name="connsiteY1" fmla="*/ 1044464 h 5891229"/>
                  <a:gd name="connsiteX2" fmla="*/ 577563 w 5382109"/>
                  <a:gd name="connsiteY2" fmla="*/ 2302951 h 5891229"/>
                  <a:gd name="connsiteX3" fmla="*/ 763 w 5382109"/>
                  <a:gd name="connsiteY3" fmla="*/ 3052336 h 5891229"/>
                  <a:gd name="connsiteX4" fmla="*/ 511126 w 5382109"/>
                  <a:gd name="connsiteY4" fmla="*/ 3328783 h 5891229"/>
                  <a:gd name="connsiteX5" fmla="*/ 340038 w 5382109"/>
                  <a:gd name="connsiteY5" fmla="*/ 3735582 h 5891229"/>
                  <a:gd name="connsiteX6" fmla="*/ 531424 w 5382109"/>
                  <a:gd name="connsiteY6" fmla="*/ 3871043 h 5891229"/>
                  <a:gd name="connsiteX7" fmla="*/ 372902 w 5382109"/>
                  <a:gd name="connsiteY7" fmla="*/ 4062429 h 5891229"/>
                  <a:gd name="connsiteX8" fmla="*/ 564288 w 5382109"/>
                  <a:gd name="connsiteY8" fmla="*/ 4317611 h 5891229"/>
                  <a:gd name="connsiteX9" fmla="*/ 500493 w 5382109"/>
                  <a:gd name="connsiteY9" fmla="*/ 4976829 h 5891229"/>
                  <a:gd name="connsiteX10" fmla="*/ 1755135 w 5382109"/>
                  <a:gd name="connsiteY10" fmla="*/ 5039796 h 5891229"/>
                  <a:gd name="connsiteX11" fmla="*/ 1946521 w 5382109"/>
                  <a:gd name="connsiteY11" fmla="*/ 5891229 h 5891229"/>
                  <a:gd name="connsiteX12" fmla="*/ 4785414 w 5382109"/>
                  <a:gd name="connsiteY12" fmla="*/ 5859332 h 5891229"/>
                  <a:gd name="connsiteX13" fmla="*/ 4891740 w 5382109"/>
                  <a:gd name="connsiteY13" fmla="*/ 3520169 h 5891229"/>
                  <a:gd name="connsiteX14" fmla="*/ 3031042 w 5382109"/>
                  <a:gd name="connsiteY14" fmla="*/ 792 h 5891229"/>
                  <a:gd name="connsiteX0" fmla="*/ 3031042 w 5382109"/>
                  <a:gd name="connsiteY0" fmla="*/ 792 h 5891229"/>
                  <a:gd name="connsiteX1" fmla="*/ 777098 w 5382109"/>
                  <a:gd name="connsiteY1" fmla="*/ 1044464 h 5891229"/>
                  <a:gd name="connsiteX2" fmla="*/ 577563 w 5382109"/>
                  <a:gd name="connsiteY2" fmla="*/ 2302951 h 5891229"/>
                  <a:gd name="connsiteX3" fmla="*/ 763 w 5382109"/>
                  <a:gd name="connsiteY3" fmla="*/ 3052336 h 5891229"/>
                  <a:gd name="connsiteX4" fmla="*/ 511126 w 5382109"/>
                  <a:gd name="connsiteY4" fmla="*/ 3328783 h 5891229"/>
                  <a:gd name="connsiteX5" fmla="*/ 340038 w 5382109"/>
                  <a:gd name="connsiteY5" fmla="*/ 3735582 h 5891229"/>
                  <a:gd name="connsiteX6" fmla="*/ 531424 w 5382109"/>
                  <a:gd name="connsiteY6" fmla="*/ 3871043 h 5891229"/>
                  <a:gd name="connsiteX7" fmla="*/ 372902 w 5382109"/>
                  <a:gd name="connsiteY7" fmla="*/ 4062429 h 5891229"/>
                  <a:gd name="connsiteX8" fmla="*/ 564288 w 5382109"/>
                  <a:gd name="connsiteY8" fmla="*/ 4317611 h 5891229"/>
                  <a:gd name="connsiteX9" fmla="*/ 500493 w 5382109"/>
                  <a:gd name="connsiteY9" fmla="*/ 4976829 h 5891229"/>
                  <a:gd name="connsiteX10" fmla="*/ 1755135 w 5382109"/>
                  <a:gd name="connsiteY10" fmla="*/ 5039796 h 5891229"/>
                  <a:gd name="connsiteX11" fmla="*/ 1946521 w 5382109"/>
                  <a:gd name="connsiteY11" fmla="*/ 5891229 h 5891229"/>
                  <a:gd name="connsiteX12" fmla="*/ 4785414 w 5382109"/>
                  <a:gd name="connsiteY12" fmla="*/ 5859332 h 5891229"/>
                  <a:gd name="connsiteX13" fmla="*/ 4891740 w 5382109"/>
                  <a:gd name="connsiteY13" fmla="*/ 3520169 h 5891229"/>
                  <a:gd name="connsiteX14" fmla="*/ 3031042 w 5382109"/>
                  <a:gd name="connsiteY14" fmla="*/ 792 h 5891229"/>
                  <a:gd name="connsiteX0" fmla="*/ 3031042 w 5382109"/>
                  <a:gd name="connsiteY0" fmla="*/ 792 h 5891229"/>
                  <a:gd name="connsiteX1" fmla="*/ 777098 w 5382109"/>
                  <a:gd name="connsiteY1" fmla="*/ 1044464 h 5891229"/>
                  <a:gd name="connsiteX2" fmla="*/ 577563 w 5382109"/>
                  <a:gd name="connsiteY2" fmla="*/ 2302951 h 5891229"/>
                  <a:gd name="connsiteX3" fmla="*/ 763 w 5382109"/>
                  <a:gd name="connsiteY3" fmla="*/ 3052336 h 5891229"/>
                  <a:gd name="connsiteX4" fmla="*/ 511126 w 5382109"/>
                  <a:gd name="connsiteY4" fmla="*/ 3328783 h 5891229"/>
                  <a:gd name="connsiteX5" fmla="*/ 340038 w 5382109"/>
                  <a:gd name="connsiteY5" fmla="*/ 3735582 h 5891229"/>
                  <a:gd name="connsiteX6" fmla="*/ 531424 w 5382109"/>
                  <a:gd name="connsiteY6" fmla="*/ 3871043 h 5891229"/>
                  <a:gd name="connsiteX7" fmla="*/ 372902 w 5382109"/>
                  <a:gd name="connsiteY7" fmla="*/ 4062429 h 5891229"/>
                  <a:gd name="connsiteX8" fmla="*/ 564288 w 5382109"/>
                  <a:gd name="connsiteY8" fmla="*/ 4317611 h 5891229"/>
                  <a:gd name="connsiteX9" fmla="*/ 500493 w 5382109"/>
                  <a:gd name="connsiteY9" fmla="*/ 4976829 h 5891229"/>
                  <a:gd name="connsiteX10" fmla="*/ 1755135 w 5382109"/>
                  <a:gd name="connsiteY10" fmla="*/ 5039796 h 5891229"/>
                  <a:gd name="connsiteX11" fmla="*/ 1946521 w 5382109"/>
                  <a:gd name="connsiteY11" fmla="*/ 5891229 h 5891229"/>
                  <a:gd name="connsiteX12" fmla="*/ 4785414 w 5382109"/>
                  <a:gd name="connsiteY12" fmla="*/ 5859332 h 5891229"/>
                  <a:gd name="connsiteX13" fmla="*/ 4891740 w 5382109"/>
                  <a:gd name="connsiteY13" fmla="*/ 3520169 h 5891229"/>
                  <a:gd name="connsiteX14" fmla="*/ 3031042 w 5382109"/>
                  <a:gd name="connsiteY14" fmla="*/ 792 h 5891229"/>
                  <a:gd name="connsiteX0" fmla="*/ 3031042 w 5382109"/>
                  <a:gd name="connsiteY0" fmla="*/ 627 h 5891064"/>
                  <a:gd name="connsiteX1" fmla="*/ 777098 w 5382109"/>
                  <a:gd name="connsiteY1" fmla="*/ 1180776 h 5891064"/>
                  <a:gd name="connsiteX2" fmla="*/ 577563 w 5382109"/>
                  <a:gd name="connsiteY2" fmla="*/ 2302786 h 5891064"/>
                  <a:gd name="connsiteX3" fmla="*/ 763 w 5382109"/>
                  <a:gd name="connsiteY3" fmla="*/ 3052171 h 5891064"/>
                  <a:gd name="connsiteX4" fmla="*/ 511126 w 5382109"/>
                  <a:gd name="connsiteY4" fmla="*/ 3328618 h 5891064"/>
                  <a:gd name="connsiteX5" fmla="*/ 340038 w 5382109"/>
                  <a:gd name="connsiteY5" fmla="*/ 3735417 h 5891064"/>
                  <a:gd name="connsiteX6" fmla="*/ 531424 w 5382109"/>
                  <a:gd name="connsiteY6" fmla="*/ 3870878 h 5891064"/>
                  <a:gd name="connsiteX7" fmla="*/ 372902 w 5382109"/>
                  <a:gd name="connsiteY7" fmla="*/ 4062264 h 5891064"/>
                  <a:gd name="connsiteX8" fmla="*/ 564288 w 5382109"/>
                  <a:gd name="connsiteY8" fmla="*/ 4317446 h 5891064"/>
                  <a:gd name="connsiteX9" fmla="*/ 500493 w 5382109"/>
                  <a:gd name="connsiteY9" fmla="*/ 4976664 h 5891064"/>
                  <a:gd name="connsiteX10" fmla="*/ 1755135 w 5382109"/>
                  <a:gd name="connsiteY10" fmla="*/ 5039631 h 5891064"/>
                  <a:gd name="connsiteX11" fmla="*/ 1946521 w 5382109"/>
                  <a:gd name="connsiteY11" fmla="*/ 5891064 h 5891064"/>
                  <a:gd name="connsiteX12" fmla="*/ 4785414 w 5382109"/>
                  <a:gd name="connsiteY12" fmla="*/ 5859167 h 5891064"/>
                  <a:gd name="connsiteX13" fmla="*/ 4891740 w 5382109"/>
                  <a:gd name="connsiteY13" fmla="*/ 3520004 h 5891064"/>
                  <a:gd name="connsiteX14" fmla="*/ 3031042 w 5382109"/>
                  <a:gd name="connsiteY14" fmla="*/ 627 h 5891064"/>
                  <a:gd name="connsiteX0" fmla="*/ 3031042 w 5382109"/>
                  <a:gd name="connsiteY0" fmla="*/ 968 h 5891405"/>
                  <a:gd name="connsiteX1" fmla="*/ 777098 w 5382109"/>
                  <a:gd name="connsiteY1" fmla="*/ 1181117 h 5891405"/>
                  <a:gd name="connsiteX2" fmla="*/ 577563 w 5382109"/>
                  <a:gd name="connsiteY2" fmla="*/ 2303127 h 5891405"/>
                  <a:gd name="connsiteX3" fmla="*/ 763 w 5382109"/>
                  <a:gd name="connsiteY3" fmla="*/ 3052512 h 5891405"/>
                  <a:gd name="connsiteX4" fmla="*/ 511126 w 5382109"/>
                  <a:gd name="connsiteY4" fmla="*/ 3328959 h 5891405"/>
                  <a:gd name="connsiteX5" fmla="*/ 340038 w 5382109"/>
                  <a:gd name="connsiteY5" fmla="*/ 3735758 h 5891405"/>
                  <a:gd name="connsiteX6" fmla="*/ 531424 w 5382109"/>
                  <a:gd name="connsiteY6" fmla="*/ 3871219 h 5891405"/>
                  <a:gd name="connsiteX7" fmla="*/ 372902 w 5382109"/>
                  <a:gd name="connsiteY7" fmla="*/ 4062605 h 5891405"/>
                  <a:gd name="connsiteX8" fmla="*/ 564288 w 5382109"/>
                  <a:gd name="connsiteY8" fmla="*/ 4317787 h 5891405"/>
                  <a:gd name="connsiteX9" fmla="*/ 500493 w 5382109"/>
                  <a:gd name="connsiteY9" fmla="*/ 4977005 h 5891405"/>
                  <a:gd name="connsiteX10" fmla="*/ 1755135 w 5382109"/>
                  <a:gd name="connsiteY10" fmla="*/ 5039972 h 5891405"/>
                  <a:gd name="connsiteX11" fmla="*/ 1946521 w 5382109"/>
                  <a:gd name="connsiteY11" fmla="*/ 5891405 h 5891405"/>
                  <a:gd name="connsiteX12" fmla="*/ 4785414 w 5382109"/>
                  <a:gd name="connsiteY12" fmla="*/ 5859508 h 5891405"/>
                  <a:gd name="connsiteX13" fmla="*/ 4891740 w 5382109"/>
                  <a:gd name="connsiteY13" fmla="*/ 3520345 h 5891405"/>
                  <a:gd name="connsiteX14" fmla="*/ 3031042 w 5382109"/>
                  <a:gd name="connsiteY14" fmla="*/ 968 h 5891405"/>
                  <a:gd name="connsiteX0" fmla="*/ 3031042 w 5382109"/>
                  <a:gd name="connsiteY0" fmla="*/ 968 h 5891405"/>
                  <a:gd name="connsiteX1" fmla="*/ 777098 w 5382109"/>
                  <a:gd name="connsiteY1" fmla="*/ 1181117 h 5891405"/>
                  <a:gd name="connsiteX2" fmla="*/ 577563 w 5382109"/>
                  <a:gd name="connsiteY2" fmla="*/ 2303127 h 5891405"/>
                  <a:gd name="connsiteX3" fmla="*/ 763 w 5382109"/>
                  <a:gd name="connsiteY3" fmla="*/ 3052512 h 5891405"/>
                  <a:gd name="connsiteX4" fmla="*/ 511126 w 5382109"/>
                  <a:gd name="connsiteY4" fmla="*/ 3328959 h 5891405"/>
                  <a:gd name="connsiteX5" fmla="*/ 340038 w 5382109"/>
                  <a:gd name="connsiteY5" fmla="*/ 3735758 h 5891405"/>
                  <a:gd name="connsiteX6" fmla="*/ 531424 w 5382109"/>
                  <a:gd name="connsiteY6" fmla="*/ 3871219 h 5891405"/>
                  <a:gd name="connsiteX7" fmla="*/ 372902 w 5382109"/>
                  <a:gd name="connsiteY7" fmla="*/ 4062605 h 5891405"/>
                  <a:gd name="connsiteX8" fmla="*/ 564288 w 5382109"/>
                  <a:gd name="connsiteY8" fmla="*/ 4317787 h 5891405"/>
                  <a:gd name="connsiteX9" fmla="*/ 500493 w 5382109"/>
                  <a:gd name="connsiteY9" fmla="*/ 4977005 h 5891405"/>
                  <a:gd name="connsiteX10" fmla="*/ 1755135 w 5382109"/>
                  <a:gd name="connsiteY10" fmla="*/ 5039972 h 5891405"/>
                  <a:gd name="connsiteX11" fmla="*/ 1946521 w 5382109"/>
                  <a:gd name="connsiteY11" fmla="*/ 5891405 h 5891405"/>
                  <a:gd name="connsiteX12" fmla="*/ 4785414 w 5382109"/>
                  <a:gd name="connsiteY12" fmla="*/ 5859508 h 5891405"/>
                  <a:gd name="connsiteX13" fmla="*/ 4891740 w 5382109"/>
                  <a:gd name="connsiteY13" fmla="*/ 3520345 h 5891405"/>
                  <a:gd name="connsiteX14" fmla="*/ 3031042 w 5382109"/>
                  <a:gd name="connsiteY14" fmla="*/ 968 h 5891405"/>
                  <a:gd name="connsiteX0" fmla="*/ 3031204 w 5382271"/>
                  <a:gd name="connsiteY0" fmla="*/ 968 h 5891405"/>
                  <a:gd name="connsiteX1" fmla="*/ 777260 w 5382271"/>
                  <a:gd name="connsiteY1" fmla="*/ 1181117 h 5891405"/>
                  <a:gd name="connsiteX2" fmla="*/ 523134 w 5382271"/>
                  <a:gd name="connsiteY2" fmla="*/ 2303127 h 5891405"/>
                  <a:gd name="connsiteX3" fmla="*/ 925 w 5382271"/>
                  <a:gd name="connsiteY3" fmla="*/ 3052512 h 5891405"/>
                  <a:gd name="connsiteX4" fmla="*/ 511288 w 5382271"/>
                  <a:gd name="connsiteY4" fmla="*/ 3328959 h 5891405"/>
                  <a:gd name="connsiteX5" fmla="*/ 340200 w 5382271"/>
                  <a:gd name="connsiteY5" fmla="*/ 3735758 h 5891405"/>
                  <a:gd name="connsiteX6" fmla="*/ 531586 w 5382271"/>
                  <a:gd name="connsiteY6" fmla="*/ 3871219 h 5891405"/>
                  <a:gd name="connsiteX7" fmla="*/ 373064 w 5382271"/>
                  <a:gd name="connsiteY7" fmla="*/ 4062605 h 5891405"/>
                  <a:gd name="connsiteX8" fmla="*/ 564450 w 5382271"/>
                  <a:gd name="connsiteY8" fmla="*/ 4317787 h 5891405"/>
                  <a:gd name="connsiteX9" fmla="*/ 500655 w 5382271"/>
                  <a:gd name="connsiteY9" fmla="*/ 4977005 h 5891405"/>
                  <a:gd name="connsiteX10" fmla="*/ 1755297 w 5382271"/>
                  <a:gd name="connsiteY10" fmla="*/ 5039972 h 5891405"/>
                  <a:gd name="connsiteX11" fmla="*/ 1946683 w 5382271"/>
                  <a:gd name="connsiteY11" fmla="*/ 5891405 h 5891405"/>
                  <a:gd name="connsiteX12" fmla="*/ 4785576 w 5382271"/>
                  <a:gd name="connsiteY12" fmla="*/ 5859508 h 5891405"/>
                  <a:gd name="connsiteX13" fmla="*/ 4891902 w 5382271"/>
                  <a:gd name="connsiteY13" fmla="*/ 3520345 h 5891405"/>
                  <a:gd name="connsiteX14" fmla="*/ 3031204 w 5382271"/>
                  <a:gd name="connsiteY14" fmla="*/ 968 h 5891405"/>
                  <a:gd name="connsiteX0" fmla="*/ 3031204 w 5382271"/>
                  <a:gd name="connsiteY0" fmla="*/ 968 h 5891405"/>
                  <a:gd name="connsiteX1" fmla="*/ 777260 w 5382271"/>
                  <a:gd name="connsiteY1" fmla="*/ 1181117 h 5891405"/>
                  <a:gd name="connsiteX2" fmla="*/ 523134 w 5382271"/>
                  <a:gd name="connsiteY2" fmla="*/ 2303127 h 5891405"/>
                  <a:gd name="connsiteX3" fmla="*/ 925 w 5382271"/>
                  <a:gd name="connsiteY3" fmla="*/ 3052512 h 5891405"/>
                  <a:gd name="connsiteX4" fmla="*/ 511288 w 5382271"/>
                  <a:gd name="connsiteY4" fmla="*/ 3328959 h 5891405"/>
                  <a:gd name="connsiteX5" fmla="*/ 340200 w 5382271"/>
                  <a:gd name="connsiteY5" fmla="*/ 3735758 h 5891405"/>
                  <a:gd name="connsiteX6" fmla="*/ 531586 w 5382271"/>
                  <a:gd name="connsiteY6" fmla="*/ 3871219 h 5891405"/>
                  <a:gd name="connsiteX7" fmla="*/ 373064 w 5382271"/>
                  <a:gd name="connsiteY7" fmla="*/ 4062605 h 5891405"/>
                  <a:gd name="connsiteX8" fmla="*/ 564450 w 5382271"/>
                  <a:gd name="connsiteY8" fmla="*/ 4317787 h 5891405"/>
                  <a:gd name="connsiteX9" fmla="*/ 500655 w 5382271"/>
                  <a:gd name="connsiteY9" fmla="*/ 4977005 h 5891405"/>
                  <a:gd name="connsiteX10" fmla="*/ 1755297 w 5382271"/>
                  <a:gd name="connsiteY10" fmla="*/ 5039972 h 5891405"/>
                  <a:gd name="connsiteX11" fmla="*/ 1946683 w 5382271"/>
                  <a:gd name="connsiteY11" fmla="*/ 5891405 h 5891405"/>
                  <a:gd name="connsiteX12" fmla="*/ 4785576 w 5382271"/>
                  <a:gd name="connsiteY12" fmla="*/ 5859508 h 5891405"/>
                  <a:gd name="connsiteX13" fmla="*/ 4891902 w 5382271"/>
                  <a:gd name="connsiteY13" fmla="*/ 3520345 h 5891405"/>
                  <a:gd name="connsiteX14" fmla="*/ 3031204 w 5382271"/>
                  <a:gd name="connsiteY14" fmla="*/ 968 h 5891405"/>
                  <a:gd name="connsiteX0" fmla="*/ 3031204 w 5382271"/>
                  <a:gd name="connsiteY0" fmla="*/ 968 h 5891405"/>
                  <a:gd name="connsiteX1" fmla="*/ 777260 w 5382271"/>
                  <a:gd name="connsiteY1" fmla="*/ 1181117 h 5891405"/>
                  <a:gd name="connsiteX2" fmla="*/ 523134 w 5382271"/>
                  <a:gd name="connsiteY2" fmla="*/ 2303127 h 5891405"/>
                  <a:gd name="connsiteX3" fmla="*/ 925 w 5382271"/>
                  <a:gd name="connsiteY3" fmla="*/ 3052512 h 5891405"/>
                  <a:gd name="connsiteX4" fmla="*/ 511288 w 5382271"/>
                  <a:gd name="connsiteY4" fmla="*/ 3328959 h 5891405"/>
                  <a:gd name="connsiteX5" fmla="*/ 340200 w 5382271"/>
                  <a:gd name="connsiteY5" fmla="*/ 3735758 h 5891405"/>
                  <a:gd name="connsiteX6" fmla="*/ 531586 w 5382271"/>
                  <a:gd name="connsiteY6" fmla="*/ 3871219 h 5891405"/>
                  <a:gd name="connsiteX7" fmla="*/ 373064 w 5382271"/>
                  <a:gd name="connsiteY7" fmla="*/ 4062605 h 5891405"/>
                  <a:gd name="connsiteX8" fmla="*/ 564450 w 5382271"/>
                  <a:gd name="connsiteY8" fmla="*/ 4317787 h 5891405"/>
                  <a:gd name="connsiteX9" fmla="*/ 500655 w 5382271"/>
                  <a:gd name="connsiteY9" fmla="*/ 4977005 h 5891405"/>
                  <a:gd name="connsiteX10" fmla="*/ 1755297 w 5382271"/>
                  <a:gd name="connsiteY10" fmla="*/ 5039972 h 5891405"/>
                  <a:gd name="connsiteX11" fmla="*/ 1946683 w 5382271"/>
                  <a:gd name="connsiteY11" fmla="*/ 5891405 h 5891405"/>
                  <a:gd name="connsiteX12" fmla="*/ 4785576 w 5382271"/>
                  <a:gd name="connsiteY12" fmla="*/ 5859508 h 5891405"/>
                  <a:gd name="connsiteX13" fmla="*/ 4891902 w 5382271"/>
                  <a:gd name="connsiteY13" fmla="*/ 3520345 h 5891405"/>
                  <a:gd name="connsiteX14" fmla="*/ 3031204 w 5382271"/>
                  <a:gd name="connsiteY14" fmla="*/ 968 h 5891405"/>
                  <a:gd name="connsiteX0" fmla="*/ 3038119 w 5389186"/>
                  <a:gd name="connsiteY0" fmla="*/ 968 h 5891405"/>
                  <a:gd name="connsiteX1" fmla="*/ 784175 w 5389186"/>
                  <a:gd name="connsiteY1" fmla="*/ 1181117 h 5891405"/>
                  <a:gd name="connsiteX2" fmla="*/ 530049 w 5389186"/>
                  <a:gd name="connsiteY2" fmla="*/ 2303127 h 5891405"/>
                  <a:gd name="connsiteX3" fmla="*/ 7840 w 5389186"/>
                  <a:gd name="connsiteY3" fmla="*/ 3052512 h 5891405"/>
                  <a:gd name="connsiteX4" fmla="*/ 518203 w 5389186"/>
                  <a:gd name="connsiteY4" fmla="*/ 3328959 h 5891405"/>
                  <a:gd name="connsiteX5" fmla="*/ 347115 w 5389186"/>
                  <a:gd name="connsiteY5" fmla="*/ 3735758 h 5891405"/>
                  <a:gd name="connsiteX6" fmla="*/ 538501 w 5389186"/>
                  <a:gd name="connsiteY6" fmla="*/ 3871219 h 5891405"/>
                  <a:gd name="connsiteX7" fmla="*/ 379979 w 5389186"/>
                  <a:gd name="connsiteY7" fmla="*/ 4062605 h 5891405"/>
                  <a:gd name="connsiteX8" fmla="*/ 571365 w 5389186"/>
                  <a:gd name="connsiteY8" fmla="*/ 4317787 h 5891405"/>
                  <a:gd name="connsiteX9" fmla="*/ 507570 w 5389186"/>
                  <a:gd name="connsiteY9" fmla="*/ 4977005 h 5891405"/>
                  <a:gd name="connsiteX10" fmla="*/ 1762212 w 5389186"/>
                  <a:gd name="connsiteY10" fmla="*/ 5039972 h 5891405"/>
                  <a:gd name="connsiteX11" fmla="*/ 1953598 w 5389186"/>
                  <a:gd name="connsiteY11" fmla="*/ 5891405 h 5891405"/>
                  <a:gd name="connsiteX12" fmla="*/ 4792491 w 5389186"/>
                  <a:gd name="connsiteY12" fmla="*/ 5859508 h 5891405"/>
                  <a:gd name="connsiteX13" fmla="*/ 4898817 w 5389186"/>
                  <a:gd name="connsiteY13" fmla="*/ 3520345 h 5891405"/>
                  <a:gd name="connsiteX14" fmla="*/ 3038119 w 5389186"/>
                  <a:gd name="connsiteY14" fmla="*/ 968 h 5891405"/>
                  <a:gd name="connsiteX0" fmla="*/ 3037057 w 5388124"/>
                  <a:gd name="connsiteY0" fmla="*/ 968 h 5891405"/>
                  <a:gd name="connsiteX1" fmla="*/ 783113 w 5388124"/>
                  <a:gd name="connsiteY1" fmla="*/ 1181117 h 5891405"/>
                  <a:gd name="connsiteX2" fmla="*/ 528987 w 5388124"/>
                  <a:gd name="connsiteY2" fmla="*/ 2303127 h 5891405"/>
                  <a:gd name="connsiteX3" fmla="*/ 6778 w 5388124"/>
                  <a:gd name="connsiteY3" fmla="*/ 3052512 h 5891405"/>
                  <a:gd name="connsiteX4" fmla="*/ 517141 w 5388124"/>
                  <a:gd name="connsiteY4" fmla="*/ 3328959 h 5891405"/>
                  <a:gd name="connsiteX5" fmla="*/ 346053 w 5388124"/>
                  <a:gd name="connsiteY5" fmla="*/ 3735758 h 5891405"/>
                  <a:gd name="connsiteX6" fmla="*/ 537439 w 5388124"/>
                  <a:gd name="connsiteY6" fmla="*/ 3871219 h 5891405"/>
                  <a:gd name="connsiteX7" fmla="*/ 378917 w 5388124"/>
                  <a:gd name="connsiteY7" fmla="*/ 4062605 h 5891405"/>
                  <a:gd name="connsiteX8" fmla="*/ 570303 w 5388124"/>
                  <a:gd name="connsiteY8" fmla="*/ 4317787 h 5891405"/>
                  <a:gd name="connsiteX9" fmla="*/ 506508 w 5388124"/>
                  <a:gd name="connsiteY9" fmla="*/ 4977005 h 5891405"/>
                  <a:gd name="connsiteX10" fmla="*/ 1761150 w 5388124"/>
                  <a:gd name="connsiteY10" fmla="*/ 5039972 h 5891405"/>
                  <a:gd name="connsiteX11" fmla="*/ 1952536 w 5388124"/>
                  <a:gd name="connsiteY11" fmla="*/ 5891405 h 5891405"/>
                  <a:gd name="connsiteX12" fmla="*/ 4791429 w 5388124"/>
                  <a:gd name="connsiteY12" fmla="*/ 5859508 h 5891405"/>
                  <a:gd name="connsiteX13" fmla="*/ 4897755 w 5388124"/>
                  <a:gd name="connsiteY13" fmla="*/ 3520345 h 5891405"/>
                  <a:gd name="connsiteX14" fmla="*/ 3037057 w 5388124"/>
                  <a:gd name="connsiteY14" fmla="*/ 968 h 5891405"/>
                  <a:gd name="connsiteX0" fmla="*/ 3034541 w 5385608"/>
                  <a:gd name="connsiteY0" fmla="*/ 968 h 5891405"/>
                  <a:gd name="connsiteX1" fmla="*/ 780597 w 5385608"/>
                  <a:gd name="connsiteY1" fmla="*/ 1181117 h 5891405"/>
                  <a:gd name="connsiteX2" fmla="*/ 526471 w 5385608"/>
                  <a:gd name="connsiteY2" fmla="*/ 2303127 h 5891405"/>
                  <a:gd name="connsiteX3" fmla="*/ 4262 w 5385608"/>
                  <a:gd name="connsiteY3" fmla="*/ 3052512 h 5891405"/>
                  <a:gd name="connsiteX4" fmla="*/ 514625 w 5385608"/>
                  <a:gd name="connsiteY4" fmla="*/ 3328959 h 5891405"/>
                  <a:gd name="connsiteX5" fmla="*/ 343537 w 5385608"/>
                  <a:gd name="connsiteY5" fmla="*/ 3735758 h 5891405"/>
                  <a:gd name="connsiteX6" fmla="*/ 534923 w 5385608"/>
                  <a:gd name="connsiteY6" fmla="*/ 3871219 h 5891405"/>
                  <a:gd name="connsiteX7" fmla="*/ 376401 w 5385608"/>
                  <a:gd name="connsiteY7" fmla="*/ 4062605 h 5891405"/>
                  <a:gd name="connsiteX8" fmla="*/ 567787 w 5385608"/>
                  <a:gd name="connsiteY8" fmla="*/ 4317787 h 5891405"/>
                  <a:gd name="connsiteX9" fmla="*/ 503992 w 5385608"/>
                  <a:gd name="connsiteY9" fmla="*/ 4977005 h 5891405"/>
                  <a:gd name="connsiteX10" fmla="*/ 1758634 w 5385608"/>
                  <a:gd name="connsiteY10" fmla="*/ 5039972 h 5891405"/>
                  <a:gd name="connsiteX11" fmla="*/ 1950020 w 5385608"/>
                  <a:gd name="connsiteY11" fmla="*/ 5891405 h 5891405"/>
                  <a:gd name="connsiteX12" fmla="*/ 4788913 w 5385608"/>
                  <a:gd name="connsiteY12" fmla="*/ 5859508 h 5891405"/>
                  <a:gd name="connsiteX13" fmla="*/ 4895239 w 5385608"/>
                  <a:gd name="connsiteY13" fmla="*/ 3520345 h 5891405"/>
                  <a:gd name="connsiteX14" fmla="*/ 3034541 w 5385608"/>
                  <a:gd name="connsiteY14" fmla="*/ 968 h 5891405"/>
                  <a:gd name="connsiteX0" fmla="*/ 3034541 w 5385608"/>
                  <a:gd name="connsiteY0" fmla="*/ 968 h 5891405"/>
                  <a:gd name="connsiteX1" fmla="*/ 780597 w 5385608"/>
                  <a:gd name="connsiteY1" fmla="*/ 1181117 h 5891405"/>
                  <a:gd name="connsiteX2" fmla="*/ 526471 w 5385608"/>
                  <a:gd name="connsiteY2" fmla="*/ 2303127 h 5891405"/>
                  <a:gd name="connsiteX3" fmla="*/ 4262 w 5385608"/>
                  <a:gd name="connsiteY3" fmla="*/ 3052512 h 5891405"/>
                  <a:gd name="connsiteX4" fmla="*/ 514625 w 5385608"/>
                  <a:gd name="connsiteY4" fmla="*/ 3328959 h 5891405"/>
                  <a:gd name="connsiteX5" fmla="*/ 343537 w 5385608"/>
                  <a:gd name="connsiteY5" fmla="*/ 3735758 h 5891405"/>
                  <a:gd name="connsiteX6" fmla="*/ 534923 w 5385608"/>
                  <a:gd name="connsiteY6" fmla="*/ 3871219 h 5891405"/>
                  <a:gd name="connsiteX7" fmla="*/ 376401 w 5385608"/>
                  <a:gd name="connsiteY7" fmla="*/ 4062605 h 5891405"/>
                  <a:gd name="connsiteX8" fmla="*/ 567787 w 5385608"/>
                  <a:gd name="connsiteY8" fmla="*/ 4317787 h 5891405"/>
                  <a:gd name="connsiteX9" fmla="*/ 503992 w 5385608"/>
                  <a:gd name="connsiteY9" fmla="*/ 4977005 h 5891405"/>
                  <a:gd name="connsiteX10" fmla="*/ 1758634 w 5385608"/>
                  <a:gd name="connsiteY10" fmla="*/ 5039972 h 5891405"/>
                  <a:gd name="connsiteX11" fmla="*/ 1950020 w 5385608"/>
                  <a:gd name="connsiteY11" fmla="*/ 5891405 h 5891405"/>
                  <a:gd name="connsiteX12" fmla="*/ 4788913 w 5385608"/>
                  <a:gd name="connsiteY12" fmla="*/ 5859508 h 5891405"/>
                  <a:gd name="connsiteX13" fmla="*/ 4895239 w 5385608"/>
                  <a:gd name="connsiteY13" fmla="*/ 3520345 h 5891405"/>
                  <a:gd name="connsiteX14" fmla="*/ 3034541 w 5385608"/>
                  <a:gd name="connsiteY14" fmla="*/ 968 h 5891405"/>
                  <a:gd name="connsiteX0" fmla="*/ 2980702 w 5331769"/>
                  <a:gd name="connsiteY0" fmla="*/ 968 h 5891405"/>
                  <a:gd name="connsiteX1" fmla="*/ 726758 w 5331769"/>
                  <a:gd name="connsiteY1" fmla="*/ 1181117 h 5891405"/>
                  <a:gd name="connsiteX2" fmla="*/ 472632 w 5331769"/>
                  <a:gd name="connsiteY2" fmla="*/ 2303127 h 5891405"/>
                  <a:gd name="connsiteX3" fmla="*/ 5014 w 5331769"/>
                  <a:gd name="connsiteY3" fmla="*/ 3079808 h 5891405"/>
                  <a:gd name="connsiteX4" fmla="*/ 460786 w 5331769"/>
                  <a:gd name="connsiteY4" fmla="*/ 3328959 h 5891405"/>
                  <a:gd name="connsiteX5" fmla="*/ 289698 w 5331769"/>
                  <a:gd name="connsiteY5" fmla="*/ 3735758 h 5891405"/>
                  <a:gd name="connsiteX6" fmla="*/ 481084 w 5331769"/>
                  <a:gd name="connsiteY6" fmla="*/ 3871219 h 5891405"/>
                  <a:gd name="connsiteX7" fmla="*/ 322562 w 5331769"/>
                  <a:gd name="connsiteY7" fmla="*/ 4062605 h 5891405"/>
                  <a:gd name="connsiteX8" fmla="*/ 513948 w 5331769"/>
                  <a:gd name="connsiteY8" fmla="*/ 4317787 h 5891405"/>
                  <a:gd name="connsiteX9" fmla="*/ 450153 w 5331769"/>
                  <a:gd name="connsiteY9" fmla="*/ 4977005 h 5891405"/>
                  <a:gd name="connsiteX10" fmla="*/ 1704795 w 5331769"/>
                  <a:gd name="connsiteY10" fmla="*/ 5039972 h 5891405"/>
                  <a:gd name="connsiteX11" fmla="*/ 1896181 w 5331769"/>
                  <a:gd name="connsiteY11" fmla="*/ 5891405 h 5891405"/>
                  <a:gd name="connsiteX12" fmla="*/ 4735074 w 5331769"/>
                  <a:gd name="connsiteY12" fmla="*/ 5859508 h 5891405"/>
                  <a:gd name="connsiteX13" fmla="*/ 4841400 w 5331769"/>
                  <a:gd name="connsiteY13" fmla="*/ 3520345 h 5891405"/>
                  <a:gd name="connsiteX14" fmla="*/ 2980702 w 5331769"/>
                  <a:gd name="connsiteY14" fmla="*/ 968 h 5891405"/>
                  <a:gd name="connsiteX0" fmla="*/ 2980491 w 5331558"/>
                  <a:gd name="connsiteY0" fmla="*/ 968 h 5891405"/>
                  <a:gd name="connsiteX1" fmla="*/ 726547 w 5331558"/>
                  <a:gd name="connsiteY1" fmla="*/ 1181117 h 5891405"/>
                  <a:gd name="connsiteX2" fmla="*/ 486068 w 5331558"/>
                  <a:gd name="connsiteY2" fmla="*/ 2371366 h 5891405"/>
                  <a:gd name="connsiteX3" fmla="*/ 4803 w 5331558"/>
                  <a:gd name="connsiteY3" fmla="*/ 3079808 h 5891405"/>
                  <a:gd name="connsiteX4" fmla="*/ 460575 w 5331558"/>
                  <a:gd name="connsiteY4" fmla="*/ 3328959 h 5891405"/>
                  <a:gd name="connsiteX5" fmla="*/ 289487 w 5331558"/>
                  <a:gd name="connsiteY5" fmla="*/ 3735758 h 5891405"/>
                  <a:gd name="connsiteX6" fmla="*/ 480873 w 5331558"/>
                  <a:gd name="connsiteY6" fmla="*/ 3871219 h 5891405"/>
                  <a:gd name="connsiteX7" fmla="*/ 322351 w 5331558"/>
                  <a:gd name="connsiteY7" fmla="*/ 4062605 h 5891405"/>
                  <a:gd name="connsiteX8" fmla="*/ 513737 w 5331558"/>
                  <a:gd name="connsiteY8" fmla="*/ 4317787 h 5891405"/>
                  <a:gd name="connsiteX9" fmla="*/ 449942 w 5331558"/>
                  <a:gd name="connsiteY9" fmla="*/ 4977005 h 5891405"/>
                  <a:gd name="connsiteX10" fmla="*/ 1704584 w 5331558"/>
                  <a:gd name="connsiteY10" fmla="*/ 5039972 h 5891405"/>
                  <a:gd name="connsiteX11" fmla="*/ 1895970 w 5331558"/>
                  <a:gd name="connsiteY11" fmla="*/ 5891405 h 5891405"/>
                  <a:gd name="connsiteX12" fmla="*/ 4734863 w 5331558"/>
                  <a:gd name="connsiteY12" fmla="*/ 5859508 h 5891405"/>
                  <a:gd name="connsiteX13" fmla="*/ 4841189 w 5331558"/>
                  <a:gd name="connsiteY13" fmla="*/ 3520345 h 5891405"/>
                  <a:gd name="connsiteX14" fmla="*/ 2980491 w 5331558"/>
                  <a:gd name="connsiteY14" fmla="*/ 968 h 589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31558" h="5891405">
                    <a:moveTo>
                      <a:pt x="2980491" y="968"/>
                    </a:moveTo>
                    <a:cubicBezTo>
                      <a:pt x="1784302" y="-22254"/>
                      <a:pt x="1040642" y="372305"/>
                      <a:pt x="726547" y="1181117"/>
                    </a:cubicBezTo>
                    <a:cubicBezTo>
                      <a:pt x="528785" y="1834793"/>
                      <a:pt x="744238" y="2066938"/>
                      <a:pt x="486068" y="2371366"/>
                    </a:cubicBezTo>
                    <a:cubicBezTo>
                      <a:pt x="239818" y="2677225"/>
                      <a:pt x="-40213" y="2911644"/>
                      <a:pt x="4803" y="3079808"/>
                    </a:cubicBezTo>
                    <a:cubicBezTo>
                      <a:pt x="109541" y="3181162"/>
                      <a:pt x="260766" y="3266498"/>
                      <a:pt x="460575" y="3328959"/>
                    </a:cubicBezTo>
                    <a:cubicBezTo>
                      <a:pt x="403546" y="3464559"/>
                      <a:pt x="198074" y="3641722"/>
                      <a:pt x="289487" y="3735758"/>
                    </a:cubicBezTo>
                    <a:lnTo>
                      <a:pt x="480873" y="3871219"/>
                    </a:lnTo>
                    <a:cubicBezTo>
                      <a:pt x="428032" y="3935014"/>
                      <a:pt x="303940" y="3939433"/>
                      <a:pt x="322351" y="4062605"/>
                    </a:cubicBezTo>
                    <a:cubicBezTo>
                      <a:pt x="362395" y="4195168"/>
                      <a:pt x="550882" y="4226788"/>
                      <a:pt x="513737" y="4317787"/>
                    </a:cubicBezTo>
                    <a:cubicBezTo>
                      <a:pt x="397470" y="4561276"/>
                      <a:pt x="358392" y="4876020"/>
                      <a:pt x="449942" y="4977005"/>
                    </a:cubicBezTo>
                    <a:cubicBezTo>
                      <a:pt x="636587" y="5158310"/>
                      <a:pt x="1197305" y="5208988"/>
                      <a:pt x="1704584" y="5039972"/>
                    </a:cubicBezTo>
                    <a:lnTo>
                      <a:pt x="1895970" y="5891405"/>
                    </a:lnTo>
                    <a:lnTo>
                      <a:pt x="4734863" y="5859508"/>
                    </a:lnTo>
                    <a:cubicBezTo>
                      <a:pt x="4366268" y="4516262"/>
                      <a:pt x="4422975" y="3927926"/>
                      <a:pt x="4841189" y="3520345"/>
                    </a:cubicBezTo>
                    <a:cubicBezTo>
                      <a:pt x="6117095" y="1964448"/>
                      <a:pt x="4692333" y="36409"/>
                      <a:pt x="2980491" y="9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11" name="Oval 37">
                <a:extLst>
                  <a:ext uri="{FF2B5EF4-FFF2-40B4-BE49-F238E27FC236}">
                    <a16:creationId xmlns:a16="http://schemas.microsoft.com/office/drawing/2014/main" id="{D51D62BA-8BBE-D092-7886-87A51752DEB8}"/>
                  </a:ext>
                </a:extLst>
              </p:cNvPr>
              <p:cNvSpPr/>
              <p:nvPr/>
            </p:nvSpPr>
            <p:spPr>
              <a:xfrm rot="18100542">
                <a:off x="5907878" y="-58593"/>
                <a:ext cx="1436045" cy="2141152"/>
              </a:xfrm>
              <a:custGeom>
                <a:avLst/>
                <a:gdLst/>
                <a:ahLst/>
                <a:cxnLst/>
                <a:rect l="l" t="t" r="r" b="b"/>
                <a:pathLst>
                  <a:path w="1170491" h="1745209">
                    <a:moveTo>
                      <a:pt x="429221" y="671495"/>
                    </a:moveTo>
                    <a:cubicBezTo>
                      <a:pt x="415869" y="670322"/>
                      <a:pt x="402356" y="670624"/>
                      <a:pt x="388917" y="672439"/>
                    </a:cubicBezTo>
                    <a:cubicBezTo>
                      <a:pt x="370997" y="674859"/>
                      <a:pt x="353207" y="679968"/>
                      <a:pt x="336101" y="687858"/>
                    </a:cubicBezTo>
                    <a:lnTo>
                      <a:pt x="344770" y="708640"/>
                    </a:lnTo>
                    <a:cubicBezTo>
                      <a:pt x="405276" y="680369"/>
                      <a:pt x="475531" y="691805"/>
                      <a:pt x="523918" y="737799"/>
                    </a:cubicBezTo>
                    <a:cubicBezTo>
                      <a:pt x="569388" y="781022"/>
                      <a:pt x="587723" y="847396"/>
                      <a:pt x="571504" y="910067"/>
                    </a:cubicBezTo>
                    <a:lnTo>
                      <a:pt x="593243" y="915886"/>
                    </a:lnTo>
                    <a:cubicBezTo>
                      <a:pt x="611678" y="844923"/>
                      <a:pt x="590662" y="769719"/>
                      <a:pt x="538740" y="720849"/>
                    </a:cubicBezTo>
                    <a:cubicBezTo>
                      <a:pt x="507886" y="691808"/>
                      <a:pt x="469277" y="675014"/>
                      <a:pt x="429221" y="671495"/>
                    </a:cubicBezTo>
                    <a:close/>
                    <a:moveTo>
                      <a:pt x="588421" y="580980"/>
                    </a:moveTo>
                    <a:cubicBezTo>
                      <a:pt x="534186" y="581239"/>
                      <a:pt x="482134" y="605639"/>
                      <a:pt x="446738" y="649695"/>
                    </a:cubicBezTo>
                    <a:lnTo>
                      <a:pt x="463760" y="664437"/>
                    </a:lnTo>
                    <a:cubicBezTo>
                      <a:pt x="505329" y="612166"/>
                      <a:pt x="573320" y="591099"/>
                      <a:pt x="637132" y="610714"/>
                    </a:cubicBezTo>
                    <a:cubicBezTo>
                      <a:pt x="697098" y="629147"/>
                      <a:pt x="743088" y="680397"/>
                      <a:pt x="756495" y="743730"/>
                    </a:cubicBezTo>
                    <a:lnTo>
                      <a:pt x="778549" y="739251"/>
                    </a:lnTo>
                    <a:cubicBezTo>
                      <a:pt x="763432" y="667508"/>
                      <a:pt x="711108" y="609548"/>
                      <a:pt x="642848" y="588934"/>
                    </a:cubicBezTo>
                    <a:cubicBezTo>
                      <a:pt x="624821" y="583490"/>
                      <a:pt x="606500" y="580894"/>
                      <a:pt x="588421" y="580980"/>
                    </a:cubicBezTo>
                    <a:close/>
                    <a:moveTo>
                      <a:pt x="533817" y="0"/>
                    </a:moveTo>
                    <a:cubicBezTo>
                      <a:pt x="617807" y="1"/>
                      <a:pt x="687626" y="60667"/>
                      <a:pt x="697680" y="141081"/>
                    </a:cubicBezTo>
                    <a:cubicBezTo>
                      <a:pt x="603869" y="182843"/>
                      <a:pt x="547102" y="268997"/>
                      <a:pt x="562024" y="352718"/>
                    </a:cubicBezTo>
                    <a:lnTo>
                      <a:pt x="584367" y="347971"/>
                    </a:lnTo>
                    <a:cubicBezTo>
                      <a:pt x="570422" y="267354"/>
                      <a:pt x="633895" y="183716"/>
                      <a:pt x="732836" y="150639"/>
                    </a:cubicBezTo>
                    <a:cubicBezTo>
                      <a:pt x="738208" y="147500"/>
                      <a:pt x="743991" y="147205"/>
                      <a:pt x="749842" y="147205"/>
                    </a:cubicBezTo>
                    <a:cubicBezTo>
                      <a:pt x="844103" y="147205"/>
                      <a:pt x="920515" y="223618"/>
                      <a:pt x="920515" y="317877"/>
                    </a:cubicBezTo>
                    <a:lnTo>
                      <a:pt x="910716" y="366417"/>
                    </a:lnTo>
                    <a:lnTo>
                      <a:pt x="920515" y="366418"/>
                    </a:lnTo>
                    <a:lnTo>
                      <a:pt x="920515" y="371433"/>
                    </a:lnTo>
                    <a:cubicBezTo>
                      <a:pt x="997755" y="379016"/>
                      <a:pt x="1056877" y="445155"/>
                      <a:pt x="1056877" y="525101"/>
                    </a:cubicBezTo>
                    <a:lnTo>
                      <a:pt x="1047351" y="572282"/>
                    </a:lnTo>
                    <a:cubicBezTo>
                      <a:pt x="1119671" y="602218"/>
                      <a:pt x="1170491" y="673500"/>
                      <a:pt x="1170491" y="756650"/>
                    </a:cubicBezTo>
                    <a:cubicBezTo>
                      <a:pt x="1170490" y="802863"/>
                      <a:pt x="1154794" y="845409"/>
                      <a:pt x="1127569" y="878235"/>
                    </a:cubicBezTo>
                    <a:cubicBezTo>
                      <a:pt x="1080615" y="934488"/>
                      <a:pt x="1014142" y="959925"/>
                      <a:pt x="954678" y="939840"/>
                    </a:cubicBezTo>
                    <a:lnTo>
                      <a:pt x="947373" y="961469"/>
                    </a:lnTo>
                    <a:cubicBezTo>
                      <a:pt x="1000817" y="979520"/>
                      <a:pt x="1058949" y="966083"/>
                      <a:pt x="1106746" y="928282"/>
                    </a:cubicBezTo>
                    <a:cubicBezTo>
                      <a:pt x="1128548" y="955588"/>
                      <a:pt x="1138907" y="990708"/>
                      <a:pt x="1138907" y="1028247"/>
                    </a:cubicBezTo>
                    <a:cubicBezTo>
                      <a:pt x="1138907" y="1124134"/>
                      <a:pt x="1071328" y="1204237"/>
                      <a:pt x="981133" y="1223220"/>
                    </a:cubicBezTo>
                    <a:cubicBezTo>
                      <a:pt x="889088" y="1236998"/>
                      <a:pt x="805358" y="1200898"/>
                      <a:pt x="777272" y="1134408"/>
                    </a:cubicBezTo>
                    <a:cubicBezTo>
                      <a:pt x="791057" y="1124903"/>
                      <a:pt x="802061" y="1111678"/>
                      <a:pt x="810210" y="1096167"/>
                    </a:cubicBezTo>
                    <a:cubicBezTo>
                      <a:pt x="831546" y="1055553"/>
                      <a:pt x="830022" y="1005443"/>
                      <a:pt x="806195" y="964175"/>
                    </a:cubicBezTo>
                    <a:lnTo>
                      <a:pt x="787267" y="975103"/>
                    </a:lnTo>
                    <a:cubicBezTo>
                      <a:pt x="807161" y="1009560"/>
                      <a:pt x="808703" y="1051275"/>
                      <a:pt x="791333" y="1085110"/>
                    </a:cubicBezTo>
                    <a:cubicBezTo>
                      <a:pt x="784855" y="1097727"/>
                      <a:pt x="776117" y="1108536"/>
                      <a:pt x="763385" y="1114320"/>
                    </a:cubicBezTo>
                    <a:lnTo>
                      <a:pt x="744063" y="1119497"/>
                    </a:lnTo>
                    <a:lnTo>
                      <a:pt x="747716" y="1128718"/>
                    </a:lnTo>
                    <a:cubicBezTo>
                      <a:pt x="731558" y="1137628"/>
                      <a:pt x="712804" y="1141697"/>
                      <a:pt x="693327" y="1140344"/>
                    </a:cubicBezTo>
                    <a:cubicBezTo>
                      <a:pt x="655409" y="1137711"/>
                      <a:pt x="620494" y="1114908"/>
                      <a:pt x="601213" y="1080185"/>
                    </a:cubicBezTo>
                    <a:lnTo>
                      <a:pt x="582082" y="1090754"/>
                    </a:lnTo>
                    <a:cubicBezTo>
                      <a:pt x="605167" y="1132362"/>
                      <a:pt x="647281" y="1159482"/>
                      <a:pt x="693051" y="1162221"/>
                    </a:cubicBezTo>
                    <a:cubicBezTo>
                      <a:pt x="715413" y="1163558"/>
                      <a:pt x="736989" y="1158982"/>
                      <a:pt x="755684" y="1148835"/>
                    </a:cubicBezTo>
                    <a:cubicBezTo>
                      <a:pt x="792539" y="1222022"/>
                      <a:pt x="887119" y="1262260"/>
                      <a:pt x="989751" y="1247587"/>
                    </a:cubicBezTo>
                    <a:cubicBezTo>
                      <a:pt x="1000157" y="1267987"/>
                      <a:pt x="1004489" y="1291252"/>
                      <a:pt x="1004488" y="1315531"/>
                    </a:cubicBezTo>
                    <a:cubicBezTo>
                      <a:pt x="1004488" y="1381750"/>
                      <a:pt x="972258" y="1440443"/>
                      <a:pt x="920375" y="1473506"/>
                    </a:cubicBezTo>
                    <a:lnTo>
                      <a:pt x="913116" y="1474079"/>
                    </a:lnTo>
                    <a:cubicBezTo>
                      <a:pt x="850536" y="1469665"/>
                      <a:pt x="794159" y="1430126"/>
                      <a:pt x="766796" y="1371458"/>
                    </a:cubicBezTo>
                    <a:lnTo>
                      <a:pt x="746323" y="1380801"/>
                    </a:lnTo>
                    <a:cubicBezTo>
                      <a:pt x="776874" y="1446464"/>
                      <a:pt x="839753" y="1490827"/>
                      <a:pt x="909888" y="1496052"/>
                    </a:cubicBezTo>
                    <a:cubicBezTo>
                      <a:pt x="891948" y="1561049"/>
                      <a:pt x="840393" y="1611456"/>
                      <a:pt x="774838" y="1628054"/>
                    </a:cubicBezTo>
                    <a:cubicBezTo>
                      <a:pt x="686646" y="1642970"/>
                      <a:pt x="605133" y="1612285"/>
                      <a:pt x="571751" y="1552195"/>
                    </a:cubicBezTo>
                    <a:lnTo>
                      <a:pt x="550649" y="1566422"/>
                    </a:lnTo>
                    <a:cubicBezTo>
                      <a:pt x="577499" y="1609979"/>
                      <a:pt x="626419" y="1639383"/>
                      <a:pt x="685031" y="1648114"/>
                    </a:cubicBezTo>
                    <a:cubicBezTo>
                      <a:pt x="659684" y="1706013"/>
                      <a:pt x="601329" y="1745210"/>
                      <a:pt x="533818" y="1745209"/>
                    </a:cubicBezTo>
                    <a:cubicBezTo>
                      <a:pt x="455549" y="1745210"/>
                      <a:pt x="416747" y="1692524"/>
                      <a:pt x="372301" y="1619888"/>
                    </a:cubicBezTo>
                    <a:lnTo>
                      <a:pt x="366380" y="1592106"/>
                    </a:lnTo>
                    <a:cubicBezTo>
                      <a:pt x="305091" y="1567105"/>
                      <a:pt x="259811" y="1511085"/>
                      <a:pt x="250590" y="1443452"/>
                    </a:cubicBezTo>
                    <a:cubicBezTo>
                      <a:pt x="203712" y="1453117"/>
                      <a:pt x="158965" y="1444975"/>
                      <a:pt x="117260" y="1407178"/>
                    </a:cubicBezTo>
                    <a:cubicBezTo>
                      <a:pt x="55030" y="1350772"/>
                      <a:pt x="44039" y="1258933"/>
                      <a:pt x="90593" y="1192598"/>
                    </a:cubicBezTo>
                    <a:cubicBezTo>
                      <a:pt x="186799" y="1224213"/>
                      <a:pt x="285304" y="1199642"/>
                      <a:pt x="330760" y="1129474"/>
                    </a:cubicBezTo>
                    <a:lnTo>
                      <a:pt x="344999" y="1132822"/>
                    </a:lnTo>
                    <a:cubicBezTo>
                      <a:pt x="420009" y="1139731"/>
                      <a:pt x="490500" y="1101048"/>
                      <a:pt x="524987" y="1034051"/>
                    </a:cubicBezTo>
                    <a:lnTo>
                      <a:pt x="505360" y="1023014"/>
                    </a:lnTo>
                    <a:cubicBezTo>
                      <a:pt x="475089" y="1082544"/>
                      <a:pt x="412689" y="1116790"/>
                      <a:pt x="346243" y="1110339"/>
                    </a:cubicBezTo>
                    <a:cubicBezTo>
                      <a:pt x="283801" y="1104277"/>
                      <a:pt x="228486" y="1063265"/>
                      <a:pt x="202679" y="1003895"/>
                    </a:cubicBezTo>
                    <a:lnTo>
                      <a:pt x="181967" y="1012696"/>
                    </a:lnTo>
                    <a:cubicBezTo>
                      <a:pt x="205492" y="1066954"/>
                      <a:pt x="250941" y="1107583"/>
                      <a:pt x="305288" y="1123484"/>
                    </a:cubicBezTo>
                    <a:cubicBezTo>
                      <a:pt x="260051" y="1186174"/>
                      <a:pt x="162021" y="1201884"/>
                      <a:pt x="70961" y="1161909"/>
                    </a:cubicBezTo>
                    <a:cubicBezTo>
                      <a:pt x="64874" y="1160625"/>
                      <a:pt x="60391" y="1156961"/>
                      <a:pt x="56055" y="1153032"/>
                    </a:cubicBezTo>
                    <a:cubicBezTo>
                      <a:pt x="-13786" y="1089729"/>
                      <a:pt x="-19088" y="981796"/>
                      <a:pt x="44214" y="911953"/>
                    </a:cubicBezTo>
                    <a:lnTo>
                      <a:pt x="84073" y="882569"/>
                    </a:lnTo>
                    <a:lnTo>
                      <a:pt x="76811" y="875989"/>
                    </a:lnTo>
                    <a:lnTo>
                      <a:pt x="80179" y="872273"/>
                    </a:lnTo>
                    <a:cubicBezTo>
                      <a:pt x="28040" y="814783"/>
                      <a:pt x="28651" y="726072"/>
                      <a:pt x="82340" y="666836"/>
                    </a:cubicBezTo>
                    <a:lnTo>
                      <a:pt x="121082" y="638275"/>
                    </a:lnTo>
                    <a:cubicBezTo>
                      <a:pt x="89526" y="571593"/>
                      <a:pt x="96788" y="490523"/>
                      <a:pt x="145805" y="430894"/>
                    </a:cubicBezTo>
                    <a:cubicBezTo>
                      <a:pt x="198586" y="400645"/>
                      <a:pt x="259015" y="385179"/>
                      <a:pt x="321878" y="383347"/>
                    </a:cubicBezTo>
                    <a:lnTo>
                      <a:pt x="321111" y="357014"/>
                    </a:lnTo>
                    <a:cubicBezTo>
                      <a:pt x="257723" y="358862"/>
                      <a:pt x="196668" y="373772"/>
                      <a:pt x="141180" y="399723"/>
                    </a:cubicBezTo>
                    <a:cubicBezTo>
                      <a:pt x="117813" y="370058"/>
                      <a:pt x="106816" y="332072"/>
                      <a:pt x="106816" y="291518"/>
                    </a:cubicBezTo>
                    <a:cubicBezTo>
                      <a:pt x="106816" y="170286"/>
                      <a:pt x="205094" y="72008"/>
                      <a:pt x="326327" y="72008"/>
                    </a:cubicBezTo>
                    <a:cubicBezTo>
                      <a:pt x="350305" y="72008"/>
                      <a:pt x="373385" y="75853"/>
                      <a:pt x="394659" y="83948"/>
                    </a:cubicBezTo>
                    <a:cubicBezTo>
                      <a:pt x="425371" y="33609"/>
                      <a:pt x="467237" y="0"/>
                      <a:pt x="53381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6" name="Rectangle 19">
              <a:extLst>
                <a:ext uri="{FF2B5EF4-FFF2-40B4-BE49-F238E27FC236}">
                  <a16:creationId xmlns:a16="http://schemas.microsoft.com/office/drawing/2014/main" id="{A4366098-6BDE-7A45-0859-68E04B8DD509}"/>
                </a:ext>
              </a:extLst>
            </p:cNvPr>
            <p:cNvSpPr/>
            <p:nvPr/>
          </p:nvSpPr>
          <p:spPr>
            <a:xfrm>
              <a:off x="4212742" y="1691988"/>
              <a:ext cx="529020" cy="581503"/>
            </a:xfrm>
            <a:custGeom>
              <a:avLst/>
              <a:gdLst/>
              <a:ahLst/>
              <a:cxnLst/>
              <a:rect l="l" t="t" r="r" b="b"/>
              <a:pathLst>
                <a:path w="2926108" h="3216409">
                  <a:moveTo>
                    <a:pt x="1150286" y="2039882"/>
                  </a:moveTo>
                  <a:cubicBezTo>
                    <a:pt x="1216487" y="2110220"/>
                    <a:pt x="1249586" y="2238485"/>
                    <a:pt x="1348889" y="2250897"/>
                  </a:cubicBezTo>
                  <a:cubicBezTo>
                    <a:pt x="1452327" y="2213659"/>
                    <a:pt x="1530941" y="2147458"/>
                    <a:pt x="1597142" y="2052295"/>
                  </a:cubicBezTo>
                  <a:cubicBezTo>
                    <a:pt x="1634380" y="2030228"/>
                    <a:pt x="1712994" y="2049536"/>
                    <a:pt x="1721269" y="2072982"/>
                  </a:cubicBezTo>
                  <a:cubicBezTo>
                    <a:pt x="1533700" y="2362611"/>
                    <a:pt x="1615072" y="2763954"/>
                    <a:pt x="1568179" y="2830155"/>
                  </a:cubicBezTo>
                  <a:cubicBezTo>
                    <a:pt x="1391644" y="2965315"/>
                    <a:pt x="1231658" y="2893598"/>
                    <a:pt x="1063398" y="2925319"/>
                  </a:cubicBezTo>
                  <a:cubicBezTo>
                    <a:pt x="925479" y="2954282"/>
                    <a:pt x="820660" y="3107371"/>
                    <a:pt x="686879" y="3148747"/>
                  </a:cubicBezTo>
                  <a:cubicBezTo>
                    <a:pt x="536548" y="3184606"/>
                    <a:pt x="373804" y="3224602"/>
                    <a:pt x="215198" y="3214948"/>
                  </a:cubicBezTo>
                  <a:cubicBezTo>
                    <a:pt x="93829" y="3209431"/>
                    <a:pt x="71763" y="3046687"/>
                    <a:pt x="136584" y="2925318"/>
                  </a:cubicBezTo>
                  <a:cubicBezTo>
                    <a:pt x="168305" y="2828775"/>
                    <a:pt x="121415" y="2802571"/>
                    <a:pt x="107623" y="2710165"/>
                  </a:cubicBezTo>
                  <a:cubicBezTo>
                    <a:pt x="111150" y="2693172"/>
                    <a:pt x="127647" y="2691385"/>
                    <a:pt x="158288" y="2695563"/>
                  </a:cubicBezTo>
                  <a:lnTo>
                    <a:pt x="158288" y="2626239"/>
                  </a:lnTo>
                  <a:lnTo>
                    <a:pt x="266288" y="2626239"/>
                  </a:lnTo>
                  <a:lnTo>
                    <a:pt x="266288" y="2708276"/>
                  </a:lnTo>
                  <a:lnTo>
                    <a:pt x="307224" y="2711894"/>
                  </a:lnTo>
                  <a:lnTo>
                    <a:pt x="307224" y="2626239"/>
                  </a:lnTo>
                  <a:lnTo>
                    <a:pt x="415224" y="2626239"/>
                  </a:lnTo>
                  <a:lnTo>
                    <a:pt x="415224" y="2711420"/>
                  </a:lnTo>
                  <a:cubicBezTo>
                    <a:pt x="428487" y="2711947"/>
                    <a:pt x="442136" y="2710942"/>
                    <a:pt x="456160" y="2708700"/>
                  </a:cubicBezTo>
                  <a:lnTo>
                    <a:pt x="456160" y="2617963"/>
                  </a:lnTo>
                  <a:lnTo>
                    <a:pt x="564160" y="2617963"/>
                  </a:lnTo>
                  <a:lnTo>
                    <a:pt x="564160" y="2692500"/>
                  </a:lnTo>
                  <a:cubicBezTo>
                    <a:pt x="577696" y="2691220"/>
                    <a:pt x="591289" y="2688332"/>
                    <a:pt x="605096" y="2684680"/>
                  </a:cubicBezTo>
                  <a:lnTo>
                    <a:pt x="605096" y="2601411"/>
                  </a:lnTo>
                  <a:lnTo>
                    <a:pt x="713096" y="2601411"/>
                  </a:lnTo>
                  <a:lnTo>
                    <a:pt x="713096" y="2654658"/>
                  </a:lnTo>
                  <a:lnTo>
                    <a:pt x="754032" y="2641463"/>
                  </a:lnTo>
                  <a:lnTo>
                    <a:pt x="754032" y="2580721"/>
                  </a:lnTo>
                  <a:lnTo>
                    <a:pt x="862032" y="2580721"/>
                  </a:lnTo>
                  <a:lnTo>
                    <a:pt x="862032" y="2599792"/>
                  </a:lnTo>
                  <a:cubicBezTo>
                    <a:pt x="897454" y="2584791"/>
                    <a:pt x="934214" y="2567836"/>
                    <a:pt x="972371" y="2548802"/>
                  </a:cubicBezTo>
                  <a:cubicBezTo>
                    <a:pt x="1030297" y="2506047"/>
                    <a:pt x="939271" y="2219176"/>
                    <a:pt x="947546" y="2122633"/>
                  </a:cubicBezTo>
                  <a:cubicBezTo>
                    <a:pt x="957201" y="2082636"/>
                    <a:pt x="1082706" y="2067466"/>
                    <a:pt x="1150286" y="2039882"/>
                  </a:cubicBezTo>
                  <a:close/>
                  <a:moveTo>
                    <a:pt x="394278" y="1320337"/>
                  </a:moveTo>
                  <a:cubicBezTo>
                    <a:pt x="356565" y="1315036"/>
                    <a:pt x="316914" y="1320983"/>
                    <a:pt x="277262" y="1344774"/>
                  </a:cubicBezTo>
                  <a:cubicBezTo>
                    <a:pt x="169686" y="1368221"/>
                    <a:pt x="281399" y="1532343"/>
                    <a:pt x="314500" y="1626128"/>
                  </a:cubicBezTo>
                  <a:cubicBezTo>
                    <a:pt x="335188" y="1715776"/>
                    <a:pt x="306225" y="1838523"/>
                    <a:pt x="376563" y="1820593"/>
                  </a:cubicBezTo>
                  <a:cubicBezTo>
                    <a:pt x="535169" y="1786113"/>
                    <a:pt x="681363" y="1673020"/>
                    <a:pt x="628954" y="1493726"/>
                  </a:cubicBezTo>
                  <a:cubicBezTo>
                    <a:pt x="603094" y="1453384"/>
                    <a:pt x="507414" y="1336241"/>
                    <a:pt x="394278" y="1320337"/>
                  </a:cubicBezTo>
                  <a:close/>
                  <a:moveTo>
                    <a:pt x="1526804" y="66"/>
                  </a:moveTo>
                  <a:cubicBezTo>
                    <a:pt x="2066065" y="2824"/>
                    <a:pt x="2621877" y="129710"/>
                    <a:pt x="2896335" y="1038593"/>
                  </a:cubicBezTo>
                  <a:cubicBezTo>
                    <a:pt x="3057700" y="1564063"/>
                    <a:pt x="2532230" y="2366749"/>
                    <a:pt x="2064686" y="2292273"/>
                  </a:cubicBezTo>
                  <a:cubicBezTo>
                    <a:pt x="1885392" y="2267447"/>
                    <a:pt x="1950214" y="2015056"/>
                    <a:pt x="1555767" y="1940580"/>
                  </a:cubicBezTo>
                  <a:cubicBezTo>
                    <a:pt x="1179249" y="1868862"/>
                    <a:pt x="732393" y="2186075"/>
                    <a:pt x="554478" y="2159871"/>
                  </a:cubicBezTo>
                  <a:cubicBezTo>
                    <a:pt x="466211" y="2141942"/>
                    <a:pt x="394493" y="1904722"/>
                    <a:pt x="364151" y="1932305"/>
                  </a:cubicBezTo>
                  <a:cubicBezTo>
                    <a:pt x="322774" y="1970922"/>
                    <a:pt x="405526" y="2146079"/>
                    <a:pt x="467589" y="2205384"/>
                  </a:cubicBezTo>
                  <a:cubicBezTo>
                    <a:pt x="525515" y="2241243"/>
                    <a:pt x="732393" y="2202626"/>
                    <a:pt x="873070" y="2139183"/>
                  </a:cubicBezTo>
                  <a:cubicBezTo>
                    <a:pt x="913066" y="2128149"/>
                    <a:pt x="870312" y="2253655"/>
                    <a:pt x="877208" y="2333648"/>
                  </a:cubicBezTo>
                  <a:lnTo>
                    <a:pt x="862033" y="2337135"/>
                  </a:lnTo>
                  <a:lnTo>
                    <a:pt x="862033" y="2415799"/>
                  </a:lnTo>
                  <a:lnTo>
                    <a:pt x="754033" y="2415799"/>
                  </a:lnTo>
                  <a:lnTo>
                    <a:pt x="754033" y="2360695"/>
                  </a:lnTo>
                  <a:lnTo>
                    <a:pt x="713097" y="2366601"/>
                  </a:lnTo>
                  <a:lnTo>
                    <a:pt x="713097" y="2428213"/>
                  </a:lnTo>
                  <a:lnTo>
                    <a:pt x="605097" y="2428213"/>
                  </a:lnTo>
                  <a:lnTo>
                    <a:pt x="605097" y="2379641"/>
                  </a:lnTo>
                  <a:lnTo>
                    <a:pt x="564161" y="2382960"/>
                  </a:lnTo>
                  <a:lnTo>
                    <a:pt x="564161" y="2436489"/>
                  </a:lnTo>
                  <a:lnTo>
                    <a:pt x="456161" y="2436489"/>
                  </a:lnTo>
                  <a:lnTo>
                    <a:pt x="456161" y="2388351"/>
                  </a:lnTo>
                  <a:lnTo>
                    <a:pt x="415225" y="2389346"/>
                  </a:lnTo>
                  <a:lnTo>
                    <a:pt x="415225" y="2436489"/>
                  </a:lnTo>
                  <a:lnTo>
                    <a:pt x="307225" y="2436489"/>
                  </a:lnTo>
                  <a:lnTo>
                    <a:pt x="307225" y="2386989"/>
                  </a:lnTo>
                  <a:cubicBezTo>
                    <a:pt x="293173" y="2387203"/>
                    <a:pt x="279516" y="2386340"/>
                    <a:pt x="266289" y="2385150"/>
                  </a:cubicBezTo>
                  <a:lnTo>
                    <a:pt x="266289" y="2428213"/>
                  </a:lnTo>
                  <a:lnTo>
                    <a:pt x="158289" y="2428213"/>
                  </a:lnTo>
                  <a:lnTo>
                    <a:pt x="158289" y="2370613"/>
                  </a:lnTo>
                  <a:cubicBezTo>
                    <a:pt x="107017" y="2360332"/>
                    <a:pt x="72014" y="2345184"/>
                    <a:pt x="62108" y="2325373"/>
                  </a:cubicBezTo>
                  <a:cubicBezTo>
                    <a:pt x="37284" y="2261930"/>
                    <a:pt x="103484" y="2223314"/>
                    <a:pt x="124172" y="2172284"/>
                  </a:cubicBezTo>
                  <a:cubicBezTo>
                    <a:pt x="111759" y="2144700"/>
                    <a:pt x="74522" y="2141942"/>
                    <a:pt x="86934" y="2089533"/>
                  </a:cubicBezTo>
                  <a:cubicBezTo>
                    <a:pt x="96588" y="2053674"/>
                    <a:pt x="242782" y="2030228"/>
                    <a:pt x="264849" y="1994369"/>
                  </a:cubicBezTo>
                  <a:cubicBezTo>
                    <a:pt x="273125" y="1919892"/>
                    <a:pt x="-4093" y="1721291"/>
                    <a:pt x="45" y="1671639"/>
                  </a:cubicBezTo>
                  <a:cubicBezTo>
                    <a:pt x="12458" y="1619230"/>
                    <a:pt x="124172" y="1558546"/>
                    <a:pt x="190373" y="1477174"/>
                  </a:cubicBezTo>
                  <a:cubicBezTo>
                    <a:pt x="222094" y="1438557"/>
                    <a:pt x="80038" y="1267538"/>
                    <a:pt x="91072" y="1224783"/>
                  </a:cubicBezTo>
                  <a:cubicBezTo>
                    <a:pt x="111760" y="1092381"/>
                    <a:pt x="240023" y="943429"/>
                    <a:pt x="264849" y="703451"/>
                  </a:cubicBezTo>
                  <a:cubicBezTo>
                    <a:pt x="342084" y="332450"/>
                    <a:pt x="961338" y="-5451"/>
                    <a:pt x="1526804" y="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cs typeface="B Nazanin" panose="00000700000000000000" pitchFamily="2" charset="-78"/>
              </a:endParaRPr>
            </a:p>
          </p:txBody>
        </p:sp>
        <p:sp>
          <p:nvSpPr>
            <p:cNvPr id="7" name="Oval 47">
              <a:extLst>
                <a:ext uri="{FF2B5EF4-FFF2-40B4-BE49-F238E27FC236}">
                  <a16:creationId xmlns:a16="http://schemas.microsoft.com/office/drawing/2014/main" id="{7472A50E-A1FA-58E0-3702-15E11CD0930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781710" y="1671144"/>
              <a:ext cx="623192" cy="623192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1303187" y="480874"/>
                  </a:moveTo>
                  <a:lnTo>
                    <a:pt x="1303187" y="1303187"/>
                  </a:lnTo>
                  <a:lnTo>
                    <a:pt x="480874" y="1303187"/>
                  </a:lnTo>
                  <a:lnTo>
                    <a:pt x="480874" y="1936813"/>
                  </a:lnTo>
                  <a:lnTo>
                    <a:pt x="1303187" y="1936813"/>
                  </a:lnTo>
                  <a:lnTo>
                    <a:pt x="1303187" y="2759126"/>
                  </a:lnTo>
                  <a:lnTo>
                    <a:pt x="1936813" y="2759126"/>
                  </a:lnTo>
                  <a:lnTo>
                    <a:pt x="1936813" y="1936813"/>
                  </a:lnTo>
                  <a:lnTo>
                    <a:pt x="2759126" y="1936813"/>
                  </a:lnTo>
                  <a:lnTo>
                    <a:pt x="2759126" y="1303187"/>
                  </a:lnTo>
                  <a:lnTo>
                    <a:pt x="1936813" y="1303187"/>
                  </a:lnTo>
                  <a:lnTo>
                    <a:pt x="1936813" y="480874"/>
                  </a:lnTo>
                  <a:close/>
                  <a:moveTo>
                    <a:pt x="1620000" y="0"/>
                  </a:moveTo>
                  <a:cubicBezTo>
                    <a:pt x="2514701" y="0"/>
                    <a:pt x="3240000" y="725299"/>
                    <a:pt x="3240000" y="1620000"/>
                  </a:cubicBezTo>
                  <a:cubicBezTo>
                    <a:pt x="3240000" y="2514701"/>
                    <a:pt x="2514701" y="3240000"/>
                    <a:pt x="1620000" y="3240000"/>
                  </a:cubicBezTo>
                  <a:cubicBezTo>
                    <a:pt x="725299" y="3240000"/>
                    <a:pt x="0" y="2514701"/>
                    <a:pt x="0" y="1620000"/>
                  </a:cubicBezTo>
                  <a:cubicBezTo>
                    <a:pt x="0" y="725299"/>
                    <a:pt x="725299" y="0"/>
                    <a:pt x="162000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cs typeface="B Nazanin" panose="00000700000000000000" pitchFamily="2" charset="-78"/>
              </a:endParaRPr>
            </a:p>
          </p:txBody>
        </p:sp>
        <p:sp>
          <p:nvSpPr>
            <p:cNvPr id="8" name="Rounded Rectangle 2">
              <a:extLst>
                <a:ext uri="{FF2B5EF4-FFF2-40B4-BE49-F238E27FC236}">
                  <a16:creationId xmlns:a16="http://schemas.microsoft.com/office/drawing/2014/main" id="{B169E738-7039-2E1D-6D8D-9645B8DD227B}"/>
                </a:ext>
              </a:extLst>
            </p:cNvPr>
            <p:cNvSpPr/>
            <p:nvPr/>
          </p:nvSpPr>
          <p:spPr>
            <a:xfrm>
              <a:off x="5168121" y="5441795"/>
              <a:ext cx="610786" cy="610786"/>
            </a:xfrm>
            <a:custGeom>
              <a:avLst/>
              <a:gdLst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71732 w 3960440"/>
                <a:gd name="connsiteY2" fmla="*/ 2285845 h 3960000"/>
                <a:gd name="connsiteX3" fmla="*/ 1338560 w 3960440"/>
                <a:gd name="connsiteY3" fmla="*/ 1981614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71732 w 3960440"/>
                <a:gd name="connsiteY2" fmla="*/ 2285845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95341 w 3960440"/>
                <a:gd name="connsiteY8" fmla="*/ 2082197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95341 w 3960440"/>
                <a:gd name="connsiteY8" fmla="*/ 2082197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95341 w 3960440"/>
                <a:gd name="connsiteY8" fmla="*/ 2082197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24394 w 3960440"/>
                <a:gd name="connsiteY7" fmla="*/ 2278672 h 3960000"/>
                <a:gd name="connsiteX8" fmla="*/ 1995341 w 3960440"/>
                <a:gd name="connsiteY8" fmla="*/ 2082197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1995341 w 3960440"/>
                <a:gd name="connsiteY8" fmla="*/ 2082197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328015 w 3960440"/>
                <a:gd name="connsiteY3" fmla="*/ 1812920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328015 w 3960440"/>
                <a:gd name="connsiteY3" fmla="*/ 1812920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960440" h="3960000">
                  <a:moveTo>
                    <a:pt x="1979373" y="472350"/>
                  </a:moveTo>
                  <a:cubicBezTo>
                    <a:pt x="1228307" y="485871"/>
                    <a:pt x="850011" y="1078219"/>
                    <a:pt x="813783" y="1434034"/>
                  </a:cubicBezTo>
                  <a:cubicBezTo>
                    <a:pt x="787561" y="1781828"/>
                    <a:pt x="889690" y="2005359"/>
                    <a:pt x="1119009" y="2222584"/>
                  </a:cubicBezTo>
                  <a:cubicBezTo>
                    <a:pt x="1178964" y="2123026"/>
                    <a:pt x="1260199" y="1908547"/>
                    <a:pt x="1328015" y="1812920"/>
                  </a:cubicBezTo>
                  <a:cubicBezTo>
                    <a:pt x="1222115" y="1647651"/>
                    <a:pt x="1255483" y="1756375"/>
                    <a:pt x="1234998" y="1431771"/>
                  </a:cubicBezTo>
                  <a:cubicBezTo>
                    <a:pt x="1331609" y="922504"/>
                    <a:pt x="1719145" y="812633"/>
                    <a:pt x="2217373" y="891303"/>
                  </a:cubicBezTo>
                  <a:cubicBezTo>
                    <a:pt x="2693518" y="1016895"/>
                    <a:pt x="2787642" y="1344599"/>
                    <a:pt x="2783502" y="1606823"/>
                  </a:cubicBezTo>
                  <a:cubicBezTo>
                    <a:pt x="2771081" y="1743454"/>
                    <a:pt x="2679609" y="2064482"/>
                    <a:pt x="2456028" y="2225955"/>
                  </a:cubicBezTo>
                  <a:cubicBezTo>
                    <a:pt x="2192422" y="2399851"/>
                    <a:pt x="2004893" y="2209395"/>
                    <a:pt x="2026974" y="2018938"/>
                  </a:cubicBezTo>
                  <a:cubicBezTo>
                    <a:pt x="2072519" y="1810540"/>
                    <a:pt x="2086043" y="1754994"/>
                    <a:pt x="2135727" y="1554876"/>
                  </a:cubicBezTo>
                  <a:cubicBezTo>
                    <a:pt x="2195073" y="1382360"/>
                    <a:pt x="2084273" y="1259912"/>
                    <a:pt x="1915898" y="1219889"/>
                  </a:cubicBezTo>
                  <a:cubicBezTo>
                    <a:pt x="1750283" y="1186766"/>
                    <a:pt x="1626460" y="1331294"/>
                    <a:pt x="1589196" y="1434803"/>
                  </a:cubicBezTo>
                  <a:cubicBezTo>
                    <a:pt x="1499489" y="1732912"/>
                    <a:pt x="1614533" y="1824000"/>
                    <a:pt x="1574511" y="1939931"/>
                  </a:cubicBezTo>
                  <a:cubicBezTo>
                    <a:pt x="1332991" y="2671400"/>
                    <a:pt x="1220920" y="3468343"/>
                    <a:pt x="1339611" y="3487664"/>
                  </a:cubicBezTo>
                  <a:cubicBezTo>
                    <a:pt x="1434840" y="3497327"/>
                    <a:pt x="1730357" y="3129057"/>
                    <a:pt x="1887692" y="2422431"/>
                  </a:cubicBezTo>
                  <a:cubicBezTo>
                    <a:pt x="1985681" y="2531460"/>
                    <a:pt x="2093439" y="2747804"/>
                    <a:pt x="2336342" y="2720202"/>
                  </a:cubicBezTo>
                  <a:cubicBezTo>
                    <a:pt x="2693796" y="2666377"/>
                    <a:pt x="3092265" y="2401394"/>
                    <a:pt x="3176454" y="1627140"/>
                  </a:cubicBezTo>
                  <a:cubicBezTo>
                    <a:pt x="3254038" y="999456"/>
                    <a:pt x="2816023" y="430731"/>
                    <a:pt x="1979373" y="472350"/>
                  </a:cubicBezTo>
                  <a:close/>
                  <a:moveTo>
                    <a:pt x="436907" y="0"/>
                  </a:moveTo>
                  <a:lnTo>
                    <a:pt x="3523533" y="0"/>
                  </a:lnTo>
                  <a:cubicBezTo>
                    <a:pt x="3764830" y="0"/>
                    <a:pt x="3960440" y="195610"/>
                    <a:pt x="3960440" y="436907"/>
                  </a:cubicBezTo>
                  <a:lnTo>
                    <a:pt x="3960440" y="3523093"/>
                  </a:lnTo>
                  <a:cubicBezTo>
                    <a:pt x="3960440" y="3764390"/>
                    <a:pt x="3764830" y="3960000"/>
                    <a:pt x="3523533" y="3960000"/>
                  </a:cubicBezTo>
                  <a:lnTo>
                    <a:pt x="436907" y="3960000"/>
                  </a:lnTo>
                  <a:cubicBezTo>
                    <a:pt x="195610" y="3960000"/>
                    <a:pt x="0" y="3764390"/>
                    <a:pt x="0" y="3523093"/>
                  </a:cubicBezTo>
                  <a:lnTo>
                    <a:pt x="0" y="436907"/>
                  </a:lnTo>
                  <a:cubicBezTo>
                    <a:pt x="0" y="195610"/>
                    <a:pt x="195610" y="0"/>
                    <a:pt x="43690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4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Rounded Rectangle 8">
              <a:extLst>
                <a:ext uri="{FF2B5EF4-FFF2-40B4-BE49-F238E27FC236}">
                  <a16:creationId xmlns:a16="http://schemas.microsoft.com/office/drawing/2014/main" id="{8DFC2C28-421C-6553-6A5B-6681189118A7}"/>
                </a:ext>
              </a:extLst>
            </p:cNvPr>
            <p:cNvSpPr/>
            <p:nvPr/>
          </p:nvSpPr>
          <p:spPr>
            <a:xfrm>
              <a:off x="4171826" y="5441795"/>
              <a:ext cx="610854" cy="610786"/>
            </a:xfrm>
            <a:custGeom>
              <a:avLst/>
              <a:gdLst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688485 w 3888432"/>
                <a:gd name="connsiteY5" fmla="*/ 147563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2688485 w 3888432"/>
                <a:gd name="connsiteY17" fmla="*/ 1475633 h 3960440"/>
                <a:gd name="connsiteX18" fmla="*/ 878058 w 3888432"/>
                <a:gd name="connsiteY18" fmla="*/ 648072 h 3960440"/>
                <a:gd name="connsiteX19" fmla="*/ 554477 w 3888432"/>
                <a:gd name="connsiteY19" fmla="*/ 971653 h 3960440"/>
                <a:gd name="connsiteX20" fmla="*/ 878058 w 3888432"/>
                <a:gd name="connsiteY20" fmla="*/ 1295234 h 3960440"/>
                <a:gd name="connsiteX21" fmla="*/ 1201639 w 3888432"/>
                <a:gd name="connsiteY21" fmla="*/ 971653 h 3960440"/>
                <a:gd name="connsiteX22" fmla="*/ 878058 w 3888432"/>
                <a:gd name="connsiteY22" fmla="*/ 648072 h 3960440"/>
                <a:gd name="connsiteX23" fmla="*/ 333511 w 3888432"/>
                <a:gd name="connsiteY23" fmla="*/ 0 h 3960440"/>
                <a:gd name="connsiteX24" fmla="*/ 3554921 w 3888432"/>
                <a:gd name="connsiteY24" fmla="*/ 0 h 3960440"/>
                <a:gd name="connsiteX25" fmla="*/ 3888432 w 3888432"/>
                <a:gd name="connsiteY25" fmla="*/ 333511 h 3960440"/>
                <a:gd name="connsiteX26" fmla="*/ 3888432 w 3888432"/>
                <a:gd name="connsiteY26" fmla="*/ 3626929 h 3960440"/>
                <a:gd name="connsiteX27" fmla="*/ 3554921 w 3888432"/>
                <a:gd name="connsiteY27" fmla="*/ 3960440 h 3960440"/>
                <a:gd name="connsiteX28" fmla="*/ 333511 w 3888432"/>
                <a:gd name="connsiteY28" fmla="*/ 3960440 h 3960440"/>
                <a:gd name="connsiteX29" fmla="*/ 0 w 3888432"/>
                <a:gd name="connsiteY29" fmla="*/ 3626929 h 3960440"/>
                <a:gd name="connsiteX30" fmla="*/ 0 w 3888432"/>
                <a:gd name="connsiteY30" fmla="*/ 333511 h 3960440"/>
                <a:gd name="connsiteX31" fmla="*/ 333511 w 3888432"/>
                <a:gd name="connsiteY31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8432" h="3960440">
                  <a:moveTo>
                    <a:pt x="554477" y="1512168"/>
                  </a:moveTo>
                  <a:lnTo>
                    <a:pt x="554477" y="3312368"/>
                  </a:lnTo>
                  <a:lnTo>
                    <a:pt x="1201638" y="3312368"/>
                  </a:lnTo>
                  <a:lnTo>
                    <a:pt x="1201638" y="1512168"/>
                  </a:lnTo>
                  <a:lnTo>
                    <a:pt x="554477" y="1512168"/>
                  </a:lnTo>
                  <a:close/>
                  <a:moveTo>
                    <a:pt x="2840340" y="1479943"/>
                  </a:moveTo>
                  <a:cubicBezTo>
                    <a:pt x="2293254" y="1484797"/>
                    <a:pt x="2254084" y="1780470"/>
                    <a:pt x="2136833" y="1785510"/>
                  </a:cubicBezTo>
                  <a:lnTo>
                    <a:pt x="2136833" y="1510185"/>
                  </a:lnTo>
                  <a:lnTo>
                    <a:pt x="1489672" y="1510185"/>
                  </a:lnTo>
                  <a:lnTo>
                    <a:pt x="1489672" y="3310385"/>
                  </a:lnTo>
                  <a:lnTo>
                    <a:pt x="2136833" y="3310385"/>
                  </a:lnTo>
                  <a:cubicBezTo>
                    <a:pt x="2140283" y="2925445"/>
                    <a:pt x="2133383" y="2560917"/>
                    <a:pt x="2147184" y="2155564"/>
                  </a:cubicBezTo>
                  <a:cubicBezTo>
                    <a:pt x="2187272" y="1842063"/>
                    <a:pt x="2668986" y="1938990"/>
                    <a:pt x="2673919" y="2138897"/>
                  </a:cubicBezTo>
                  <a:lnTo>
                    <a:pt x="2679688" y="3312366"/>
                  </a:lnTo>
                  <a:lnTo>
                    <a:pt x="3326849" y="3312366"/>
                  </a:lnTo>
                  <a:cubicBezTo>
                    <a:pt x="3329155" y="2917782"/>
                    <a:pt x="3331462" y="2523197"/>
                    <a:pt x="3333768" y="2128613"/>
                  </a:cubicBezTo>
                  <a:cubicBezTo>
                    <a:pt x="3339026" y="1942962"/>
                    <a:pt x="3184753" y="1475890"/>
                    <a:pt x="2840340" y="1479943"/>
                  </a:cubicBezTo>
                  <a:close/>
                  <a:moveTo>
                    <a:pt x="878058" y="648072"/>
                  </a:moveTo>
                  <a:cubicBezTo>
                    <a:pt x="699349" y="648072"/>
                    <a:pt x="554477" y="792944"/>
                    <a:pt x="554477" y="971653"/>
                  </a:cubicBezTo>
                  <a:cubicBezTo>
                    <a:pt x="554477" y="1150362"/>
                    <a:pt x="699349" y="1295234"/>
                    <a:pt x="878058" y="1295234"/>
                  </a:cubicBezTo>
                  <a:cubicBezTo>
                    <a:pt x="1056767" y="1295234"/>
                    <a:pt x="1201639" y="1150362"/>
                    <a:pt x="1201639" y="971653"/>
                  </a:cubicBezTo>
                  <a:cubicBezTo>
                    <a:pt x="1201639" y="792944"/>
                    <a:pt x="1056767" y="648072"/>
                    <a:pt x="878058" y="648072"/>
                  </a:cubicBezTo>
                  <a:close/>
                  <a:moveTo>
                    <a:pt x="333511" y="0"/>
                  </a:moveTo>
                  <a:lnTo>
                    <a:pt x="3554921" y="0"/>
                  </a:lnTo>
                  <a:cubicBezTo>
                    <a:pt x="3739114" y="0"/>
                    <a:pt x="3888432" y="149318"/>
                    <a:pt x="3888432" y="333511"/>
                  </a:cubicBezTo>
                  <a:lnTo>
                    <a:pt x="3888432" y="3626929"/>
                  </a:lnTo>
                  <a:cubicBezTo>
                    <a:pt x="3888432" y="3811122"/>
                    <a:pt x="3739114" y="3960440"/>
                    <a:pt x="3554921" y="3960440"/>
                  </a:cubicBezTo>
                  <a:lnTo>
                    <a:pt x="333511" y="3960440"/>
                  </a:lnTo>
                  <a:cubicBezTo>
                    <a:pt x="149318" y="3960440"/>
                    <a:pt x="0" y="3811122"/>
                    <a:pt x="0" y="3626929"/>
                  </a:cubicBezTo>
                  <a:lnTo>
                    <a:pt x="0" y="333511"/>
                  </a:lnTo>
                  <a:cubicBezTo>
                    <a:pt x="0" y="149318"/>
                    <a:pt x="149318" y="0"/>
                    <a:pt x="33351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4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Rounded Rectangle 2">
              <a:extLst>
                <a:ext uri="{FF2B5EF4-FFF2-40B4-BE49-F238E27FC236}">
                  <a16:creationId xmlns:a16="http://schemas.microsoft.com/office/drawing/2014/main" id="{E2F0EC77-BD7B-FBE5-219B-09B5F9A5C5F2}"/>
                </a:ext>
              </a:extLst>
            </p:cNvPr>
            <p:cNvSpPr/>
            <p:nvPr/>
          </p:nvSpPr>
          <p:spPr>
            <a:xfrm>
              <a:off x="7153603" y="5441795"/>
              <a:ext cx="610786" cy="610786"/>
            </a:xfrm>
            <a:custGeom>
              <a:avLst/>
              <a:gdLst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55131 w 3960000"/>
                <a:gd name="connsiteY2" fmla="*/ 1419362 h 3960000"/>
                <a:gd name="connsiteX3" fmla="*/ 3160999 w 3960000"/>
                <a:gd name="connsiteY3" fmla="*/ 1374274 h 3960000"/>
                <a:gd name="connsiteX4" fmla="*/ 2538382 w 3960000"/>
                <a:gd name="connsiteY4" fmla="*/ 802616 h 3960000"/>
                <a:gd name="connsiteX5" fmla="*/ 1921633 w 3960000"/>
                <a:gd name="connsiteY5" fmla="*/ 1419365 h 3960000"/>
                <a:gd name="connsiteX6" fmla="*/ 1942445 w 3960000"/>
                <a:gd name="connsiteY6" fmla="*/ 1570340 h 3960000"/>
                <a:gd name="connsiteX7" fmla="*/ 752016 w 3960000"/>
                <a:gd name="connsiteY7" fmla="*/ 931012 h 3960000"/>
                <a:gd name="connsiteX8" fmla="*/ 934030 w 3960000"/>
                <a:gd name="connsiteY8" fmla="*/ 1745738 h 3960000"/>
                <a:gd name="connsiteX9" fmla="*/ 665343 w 3960000"/>
                <a:gd name="connsiteY9" fmla="*/ 1650397 h 3960000"/>
                <a:gd name="connsiteX10" fmla="*/ 1111709 w 3960000"/>
                <a:gd name="connsiteY10" fmla="*/ 2257108 h 3960000"/>
                <a:gd name="connsiteX11" fmla="*/ 856023 w 3960000"/>
                <a:gd name="connsiteY11" fmla="*/ 2244108 h 3960000"/>
                <a:gd name="connsiteX12" fmla="*/ 1402064 w 3960000"/>
                <a:gd name="connsiteY12" fmla="*/ 2660137 h 3960000"/>
                <a:gd name="connsiteX13" fmla="*/ 552668 w 3960000"/>
                <a:gd name="connsiteY13" fmla="*/ 2902822 h 3960000"/>
                <a:gd name="connsiteX14" fmla="*/ 1978439 w 3960000"/>
                <a:gd name="connsiteY14" fmla="*/ 3093502 h 3960000"/>
                <a:gd name="connsiteX15" fmla="*/ 3053184 w 3960000"/>
                <a:gd name="connsiteY15" fmla="*/ 2031759 h 3960000"/>
                <a:gd name="connsiteX16" fmla="*/ 3155131 w 3960000"/>
                <a:gd name="connsiteY16" fmla="*/ 1419365 h 3960000"/>
                <a:gd name="connsiteX17" fmla="*/ 3207849 w 3960000"/>
                <a:gd name="connsiteY17" fmla="*/ 1493166 h 3960000"/>
                <a:gd name="connsiteX18" fmla="*/ 3407333 w 3960000"/>
                <a:gd name="connsiteY18" fmla="*/ 1117847 h 3960000"/>
                <a:gd name="connsiteX19" fmla="*/ 3108461 w 3960000"/>
                <a:gd name="connsiteY19" fmla="*/ 1185086 h 3960000"/>
                <a:gd name="connsiteX20" fmla="*/ 3334650 w 3960000"/>
                <a:gd name="connsiteY20" fmla="*/ 883134 h 3960000"/>
                <a:gd name="connsiteX21" fmla="*/ 2995677 w 3960000"/>
                <a:gd name="connsiteY21" fmla="*/ 1008938 h 3960000"/>
                <a:gd name="connsiteX22" fmla="*/ 2538382 w 3960000"/>
                <a:gd name="connsiteY22" fmla="*/ 802616 h 3960000"/>
                <a:gd name="connsiteX23" fmla="*/ 308009 w 3960000"/>
                <a:gd name="connsiteY23" fmla="*/ 0 h 3960000"/>
                <a:gd name="connsiteX24" fmla="*/ 3651991 w 3960000"/>
                <a:gd name="connsiteY24" fmla="*/ 0 h 3960000"/>
                <a:gd name="connsiteX25" fmla="*/ 3960000 w 3960000"/>
                <a:gd name="connsiteY25" fmla="*/ 308009 h 3960000"/>
                <a:gd name="connsiteX26" fmla="*/ 3960000 w 3960000"/>
                <a:gd name="connsiteY26" fmla="*/ 3651991 h 3960000"/>
                <a:gd name="connsiteX27" fmla="*/ 3651991 w 3960000"/>
                <a:gd name="connsiteY27" fmla="*/ 3960000 h 3960000"/>
                <a:gd name="connsiteX28" fmla="*/ 308009 w 3960000"/>
                <a:gd name="connsiteY28" fmla="*/ 3960000 h 3960000"/>
                <a:gd name="connsiteX29" fmla="*/ 0 w 3960000"/>
                <a:gd name="connsiteY29" fmla="*/ 3651991 h 3960000"/>
                <a:gd name="connsiteX30" fmla="*/ 0 w 3960000"/>
                <a:gd name="connsiteY30" fmla="*/ 308009 h 3960000"/>
                <a:gd name="connsiteX31" fmla="*/ 308009 w 3960000"/>
                <a:gd name="connsiteY31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55131 w 3960000"/>
                <a:gd name="connsiteY2" fmla="*/ 1419362 h 3960000"/>
                <a:gd name="connsiteX3" fmla="*/ 3160999 w 3960000"/>
                <a:gd name="connsiteY3" fmla="*/ 1374274 h 3960000"/>
                <a:gd name="connsiteX4" fmla="*/ 2538382 w 3960000"/>
                <a:gd name="connsiteY4" fmla="*/ 802616 h 3960000"/>
                <a:gd name="connsiteX5" fmla="*/ 1921633 w 3960000"/>
                <a:gd name="connsiteY5" fmla="*/ 1419365 h 3960000"/>
                <a:gd name="connsiteX6" fmla="*/ 1942445 w 3960000"/>
                <a:gd name="connsiteY6" fmla="*/ 1570340 h 3960000"/>
                <a:gd name="connsiteX7" fmla="*/ 752016 w 3960000"/>
                <a:gd name="connsiteY7" fmla="*/ 931012 h 3960000"/>
                <a:gd name="connsiteX8" fmla="*/ 934030 w 3960000"/>
                <a:gd name="connsiteY8" fmla="*/ 1745738 h 3960000"/>
                <a:gd name="connsiteX9" fmla="*/ 665343 w 3960000"/>
                <a:gd name="connsiteY9" fmla="*/ 1650397 h 3960000"/>
                <a:gd name="connsiteX10" fmla="*/ 1111709 w 3960000"/>
                <a:gd name="connsiteY10" fmla="*/ 2257108 h 3960000"/>
                <a:gd name="connsiteX11" fmla="*/ 856023 w 3960000"/>
                <a:gd name="connsiteY11" fmla="*/ 2244108 h 3960000"/>
                <a:gd name="connsiteX12" fmla="*/ 1402064 w 3960000"/>
                <a:gd name="connsiteY12" fmla="*/ 2660137 h 3960000"/>
                <a:gd name="connsiteX13" fmla="*/ 552668 w 3960000"/>
                <a:gd name="connsiteY13" fmla="*/ 2902822 h 3960000"/>
                <a:gd name="connsiteX14" fmla="*/ 1978439 w 3960000"/>
                <a:gd name="connsiteY14" fmla="*/ 3093502 h 3960000"/>
                <a:gd name="connsiteX15" fmla="*/ 3053184 w 3960000"/>
                <a:gd name="connsiteY15" fmla="*/ 2031759 h 3960000"/>
                <a:gd name="connsiteX16" fmla="*/ 3207849 w 3960000"/>
                <a:gd name="connsiteY16" fmla="*/ 1493166 h 3960000"/>
                <a:gd name="connsiteX17" fmla="*/ 3407333 w 3960000"/>
                <a:gd name="connsiteY17" fmla="*/ 1117847 h 3960000"/>
                <a:gd name="connsiteX18" fmla="*/ 3108461 w 3960000"/>
                <a:gd name="connsiteY18" fmla="*/ 1185086 h 3960000"/>
                <a:gd name="connsiteX19" fmla="*/ 3334650 w 3960000"/>
                <a:gd name="connsiteY19" fmla="*/ 883134 h 3960000"/>
                <a:gd name="connsiteX20" fmla="*/ 2995677 w 3960000"/>
                <a:gd name="connsiteY20" fmla="*/ 1008938 h 3960000"/>
                <a:gd name="connsiteX21" fmla="*/ 2538382 w 3960000"/>
                <a:gd name="connsiteY21" fmla="*/ 802616 h 3960000"/>
                <a:gd name="connsiteX22" fmla="*/ 308009 w 3960000"/>
                <a:gd name="connsiteY22" fmla="*/ 0 h 3960000"/>
                <a:gd name="connsiteX23" fmla="*/ 3651991 w 3960000"/>
                <a:gd name="connsiteY23" fmla="*/ 0 h 3960000"/>
                <a:gd name="connsiteX24" fmla="*/ 3960000 w 3960000"/>
                <a:gd name="connsiteY24" fmla="*/ 308009 h 3960000"/>
                <a:gd name="connsiteX25" fmla="*/ 3960000 w 3960000"/>
                <a:gd name="connsiteY25" fmla="*/ 3651991 h 3960000"/>
                <a:gd name="connsiteX26" fmla="*/ 3651991 w 3960000"/>
                <a:gd name="connsiteY26" fmla="*/ 3960000 h 3960000"/>
                <a:gd name="connsiteX27" fmla="*/ 308009 w 3960000"/>
                <a:gd name="connsiteY27" fmla="*/ 3960000 h 3960000"/>
                <a:gd name="connsiteX28" fmla="*/ 0 w 3960000"/>
                <a:gd name="connsiteY28" fmla="*/ 3651991 h 3960000"/>
                <a:gd name="connsiteX29" fmla="*/ 0 w 3960000"/>
                <a:gd name="connsiteY29" fmla="*/ 308009 h 3960000"/>
                <a:gd name="connsiteX30" fmla="*/ 308009 w 3960000"/>
                <a:gd name="connsiteY30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41936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07333 w 3960000"/>
                <a:gd name="connsiteY16" fmla="*/ 1117847 h 3960000"/>
                <a:gd name="connsiteX17" fmla="*/ 3108461 w 3960000"/>
                <a:gd name="connsiteY17" fmla="*/ 1185086 h 3960000"/>
                <a:gd name="connsiteX18" fmla="*/ 3334650 w 3960000"/>
                <a:gd name="connsiteY18" fmla="*/ 88313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41936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07333 w 3960000"/>
                <a:gd name="connsiteY16" fmla="*/ 1117847 h 3960000"/>
                <a:gd name="connsiteX17" fmla="*/ 3140091 w 3960000"/>
                <a:gd name="connsiteY17" fmla="*/ 1227260 h 3960000"/>
                <a:gd name="connsiteX18" fmla="*/ 3334650 w 3960000"/>
                <a:gd name="connsiteY18" fmla="*/ 88313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41936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34650 w 3960000"/>
                <a:gd name="connsiteY18" fmla="*/ 88313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41936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34030 w 3960000"/>
                <a:gd name="connsiteY7" fmla="*/ 1745738 h 3960000"/>
                <a:gd name="connsiteX8" fmla="*/ 644257 w 3960000"/>
                <a:gd name="connsiteY8" fmla="*/ 1555506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644257 w 3960000"/>
                <a:gd name="connsiteY8" fmla="*/ 1555506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644257 w 3960000"/>
                <a:gd name="connsiteY8" fmla="*/ 1555506 h 3960000"/>
                <a:gd name="connsiteX9" fmla="*/ 1196057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644257 w 3960000"/>
                <a:gd name="connsiteY8" fmla="*/ 1555506 h 3960000"/>
                <a:gd name="connsiteX9" fmla="*/ 1196057 w 3960000"/>
                <a:gd name="connsiteY9" fmla="*/ 2257108 h 3960000"/>
                <a:gd name="connsiteX10" fmla="*/ 856023 w 3960000"/>
                <a:gd name="connsiteY10" fmla="*/ 2244108 h 3960000"/>
                <a:gd name="connsiteX11" fmla="*/ 1486410 w 3960000"/>
                <a:gd name="connsiteY11" fmla="*/ 2607420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644257 w 3960000"/>
                <a:gd name="connsiteY8" fmla="*/ 1555506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74271 w 3960000"/>
                <a:gd name="connsiteY14" fmla="*/ 2105563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74271 w 3960000"/>
                <a:gd name="connsiteY14" fmla="*/ 2105563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74271 w 3960000"/>
                <a:gd name="connsiteY14" fmla="*/ 2105563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60000" h="3960000">
                  <a:moveTo>
                    <a:pt x="3160999" y="1374274"/>
                  </a:moveTo>
                  <a:lnTo>
                    <a:pt x="3155132" y="1419362"/>
                  </a:lnTo>
                  <a:lnTo>
                    <a:pt x="3160999" y="1374274"/>
                  </a:lnTo>
                  <a:close/>
                  <a:moveTo>
                    <a:pt x="2496208" y="770986"/>
                  </a:moveTo>
                  <a:cubicBezTo>
                    <a:pt x="2113414" y="770986"/>
                    <a:pt x="1929581" y="1106902"/>
                    <a:pt x="1921633" y="1292845"/>
                  </a:cubicBezTo>
                  <a:cubicBezTo>
                    <a:pt x="1914712" y="1454769"/>
                    <a:pt x="1928136" y="1522392"/>
                    <a:pt x="1942445" y="1570340"/>
                  </a:cubicBezTo>
                  <a:cubicBezTo>
                    <a:pt x="1547199" y="1510736"/>
                    <a:pt x="1237189" y="1330681"/>
                    <a:pt x="815277" y="836121"/>
                  </a:cubicBezTo>
                  <a:cubicBezTo>
                    <a:pt x="618819" y="1229038"/>
                    <a:pt x="733086" y="1558961"/>
                    <a:pt x="965659" y="1735195"/>
                  </a:cubicBezTo>
                  <a:cubicBezTo>
                    <a:pt x="864541" y="1716416"/>
                    <a:pt x="662904" y="1695759"/>
                    <a:pt x="570453" y="1629310"/>
                  </a:cubicBezTo>
                  <a:cubicBezTo>
                    <a:pt x="597898" y="2016450"/>
                    <a:pt x="990931" y="2177657"/>
                    <a:pt x="1196057" y="2257108"/>
                  </a:cubicBezTo>
                  <a:cubicBezTo>
                    <a:pt x="1113718" y="2275887"/>
                    <a:pt x="943857" y="2321380"/>
                    <a:pt x="813848" y="2296824"/>
                  </a:cubicBezTo>
                  <a:cubicBezTo>
                    <a:pt x="926523" y="2634848"/>
                    <a:pt x="1326064" y="2611755"/>
                    <a:pt x="1486410" y="2607420"/>
                  </a:cubicBezTo>
                  <a:cubicBezTo>
                    <a:pt x="1297174" y="2749708"/>
                    <a:pt x="1000058" y="2795794"/>
                    <a:pt x="489408" y="2829018"/>
                  </a:cubicBezTo>
                  <a:cubicBezTo>
                    <a:pt x="914827" y="3139596"/>
                    <a:pt x="1734874" y="3242281"/>
                    <a:pt x="2062787" y="3146219"/>
                  </a:cubicBezTo>
                  <a:cubicBezTo>
                    <a:pt x="2763394" y="2903535"/>
                    <a:pt x="2915370" y="2621267"/>
                    <a:pt x="3074271" y="2105563"/>
                  </a:cubicBezTo>
                  <a:cubicBezTo>
                    <a:pt x="3173740" y="1733406"/>
                    <a:pt x="3145310" y="1648999"/>
                    <a:pt x="3207849" y="1493166"/>
                  </a:cubicBezTo>
                  <a:cubicBezTo>
                    <a:pt x="3270388" y="1337333"/>
                    <a:pt x="3414210" y="1276468"/>
                    <a:pt x="3449507" y="1170564"/>
                  </a:cubicBezTo>
                  <a:cubicBezTo>
                    <a:pt x="3349883" y="1192977"/>
                    <a:pt x="3252716" y="1239516"/>
                    <a:pt x="3140091" y="1227260"/>
                  </a:cubicBezTo>
                  <a:cubicBezTo>
                    <a:pt x="3219995" y="1183499"/>
                    <a:pt x="3274317" y="996523"/>
                    <a:pt x="3324107" y="851504"/>
                  </a:cubicBezTo>
                  <a:cubicBezTo>
                    <a:pt x="3215037" y="921165"/>
                    <a:pt x="3152155" y="998691"/>
                    <a:pt x="2995677" y="1008938"/>
                  </a:cubicBezTo>
                  <a:cubicBezTo>
                    <a:pt x="2884471" y="881691"/>
                    <a:pt x="2678487" y="770986"/>
                    <a:pt x="2496208" y="77098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4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Rounded Rectangle 3">
              <a:extLst>
                <a:ext uri="{FF2B5EF4-FFF2-40B4-BE49-F238E27FC236}">
                  <a16:creationId xmlns:a16="http://schemas.microsoft.com/office/drawing/2014/main" id="{62837B96-7D47-F54F-52E6-34D5B81740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53802" y="5441795"/>
              <a:ext cx="610786" cy="610786"/>
            </a:xfrm>
            <a:custGeom>
              <a:avLst/>
              <a:gdLst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59137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26764" y="685506"/>
                    <a:pt x="3369037" y="704441"/>
                  </a:cubicBezTo>
                  <a:cubicBezTo>
                    <a:pt x="3391941" y="556446"/>
                    <a:pt x="3409927" y="381656"/>
                    <a:pt x="3410216" y="195189"/>
                  </a:cubicBezTo>
                  <a:cubicBezTo>
                    <a:pt x="3239930" y="163882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4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Rounded Rectangle 10">
              <a:extLst>
                <a:ext uri="{FF2B5EF4-FFF2-40B4-BE49-F238E27FC236}">
                  <a16:creationId xmlns:a16="http://schemas.microsoft.com/office/drawing/2014/main" id="{F4FEF181-7CEA-1DF8-08B0-5816FE5F09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71512" y="5429389"/>
              <a:ext cx="612962" cy="623192"/>
            </a:xfrm>
            <a:custGeom>
              <a:avLst/>
              <a:gdLst/>
              <a:ahLst/>
              <a:cxnLst/>
              <a:rect l="l" t="t" r="r" b="b"/>
              <a:pathLst>
                <a:path w="3186824" h="3240000">
                  <a:moveTo>
                    <a:pt x="2141174" y="1384899"/>
                  </a:moveTo>
                  <a:lnTo>
                    <a:pt x="2141174" y="1528887"/>
                  </a:lnTo>
                  <a:lnTo>
                    <a:pt x="1997174" y="1528887"/>
                  </a:lnTo>
                  <a:lnTo>
                    <a:pt x="1997174" y="1744911"/>
                  </a:lnTo>
                  <a:lnTo>
                    <a:pt x="2141174" y="1744911"/>
                  </a:lnTo>
                  <a:lnTo>
                    <a:pt x="2141174" y="1888899"/>
                  </a:lnTo>
                  <a:lnTo>
                    <a:pt x="2357174" y="1888899"/>
                  </a:lnTo>
                  <a:lnTo>
                    <a:pt x="2357174" y="1744911"/>
                  </a:lnTo>
                  <a:lnTo>
                    <a:pt x="2501174" y="1744911"/>
                  </a:lnTo>
                  <a:lnTo>
                    <a:pt x="2501174" y="1528887"/>
                  </a:lnTo>
                  <a:lnTo>
                    <a:pt x="2357174" y="1528887"/>
                  </a:lnTo>
                  <a:lnTo>
                    <a:pt x="2357174" y="1384899"/>
                  </a:lnTo>
                  <a:close/>
                  <a:moveTo>
                    <a:pt x="1286582" y="1008157"/>
                  </a:moveTo>
                  <a:cubicBezTo>
                    <a:pt x="1148208" y="1006486"/>
                    <a:pt x="1009270" y="1051569"/>
                    <a:pt x="894997" y="1143711"/>
                  </a:cubicBezTo>
                  <a:cubicBezTo>
                    <a:pt x="666451" y="1327995"/>
                    <a:pt x="600947" y="1648602"/>
                    <a:pt x="738892" y="1907765"/>
                  </a:cubicBezTo>
                  <a:cubicBezTo>
                    <a:pt x="876837" y="2166928"/>
                    <a:pt x="1179371" y="2291639"/>
                    <a:pt x="1459875" y="2204971"/>
                  </a:cubicBezTo>
                  <a:cubicBezTo>
                    <a:pt x="1676459" y="2138053"/>
                    <a:pt x="1832801" y="1959669"/>
                    <a:pt x="1876637" y="1747242"/>
                  </a:cubicBezTo>
                  <a:lnTo>
                    <a:pt x="1879565" y="1747242"/>
                  </a:lnTo>
                  <a:lnTo>
                    <a:pt x="1879565" y="1728291"/>
                  </a:lnTo>
                  <a:cubicBezTo>
                    <a:pt x="1891883" y="1671800"/>
                    <a:pt x="1894168" y="1612713"/>
                    <a:pt x="1887545" y="1552862"/>
                  </a:cubicBezTo>
                  <a:lnTo>
                    <a:pt x="1879565" y="1553745"/>
                  </a:lnTo>
                  <a:lnTo>
                    <a:pt x="1879565" y="1531218"/>
                  </a:lnTo>
                  <a:lnTo>
                    <a:pt x="1231565" y="1531218"/>
                  </a:lnTo>
                  <a:lnTo>
                    <a:pt x="1231565" y="1747242"/>
                  </a:lnTo>
                  <a:lnTo>
                    <a:pt x="1565835" y="1747242"/>
                  </a:lnTo>
                  <a:cubicBezTo>
                    <a:pt x="1530201" y="1827940"/>
                    <a:pt x="1460959" y="1892348"/>
                    <a:pt x="1371795" y="1919897"/>
                  </a:cubicBezTo>
                  <a:cubicBezTo>
                    <a:pt x="1228031" y="1964316"/>
                    <a:pt x="1072976" y="1900399"/>
                    <a:pt x="1002277" y="1767573"/>
                  </a:cubicBezTo>
                  <a:cubicBezTo>
                    <a:pt x="931578" y="1634747"/>
                    <a:pt x="965150" y="1470429"/>
                    <a:pt x="1082284" y="1375980"/>
                  </a:cubicBezTo>
                  <a:cubicBezTo>
                    <a:pt x="1199418" y="1281531"/>
                    <a:pt x="1367118" y="1283556"/>
                    <a:pt x="1481937" y="1380807"/>
                  </a:cubicBezTo>
                  <a:lnTo>
                    <a:pt x="1674778" y="1153129"/>
                  </a:lnTo>
                  <a:cubicBezTo>
                    <a:pt x="1562764" y="1058254"/>
                    <a:pt x="1424955" y="1009828"/>
                    <a:pt x="1286582" y="1008157"/>
                  </a:cubicBezTo>
                  <a:close/>
                  <a:moveTo>
                    <a:pt x="293028" y="0"/>
                  </a:moveTo>
                  <a:lnTo>
                    <a:pt x="2893796" y="0"/>
                  </a:lnTo>
                  <a:cubicBezTo>
                    <a:pt x="3055631" y="0"/>
                    <a:pt x="3186824" y="131193"/>
                    <a:pt x="3186824" y="293028"/>
                  </a:cubicBezTo>
                  <a:lnTo>
                    <a:pt x="3186824" y="2946972"/>
                  </a:lnTo>
                  <a:cubicBezTo>
                    <a:pt x="3186824" y="3108807"/>
                    <a:pt x="3055631" y="3240000"/>
                    <a:pt x="2893796" y="3240000"/>
                  </a:cubicBezTo>
                  <a:lnTo>
                    <a:pt x="293028" y="3240000"/>
                  </a:lnTo>
                  <a:cubicBezTo>
                    <a:pt x="131193" y="3240000"/>
                    <a:pt x="0" y="3108807"/>
                    <a:pt x="0" y="2946972"/>
                  </a:cubicBezTo>
                  <a:lnTo>
                    <a:pt x="0" y="293028"/>
                  </a:lnTo>
                  <a:cubicBezTo>
                    <a:pt x="0" y="131193"/>
                    <a:pt x="131193" y="0"/>
                    <a:pt x="29302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cs typeface="B Nazanin" panose="00000700000000000000" pitchFamily="2" charset="-78"/>
              </a:endParaRPr>
            </a:p>
          </p:txBody>
        </p:sp>
        <p:sp>
          <p:nvSpPr>
            <p:cNvPr id="13" name="Block Arc 6">
              <a:extLst>
                <a:ext uri="{FF2B5EF4-FFF2-40B4-BE49-F238E27FC236}">
                  <a16:creationId xmlns:a16="http://schemas.microsoft.com/office/drawing/2014/main" id="{620E62C1-1E8E-8CBE-EB46-5615BDB15790}"/>
                </a:ext>
              </a:extLst>
            </p:cNvPr>
            <p:cNvSpPr/>
            <p:nvPr/>
          </p:nvSpPr>
          <p:spPr>
            <a:xfrm>
              <a:off x="9120000" y="5472311"/>
              <a:ext cx="574617" cy="580270"/>
            </a:xfrm>
            <a:custGeom>
              <a:avLst/>
              <a:gdLst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734726 w 3221102"/>
                <a:gd name="connsiteY22" fmla="*/ 869255 h 3221116"/>
                <a:gd name="connsiteX23" fmla="*/ 1956122 w 3221102"/>
                <a:gd name="connsiteY23" fmla="*/ 1110076 h 3221116"/>
                <a:gd name="connsiteX24" fmla="*/ 1973374 w 3221102"/>
                <a:gd name="connsiteY24" fmla="*/ 875315 h 3221116"/>
                <a:gd name="connsiteX25" fmla="*/ 2333414 w 3221102"/>
                <a:gd name="connsiteY25" fmla="*/ 875315 h 3221116"/>
                <a:gd name="connsiteX26" fmla="*/ 2324788 w 3221102"/>
                <a:gd name="connsiteY26" fmla="*/ 2054049 h 3221116"/>
                <a:gd name="connsiteX27" fmla="*/ 2661746 w 3221102"/>
                <a:gd name="connsiteY27" fmla="*/ 2179658 h 3221116"/>
                <a:gd name="connsiteX28" fmla="*/ 2691046 w 3221102"/>
                <a:gd name="connsiteY28" fmla="*/ 2188689 h 3221116"/>
                <a:gd name="connsiteX29" fmla="*/ 2667011 w 3221102"/>
                <a:gd name="connsiteY29" fmla="*/ 2175828 h 3221116"/>
                <a:gd name="connsiteX30" fmla="*/ 2332141 w 3221102"/>
                <a:gd name="connsiteY30" fmla="*/ 653899 h 3221116"/>
                <a:gd name="connsiteX31" fmla="*/ 776764 w 3221102"/>
                <a:gd name="connsiteY31" fmla="*/ 749845 h 3221116"/>
                <a:gd name="connsiteX32" fmla="*/ 631487 w 3221102"/>
                <a:gd name="connsiteY32" fmla="*/ 2301392 h 3221116"/>
                <a:gd name="connsiteX33" fmla="*/ 2142017 w 3221102"/>
                <a:gd name="connsiteY33" fmla="*/ 2684410 h 3221116"/>
                <a:gd name="connsiteX34" fmla="*/ 2324866 w 3221102"/>
                <a:gd name="connsiteY34" fmla="*/ 3053856 h 3221116"/>
                <a:gd name="connsiteX35" fmla="*/ 294693 w 3221102"/>
                <a:gd name="connsiteY35" fmla="*/ 2539075 h 3221116"/>
                <a:gd name="connsiteX36" fmla="*/ 489947 w 3221102"/>
                <a:gd name="connsiteY36" fmla="*/ 453774 h 3221116"/>
                <a:gd name="connsiteX37" fmla="*/ 1651152 w 3221102"/>
                <a:gd name="connsiteY37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734726 w 3221102"/>
                <a:gd name="connsiteY22" fmla="*/ 869255 h 3221116"/>
                <a:gd name="connsiteX23" fmla="*/ 1956122 w 3221102"/>
                <a:gd name="connsiteY23" fmla="*/ 1110076 h 3221116"/>
                <a:gd name="connsiteX24" fmla="*/ 1973374 w 3221102"/>
                <a:gd name="connsiteY24" fmla="*/ 875315 h 3221116"/>
                <a:gd name="connsiteX25" fmla="*/ 2333414 w 3221102"/>
                <a:gd name="connsiteY25" fmla="*/ 875315 h 3221116"/>
                <a:gd name="connsiteX26" fmla="*/ 2324788 w 3221102"/>
                <a:gd name="connsiteY26" fmla="*/ 2054049 h 3221116"/>
                <a:gd name="connsiteX27" fmla="*/ 2661746 w 3221102"/>
                <a:gd name="connsiteY27" fmla="*/ 2179658 h 3221116"/>
                <a:gd name="connsiteX28" fmla="*/ 2691046 w 3221102"/>
                <a:gd name="connsiteY28" fmla="*/ 2188689 h 3221116"/>
                <a:gd name="connsiteX29" fmla="*/ 2667011 w 3221102"/>
                <a:gd name="connsiteY29" fmla="*/ 2175828 h 3221116"/>
                <a:gd name="connsiteX30" fmla="*/ 2332141 w 3221102"/>
                <a:gd name="connsiteY30" fmla="*/ 653899 h 3221116"/>
                <a:gd name="connsiteX31" fmla="*/ 776764 w 3221102"/>
                <a:gd name="connsiteY31" fmla="*/ 749845 h 3221116"/>
                <a:gd name="connsiteX32" fmla="*/ 631487 w 3221102"/>
                <a:gd name="connsiteY32" fmla="*/ 2301392 h 3221116"/>
                <a:gd name="connsiteX33" fmla="*/ 2142017 w 3221102"/>
                <a:gd name="connsiteY33" fmla="*/ 2684410 h 3221116"/>
                <a:gd name="connsiteX34" fmla="*/ 2324866 w 3221102"/>
                <a:gd name="connsiteY34" fmla="*/ 3053856 h 3221116"/>
                <a:gd name="connsiteX35" fmla="*/ 294693 w 3221102"/>
                <a:gd name="connsiteY35" fmla="*/ 2539075 h 3221116"/>
                <a:gd name="connsiteX36" fmla="*/ 489947 w 3221102"/>
                <a:gd name="connsiteY36" fmla="*/ 453774 h 3221116"/>
                <a:gd name="connsiteX37" fmla="*/ 1651152 w 3221102"/>
                <a:gd name="connsiteY37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151233"/>
                <a:gd name="connsiteY0" fmla="*/ 2175617 h 3221116"/>
                <a:gd name="connsiteX1" fmla="*/ 2658205 w 3151233"/>
                <a:gd name="connsiteY1" fmla="*/ 2178566 h 3221116"/>
                <a:gd name="connsiteX2" fmla="*/ 2664630 w 3151233"/>
                <a:gd name="connsiteY2" fmla="*/ 2175617 h 3221116"/>
                <a:gd name="connsiteX3" fmla="*/ 1477043 w 3151233"/>
                <a:gd name="connsiteY3" fmla="*/ 1144372 h 3221116"/>
                <a:gd name="connsiteX4" fmla="*/ 1409070 w 3151233"/>
                <a:gd name="connsiteY4" fmla="*/ 1159393 h 3221116"/>
                <a:gd name="connsiteX5" fmla="*/ 1152384 w 3151233"/>
                <a:gd name="connsiteY5" fmla="*/ 1703728 h 3221116"/>
                <a:gd name="connsiteX6" fmla="*/ 1514013 w 3151233"/>
                <a:gd name="connsiteY6" fmla="*/ 2152290 h 3221116"/>
                <a:gd name="connsiteX7" fmla="*/ 1850815 w 3151233"/>
                <a:gd name="connsiteY7" fmla="*/ 1654259 h 3221116"/>
                <a:gd name="connsiteX8" fmla="*/ 1830467 w 3151233"/>
                <a:gd name="connsiteY8" fmla="*/ 1515986 h 3221116"/>
                <a:gd name="connsiteX9" fmla="*/ 1477043 w 3151233"/>
                <a:gd name="connsiteY9" fmla="*/ 1144372 h 3221116"/>
                <a:gd name="connsiteX10" fmla="*/ 1651152 w 3151233"/>
                <a:gd name="connsiteY10" fmla="*/ 501 h 3221116"/>
                <a:gd name="connsiteX11" fmla="*/ 2580395 w 3151233"/>
                <a:gd name="connsiteY11" fmla="*/ 324821 h 3221116"/>
                <a:gd name="connsiteX12" fmla="*/ 3030464 w 3151233"/>
                <a:gd name="connsiteY12" fmla="*/ 2249544 h 3221116"/>
                <a:gd name="connsiteX13" fmla="*/ 2585849 w 3151233"/>
                <a:gd name="connsiteY13" fmla="*/ 2588887 h 3221116"/>
                <a:gd name="connsiteX14" fmla="*/ 1973374 w 3151233"/>
                <a:gd name="connsiteY14" fmla="*/ 2195096 h 3221116"/>
                <a:gd name="connsiteX15" fmla="*/ 1390827 w 3151233"/>
                <a:gd name="connsiteY15" fmla="*/ 2527630 h 3221116"/>
                <a:gd name="connsiteX16" fmla="*/ 783896 w 3151233"/>
                <a:gd name="connsiteY16" fmla="*/ 1665044 h 3221116"/>
                <a:gd name="connsiteX17" fmla="*/ 1268509 w 3151233"/>
                <a:gd name="connsiteY17" fmla="*/ 819983 h 3221116"/>
                <a:gd name="connsiteX18" fmla="*/ 1328805 w 3151233"/>
                <a:gd name="connsiteY18" fmla="*/ 807930 h 3221116"/>
                <a:gd name="connsiteX19" fmla="*/ 1390827 w 3151233"/>
                <a:gd name="connsiteY19" fmla="*/ 802457 h 3221116"/>
                <a:gd name="connsiteX20" fmla="*/ 1462242 w 3151233"/>
                <a:gd name="connsiteY20" fmla="*/ 801708 h 3221116"/>
                <a:gd name="connsiteX21" fmla="*/ 1956122 w 3151233"/>
                <a:gd name="connsiteY21" fmla="*/ 1110076 h 3221116"/>
                <a:gd name="connsiteX22" fmla="*/ 1973374 w 3151233"/>
                <a:gd name="connsiteY22" fmla="*/ 875315 h 3221116"/>
                <a:gd name="connsiteX23" fmla="*/ 2333414 w 3151233"/>
                <a:gd name="connsiteY23" fmla="*/ 875315 h 3221116"/>
                <a:gd name="connsiteX24" fmla="*/ 2324788 w 3151233"/>
                <a:gd name="connsiteY24" fmla="*/ 2054049 h 3221116"/>
                <a:gd name="connsiteX25" fmla="*/ 2661746 w 3151233"/>
                <a:gd name="connsiteY25" fmla="*/ 2179658 h 3221116"/>
                <a:gd name="connsiteX26" fmla="*/ 2691046 w 3151233"/>
                <a:gd name="connsiteY26" fmla="*/ 2188689 h 3221116"/>
                <a:gd name="connsiteX27" fmla="*/ 2667011 w 3151233"/>
                <a:gd name="connsiteY27" fmla="*/ 2175828 h 3221116"/>
                <a:gd name="connsiteX28" fmla="*/ 2332141 w 3151233"/>
                <a:gd name="connsiteY28" fmla="*/ 653899 h 3221116"/>
                <a:gd name="connsiteX29" fmla="*/ 776764 w 3151233"/>
                <a:gd name="connsiteY29" fmla="*/ 749845 h 3221116"/>
                <a:gd name="connsiteX30" fmla="*/ 631487 w 3151233"/>
                <a:gd name="connsiteY30" fmla="*/ 2301392 h 3221116"/>
                <a:gd name="connsiteX31" fmla="*/ 2142017 w 3151233"/>
                <a:gd name="connsiteY31" fmla="*/ 2684410 h 3221116"/>
                <a:gd name="connsiteX32" fmla="*/ 2324866 w 3151233"/>
                <a:gd name="connsiteY32" fmla="*/ 3053856 h 3221116"/>
                <a:gd name="connsiteX33" fmla="*/ 294693 w 3151233"/>
                <a:gd name="connsiteY33" fmla="*/ 2539075 h 3221116"/>
                <a:gd name="connsiteX34" fmla="*/ 489947 w 3151233"/>
                <a:gd name="connsiteY34" fmla="*/ 453774 h 3221116"/>
                <a:gd name="connsiteX35" fmla="*/ 1651152 w 3151233"/>
                <a:gd name="connsiteY35" fmla="*/ 501 h 3221116"/>
                <a:gd name="connsiteX0" fmla="*/ 2664630 w 3161851"/>
                <a:gd name="connsiteY0" fmla="*/ 2175617 h 3221116"/>
                <a:gd name="connsiteX1" fmla="*/ 2658205 w 3161851"/>
                <a:gd name="connsiteY1" fmla="*/ 2178566 h 3221116"/>
                <a:gd name="connsiteX2" fmla="*/ 2664630 w 3161851"/>
                <a:gd name="connsiteY2" fmla="*/ 2175617 h 3221116"/>
                <a:gd name="connsiteX3" fmla="*/ 1477043 w 3161851"/>
                <a:gd name="connsiteY3" fmla="*/ 1144372 h 3221116"/>
                <a:gd name="connsiteX4" fmla="*/ 1409070 w 3161851"/>
                <a:gd name="connsiteY4" fmla="*/ 1159393 h 3221116"/>
                <a:gd name="connsiteX5" fmla="*/ 1152384 w 3161851"/>
                <a:gd name="connsiteY5" fmla="*/ 1703728 h 3221116"/>
                <a:gd name="connsiteX6" fmla="*/ 1514013 w 3161851"/>
                <a:gd name="connsiteY6" fmla="*/ 2152290 h 3221116"/>
                <a:gd name="connsiteX7" fmla="*/ 1850815 w 3161851"/>
                <a:gd name="connsiteY7" fmla="*/ 1654259 h 3221116"/>
                <a:gd name="connsiteX8" fmla="*/ 1830467 w 3161851"/>
                <a:gd name="connsiteY8" fmla="*/ 1515986 h 3221116"/>
                <a:gd name="connsiteX9" fmla="*/ 1477043 w 3161851"/>
                <a:gd name="connsiteY9" fmla="*/ 1144372 h 3221116"/>
                <a:gd name="connsiteX10" fmla="*/ 1651152 w 3161851"/>
                <a:gd name="connsiteY10" fmla="*/ 501 h 3221116"/>
                <a:gd name="connsiteX11" fmla="*/ 2580395 w 3161851"/>
                <a:gd name="connsiteY11" fmla="*/ 324821 h 3221116"/>
                <a:gd name="connsiteX12" fmla="*/ 3030464 w 3161851"/>
                <a:gd name="connsiteY12" fmla="*/ 2249544 h 3221116"/>
                <a:gd name="connsiteX13" fmla="*/ 2585849 w 3161851"/>
                <a:gd name="connsiteY13" fmla="*/ 2588887 h 3221116"/>
                <a:gd name="connsiteX14" fmla="*/ 1973374 w 3161851"/>
                <a:gd name="connsiteY14" fmla="*/ 2195096 h 3221116"/>
                <a:gd name="connsiteX15" fmla="*/ 1390827 w 3161851"/>
                <a:gd name="connsiteY15" fmla="*/ 2527630 h 3221116"/>
                <a:gd name="connsiteX16" fmla="*/ 783896 w 3161851"/>
                <a:gd name="connsiteY16" fmla="*/ 1665044 h 3221116"/>
                <a:gd name="connsiteX17" fmla="*/ 1268509 w 3161851"/>
                <a:gd name="connsiteY17" fmla="*/ 819983 h 3221116"/>
                <a:gd name="connsiteX18" fmla="*/ 1328805 w 3161851"/>
                <a:gd name="connsiteY18" fmla="*/ 807930 h 3221116"/>
                <a:gd name="connsiteX19" fmla="*/ 1390827 w 3161851"/>
                <a:gd name="connsiteY19" fmla="*/ 802457 h 3221116"/>
                <a:gd name="connsiteX20" fmla="*/ 1462242 w 3161851"/>
                <a:gd name="connsiteY20" fmla="*/ 801708 h 3221116"/>
                <a:gd name="connsiteX21" fmla="*/ 1956122 w 3161851"/>
                <a:gd name="connsiteY21" fmla="*/ 1110076 h 3221116"/>
                <a:gd name="connsiteX22" fmla="*/ 1973374 w 3161851"/>
                <a:gd name="connsiteY22" fmla="*/ 875315 h 3221116"/>
                <a:gd name="connsiteX23" fmla="*/ 2333414 w 3161851"/>
                <a:gd name="connsiteY23" fmla="*/ 875315 h 3221116"/>
                <a:gd name="connsiteX24" fmla="*/ 2324788 w 3161851"/>
                <a:gd name="connsiteY24" fmla="*/ 2054049 h 3221116"/>
                <a:gd name="connsiteX25" fmla="*/ 2661746 w 3161851"/>
                <a:gd name="connsiteY25" fmla="*/ 2179658 h 3221116"/>
                <a:gd name="connsiteX26" fmla="*/ 2691046 w 3161851"/>
                <a:gd name="connsiteY26" fmla="*/ 2188689 h 3221116"/>
                <a:gd name="connsiteX27" fmla="*/ 2667011 w 3161851"/>
                <a:gd name="connsiteY27" fmla="*/ 2175828 h 3221116"/>
                <a:gd name="connsiteX28" fmla="*/ 2332141 w 3161851"/>
                <a:gd name="connsiteY28" fmla="*/ 653899 h 3221116"/>
                <a:gd name="connsiteX29" fmla="*/ 776764 w 3161851"/>
                <a:gd name="connsiteY29" fmla="*/ 749845 h 3221116"/>
                <a:gd name="connsiteX30" fmla="*/ 631487 w 3161851"/>
                <a:gd name="connsiteY30" fmla="*/ 2301392 h 3221116"/>
                <a:gd name="connsiteX31" fmla="*/ 2142017 w 3161851"/>
                <a:gd name="connsiteY31" fmla="*/ 2684410 h 3221116"/>
                <a:gd name="connsiteX32" fmla="*/ 2324866 w 3161851"/>
                <a:gd name="connsiteY32" fmla="*/ 3053856 h 3221116"/>
                <a:gd name="connsiteX33" fmla="*/ 294693 w 3161851"/>
                <a:gd name="connsiteY33" fmla="*/ 2539075 h 3221116"/>
                <a:gd name="connsiteX34" fmla="*/ 489947 w 3161851"/>
                <a:gd name="connsiteY34" fmla="*/ 453774 h 3221116"/>
                <a:gd name="connsiteX35" fmla="*/ 1651152 w 3161851"/>
                <a:gd name="connsiteY35" fmla="*/ 501 h 3221116"/>
                <a:gd name="connsiteX0" fmla="*/ 2664630 w 3182629"/>
                <a:gd name="connsiteY0" fmla="*/ 2175617 h 3221116"/>
                <a:gd name="connsiteX1" fmla="*/ 2658205 w 3182629"/>
                <a:gd name="connsiteY1" fmla="*/ 2178566 h 3221116"/>
                <a:gd name="connsiteX2" fmla="*/ 2664630 w 3182629"/>
                <a:gd name="connsiteY2" fmla="*/ 2175617 h 3221116"/>
                <a:gd name="connsiteX3" fmla="*/ 1477043 w 3182629"/>
                <a:gd name="connsiteY3" fmla="*/ 1144372 h 3221116"/>
                <a:gd name="connsiteX4" fmla="*/ 1409070 w 3182629"/>
                <a:gd name="connsiteY4" fmla="*/ 1159393 h 3221116"/>
                <a:gd name="connsiteX5" fmla="*/ 1152384 w 3182629"/>
                <a:gd name="connsiteY5" fmla="*/ 1703728 h 3221116"/>
                <a:gd name="connsiteX6" fmla="*/ 1514013 w 3182629"/>
                <a:gd name="connsiteY6" fmla="*/ 2152290 h 3221116"/>
                <a:gd name="connsiteX7" fmla="*/ 1850815 w 3182629"/>
                <a:gd name="connsiteY7" fmla="*/ 1654259 h 3221116"/>
                <a:gd name="connsiteX8" fmla="*/ 1830467 w 3182629"/>
                <a:gd name="connsiteY8" fmla="*/ 1515986 h 3221116"/>
                <a:gd name="connsiteX9" fmla="*/ 1477043 w 3182629"/>
                <a:gd name="connsiteY9" fmla="*/ 1144372 h 3221116"/>
                <a:gd name="connsiteX10" fmla="*/ 1651152 w 3182629"/>
                <a:gd name="connsiteY10" fmla="*/ 501 h 3221116"/>
                <a:gd name="connsiteX11" fmla="*/ 2580395 w 3182629"/>
                <a:gd name="connsiteY11" fmla="*/ 324821 h 3221116"/>
                <a:gd name="connsiteX12" fmla="*/ 3030464 w 3182629"/>
                <a:gd name="connsiteY12" fmla="*/ 2249544 h 3221116"/>
                <a:gd name="connsiteX13" fmla="*/ 2585849 w 3182629"/>
                <a:gd name="connsiteY13" fmla="*/ 2588887 h 3221116"/>
                <a:gd name="connsiteX14" fmla="*/ 1973374 w 3182629"/>
                <a:gd name="connsiteY14" fmla="*/ 2195096 h 3221116"/>
                <a:gd name="connsiteX15" fmla="*/ 1390827 w 3182629"/>
                <a:gd name="connsiteY15" fmla="*/ 2527630 h 3221116"/>
                <a:gd name="connsiteX16" fmla="*/ 783896 w 3182629"/>
                <a:gd name="connsiteY16" fmla="*/ 1665044 h 3221116"/>
                <a:gd name="connsiteX17" fmla="*/ 1268509 w 3182629"/>
                <a:gd name="connsiteY17" fmla="*/ 819983 h 3221116"/>
                <a:gd name="connsiteX18" fmla="*/ 1328805 w 3182629"/>
                <a:gd name="connsiteY18" fmla="*/ 807930 h 3221116"/>
                <a:gd name="connsiteX19" fmla="*/ 1390827 w 3182629"/>
                <a:gd name="connsiteY19" fmla="*/ 802457 h 3221116"/>
                <a:gd name="connsiteX20" fmla="*/ 1462242 w 3182629"/>
                <a:gd name="connsiteY20" fmla="*/ 801708 h 3221116"/>
                <a:gd name="connsiteX21" fmla="*/ 1956122 w 3182629"/>
                <a:gd name="connsiteY21" fmla="*/ 1110076 h 3221116"/>
                <a:gd name="connsiteX22" fmla="*/ 1973374 w 3182629"/>
                <a:gd name="connsiteY22" fmla="*/ 875315 h 3221116"/>
                <a:gd name="connsiteX23" fmla="*/ 2333414 w 3182629"/>
                <a:gd name="connsiteY23" fmla="*/ 875315 h 3221116"/>
                <a:gd name="connsiteX24" fmla="*/ 2324788 w 3182629"/>
                <a:gd name="connsiteY24" fmla="*/ 2054049 h 3221116"/>
                <a:gd name="connsiteX25" fmla="*/ 2661746 w 3182629"/>
                <a:gd name="connsiteY25" fmla="*/ 2179658 h 3221116"/>
                <a:gd name="connsiteX26" fmla="*/ 2691046 w 3182629"/>
                <a:gd name="connsiteY26" fmla="*/ 2188689 h 3221116"/>
                <a:gd name="connsiteX27" fmla="*/ 2667011 w 3182629"/>
                <a:gd name="connsiteY27" fmla="*/ 2175828 h 3221116"/>
                <a:gd name="connsiteX28" fmla="*/ 2332141 w 3182629"/>
                <a:gd name="connsiteY28" fmla="*/ 653899 h 3221116"/>
                <a:gd name="connsiteX29" fmla="*/ 776764 w 3182629"/>
                <a:gd name="connsiteY29" fmla="*/ 749845 h 3221116"/>
                <a:gd name="connsiteX30" fmla="*/ 631487 w 3182629"/>
                <a:gd name="connsiteY30" fmla="*/ 2301392 h 3221116"/>
                <a:gd name="connsiteX31" fmla="*/ 2142017 w 3182629"/>
                <a:gd name="connsiteY31" fmla="*/ 2684410 h 3221116"/>
                <a:gd name="connsiteX32" fmla="*/ 2324866 w 3182629"/>
                <a:gd name="connsiteY32" fmla="*/ 3053856 h 3221116"/>
                <a:gd name="connsiteX33" fmla="*/ 294693 w 3182629"/>
                <a:gd name="connsiteY33" fmla="*/ 2539075 h 3221116"/>
                <a:gd name="connsiteX34" fmla="*/ 489947 w 3182629"/>
                <a:gd name="connsiteY34" fmla="*/ 453774 h 3221116"/>
                <a:gd name="connsiteX35" fmla="*/ 1651152 w 3182629"/>
                <a:gd name="connsiteY35" fmla="*/ 501 h 3221116"/>
                <a:gd name="connsiteX0" fmla="*/ 2664630 w 3189723"/>
                <a:gd name="connsiteY0" fmla="*/ 2175617 h 3221116"/>
                <a:gd name="connsiteX1" fmla="*/ 2658205 w 3189723"/>
                <a:gd name="connsiteY1" fmla="*/ 2178566 h 3221116"/>
                <a:gd name="connsiteX2" fmla="*/ 2664630 w 3189723"/>
                <a:gd name="connsiteY2" fmla="*/ 2175617 h 3221116"/>
                <a:gd name="connsiteX3" fmla="*/ 1477043 w 3189723"/>
                <a:gd name="connsiteY3" fmla="*/ 1144372 h 3221116"/>
                <a:gd name="connsiteX4" fmla="*/ 1409070 w 3189723"/>
                <a:gd name="connsiteY4" fmla="*/ 1159393 h 3221116"/>
                <a:gd name="connsiteX5" fmla="*/ 1152384 w 3189723"/>
                <a:gd name="connsiteY5" fmla="*/ 1703728 h 3221116"/>
                <a:gd name="connsiteX6" fmla="*/ 1514013 w 3189723"/>
                <a:gd name="connsiteY6" fmla="*/ 2152290 h 3221116"/>
                <a:gd name="connsiteX7" fmla="*/ 1850815 w 3189723"/>
                <a:gd name="connsiteY7" fmla="*/ 1654259 h 3221116"/>
                <a:gd name="connsiteX8" fmla="*/ 1830467 w 3189723"/>
                <a:gd name="connsiteY8" fmla="*/ 1515986 h 3221116"/>
                <a:gd name="connsiteX9" fmla="*/ 1477043 w 3189723"/>
                <a:gd name="connsiteY9" fmla="*/ 1144372 h 3221116"/>
                <a:gd name="connsiteX10" fmla="*/ 1651152 w 3189723"/>
                <a:gd name="connsiteY10" fmla="*/ 501 h 3221116"/>
                <a:gd name="connsiteX11" fmla="*/ 2580395 w 3189723"/>
                <a:gd name="connsiteY11" fmla="*/ 324821 h 3221116"/>
                <a:gd name="connsiteX12" fmla="*/ 3030464 w 3189723"/>
                <a:gd name="connsiteY12" fmla="*/ 2249544 h 3221116"/>
                <a:gd name="connsiteX13" fmla="*/ 2585849 w 3189723"/>
                <a:gd name="connsiteY13" fmla="*/ 2588887 h 3221116"/>
                <a:gd name="connsiteX14" fmla="*/ 1973374 w 3189723"/>
                <a:gd name="connsiteY14" fmla="*/ 2195096 h 3221116"/>
                <a:gd name="connsiteX15" fmla="*/ 1390827 w 3189723"/>
                <a:gd name="connsiteY15" fmla="*/ 2527630 h 3221116"/>
                <a:gd name="connsiteX16" fmla="*/ 783896 w 3189723"/>
                <a:gd name="connsiteY16" fmla="*/ 1665044 h 3221116"/>
                <a:gd name="connsiteX17" fmla="*/ 1268509 w 3189723"/>
                <a:gd name="connsiteY17" fmla="*/ 819983 h 3221116"/>
                <a:gd name="connsiteX18" fmla="*/ 1328805 w 3189723"/>
                <a:gd name="connsiteY18" fmla="*/ 807930 h 3221116"/>
                <a:gd name="connsiteX19" fmla="*/ 1390827 w 3189723"/>
                <a:gd name="connsiteY19" fmla="*/ 802457 h 3221116"/>
                <a:gd name="connsiteX20" fmla="*/ 1462242 w 3189723"/>
                <a:gd name="connsiteY20" fmla="*/ 801708 h 3221116"/>
                <a:gd name="connsiteX21" fmla="*/ 1956122 w 3189723"/>
                <a:gd name="connsiteY21" fmla="*/ 1110076 h 3221116"/>
                <a:gd name="connsiteX22" fmla="*/ 1973374 w 3189723"/>
                <a:gd name="connsiteY22" fmla="*/ 875315 h 3221116"/>
                <a:gd name="connsiteX23" fmla="*/ 2333414 w 3189723"/>
                <a:gd name="connsiteY23" fmla="*/ 875315 h 3221116"/>
                <a:gd name="connsiteX24" fmla="*/ 2324788 w 3189723"/>
                <a:gd name="connsiteY24" fmla="*/ 2054049 h 3221116"/>
                <a:gd name="connsiteX25" fmla="*/ 2661746 w 3189723"/>
                <a:gd name="connsiteY25" fmla="*/ 2179658 h 3221116"/>
                <a:gd name="connsiteX26" fmla="*/ 2691046 w 3189723"/>
                <a:gd name="connsiteY26" fmla="*/ 2188689 h 3221116"/>
                <a:gd name="connsiteX27" fmla="*/ 2667011 w 3189723"/>
                <a:gd name="connsiteY27" fmla="*/ 2175828 h 3221116"/>
                <a:gd name="connsiteX28" fmla="*/ 2332141 w 3189723"/>
                <a:gd name="connsiteY28" fmla="*/ 653899 h 3221116"/>
                <a:gd name="connsiteX29" fmla="*/ 776764 w 3189723"/>
                <a:gd name="connsiteY29" fmla="*/ 749845 h 3221116"/>
                <a:gd name="connsiteX30" fmla="*/ 631487 w 3189723"/>
                <a:gd name="connsiteY30" fmla="*/ 2301392 h 3221116"/>
                <a:gd name="connsiteX31" fmla="*/ 2142017 w 3189723"/>
                <a:gd name="connsiteY31" fmla="*/ 2684410 h 3221116"/>
                <a:gd name="connsiteX32" fmla="*/ 2324866 w 3189723"/>
                <a:gd name="connsiteY32" fmla="*/ 3053856 h 3221116"/>
                <a:gd name="connsiteX33" fmla="*/ 294693 w 3189723"/>
                <a:gd name="connsiteY33" fmla="*/ 2539075 h 3221116"/>
                <a:gd name="connsiteX34" fmla="*/ 489947 w 3189723"/>
                <a:gd name="connsiteY34" fmla="*/ 453774 h 3221116"/>
                <a:gd name="connsiteX35" fmla="*/ 1651152 w 3189723"/>
                <a:gd name="connsiteY35" fmla="*/ 501 h 3221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89723" h="3221116">
                  <a:moveTo>
                    <a:pt x="2664630" y="2175617"/>
                  </a:moveTo>
                  <a:lnTo>
                    <a:pt x="2658205" y="2178566"/>
                  </a:lnTo>
                  <a:cubicBezTo>
                    <a:pt x="2662222" y="2175972"/>
                    <a:pt x="2664284" y="2175096"/>
                    <a:pt x="2664630" y="2175617"/>
                  </a:cubicBezTo>
                  <a:close/>
                  <a:moveTo>
                    <a:pt x="1477043" y="1144372"/>
                  </a:moveTo>
                  <a:lnTo>
                    <a:pt x="1409070" y="1159393"/>
                  </a:lnTo>
                  <a:cubicBezTo>
                    <a:pt x="1167974" y="1216277"/>
                    <a:pt x="1134894" y="1538245"/>
                    <a:pt x="1152384" y="1703728"/>
                  </a:cubicBezTo>
                  <a:cubicBezTo>
                    <a:pt x="1169874" y="1869211"/>
                    <a:pt x="1272747" y="2156947"/>
                    <a:pt x="1514013" y="2152290"/>
                  </a:cubicBezTo>
                  <a:cubicBezTo>
                    <a:pt x="1680659" y="2149073"/>
                    <a:pt x="1865876" y="1940767"/>
                    <a:pt x="1850815" y="1654259"/>
                  </a:cubicBezTo>
                  <a:cubicBezTo>
                    <a:pt x="1844015" y="1608142"/>
                    <a:pt x="1837162" y="1561942"/>
                    <a:pt x="1830467" y="1515986"/>
                  </a:cubicBezTo>
                  <a:cubicBezTo>
                    <a:pt x="1779361" y="1292438"/>
                    <a:pt x="1635542" y="1134285"/>
                    <a:pt x="1477043" y="1144372"/>
                  </a:cubicBezTo>
                  <a:close/>
                  <a:moveTo>
                    <a:pt x="1651152" y="501"/>
                  </a:moveTo>
                  <a:cubicBezTo>
                    <a:pt x="1977584" y="8635"/>
                    <a:pt x="2235425" y="52153"/>
                    <a:pt x="2580395" y="324821"/>
                  </a:cubicBezTo>
                  <a:cubicBezTo>
                    <a:pt x="3000061" y="656529"/>
                    <a:pt x="3430704" y="1549940"/>
                    <a:pt x="3030464" y="2249544"/>
                  </a:cubicBezTo>
                  <a:cubicBezTo>
                    <a:pt x="2882259" y="2451798"/>
                    <a:pt x="2785813" y="2507403"/>
                    <a:pt x="2585849" y="2588887"/>
                  </a:cubicBezTo>
                  <a:cubicBezTo>
                    <a:pt x="2194785" y="2615774"/>
                    <a:pt x="1984876" y="2478759"/>
                    <a:pt x="1973374" y="2195096"/>
                  </a:cubicBezTo>
                  <a:cubicBezTo>
                    <a:pt x="1841986" y="2496540"/>
                    <a:pt x="1610941" y="2555551"/>
                    <a:pt x="1390827" y="2527630"/>
                  </a:cubicBezTo>
                  <a:cubicBezTo>
                    <a:pt x="1131071" y="2494680"/>
                    <a:pt x="853863" y="2136270"/>
                    <a:pt x="783896" y="1665044"/>
                  </a:cubicBezTo>
                  <a:cubicBezTo>
                    <a:pt x="715204" y="1202409"/>
                    <a:pt x="991941" y="900416"/>
                    <a:pt x="1268509" y="819983"/>
                  </a:cubicBezTo>
                  <a:cubicBezTo>
                    <a:pt x="1288264" y="814237"/>
                    <a:pt x="1308391" y="810536"/>
                    <a:pt x="1328805" y="807930"/>
                  </a:cubicBezTo>
                  <a:cubicBezTo>
                    <a:pt x="1349219" y="805325"/>
                    <a:pt x="1369921" y="803817"/>
                    <a:pt x="1390827" y="802457"/>
                  </a:cubicBezTo>
                  <a:cubicBezTo>
                    <a:pt x="1416795" y="800769"/>
                    <a:pt x="1355770" y="788713"/>
                    <a:pt x="1462242" y="801708"/>
                  </a:cubicBezTo>
                  <a:cubicBezTo>
                    <a:pt x="1599590" y="818472"/>
                    <a:pt x="1776043" y="890774"/>
                    <a:pt x="1956122" y="1110076"/>
                  </a:cubicBezTo>
                  <a:lnTo>
                    <a:pt x="1973374" y="875315"/>
                  </a:lnTo>
                  <a:lnTo>
                    <a:pt x="2333414" y="875315"/>
                  </a:lnTo>
                  <a:cubicBezTo>
                    <a:pt x="2330539" y="1325736"/>
                    <a:pt x="2327663" y="1603628"/>
                    <a:pt x="2324788" y="2054049"/>
                  </a:cubicBezTo>
                  <a:cubicBezTo>
                    <a:pt x="2290850" y="2479718"/>
                    <a:pt x="2627788" y="2217580"/>
                    <a:pt x="2661746" y="2179658"/>
                  </a:cubicBezTo>
                  <a:lnTo>
                    <a:pt x="2691046" y="2188689"/>
                  </a:lnTo>
                  <a:lnTo>
                    <a:pt x="2667011" y="2175828"/>
                  </a:lnTo>
                  <a:cubicBezTo>
                    <a:pt x="2945550" y="1655295"/>
                    <a:pt x="2803444" y="1009445"/>
                    <a:pt x="2332141" y="653899"/>
                  </a:cubicBezTo>
                  <a:cubicBezTo>
                    <a:pt x="1860838" y="298353"/>
                    <a:pt x="1200794" y="339069"/>
                    <a:pt x="776764" y="749845"/>
                  </a:cubicBezTo>
                  <a:cubicBezTo>
                    <a:pt x="352733" y="1160621"/>
                    <a:pt x="291083" y="1819040"/>
                    <a:pt x="631487" y="2301392"/>
                  </a:cubicBezTo>
                  <a:cubicBezTo>
                    <a:pt x="971891" y="2783745"/>
                    <a:pt x="1612904" y="2946283"/>
                    <a:pt x="2142017" y="2684410"/>
                  </a:cubicBezTo>
                  <a:lnTo>
                    <a:pt x="2324866" y="3053856"/>
                  </a:lnTo>
                  <a:cubicBezTo>
                    <a:pt x="1613730" y="3405817"/>
                    <a:pt x="752200" y="3187363"/>
                    <a:pt x="294693" y="2539075"/>
                  </a:cubicBezTo>
                  <a:cubicBezTo>
                    <a:pt x="-162814" y="1890787"/>
                    <a:pt x="-79956" y="1005863"/>
                    <a:pt x="489947" y="453774"/>
                  </a:cubicBezTo>
                  <a:cubicBezTo>
                    <a:pt x="810518" y="143225"/>
                    <a:pt x="1231454" y="-9956"/>
                    <a:pt x="1651152" y="5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4" name="Google Shape;10001;p74">
              <a:extLst>
                <a:ext uri="{FF2B5EF4-FFF2-40B4-BE49-F238E27FC236}">
                  <a16:creationId xmlns:a16="http://schemas.microsoft.com/office/drawing/2014/main" id="{06B0F774-7C89-7B08-20B1-8068C736BED6}"/>
                </a:ext>
              </a:extLst>
            </p:cNvPr>
            <p:cNvGrpSpPr/>
            <p:nvPr/>
          </p:nvGrpSpPr>
          <p:grpSpPr>
            <a:xfrm>
              <a:off x="10882933" y="5417608"/>
              <a:ext cx="583830" cy="583829"/>
              <a:chOff x="-65145700" y="3727425"/>
              <a:chExt cx="317425" cy="317425"/>
            </a:xfrm>
            <a:grpFill/>
          </p:grpSpPr>
          <p:sp>
            <p:nvSpPr>
              <p:cNvPr id="208" name="Google Shape;10002;p74">
                <a:extLst>
                  <a:ext uri="{FF2B5EF4-FFF2-40B4-BE49-F238E27FC236}">
                    <a16:creationId xmlns:a16="http://schemas.microsoft.com/office/drawing/2014/main" id="{0AB9426E-67E6-ECCE-644F-3FF177BB1E74}"/>
                  </a:ext>
                </a:extLst>
              </p:cNvPr>
              <p:cNvSpPr/>
              <p:nvPr/>
            </p:nvSpPr>
            <p:spPr>
              <a:xfrm>
                <a:off x="-65145700" y="3769150"/>
                <a:ext cx="275675" cy="275700"/>
              </a:xfrm>
              <a:custGeom>
                <a:avLst/>
                <a:gdLst/>
                <a:ahLst/>
                <a:cxnLst/>
                <a:rect l="l" t="t" r="r" b="b"/>
                <a:pathLst>
                  <a:path w="11027" h="11028" extrusionOk="0">
                    <a:moveTo>
                      <a:pt x="5514" y="1"/>
                    </a:moveTo>
                    <a:cubicBezTo>
                      <a:pt x="2489" y="1"/>
                      <a:pt x="0" y="2458"/>
                      <a:pt x="0" y="5514"/>
                    </a:cubicBezTo>
                    <a:cubicBezTo>
                      <a:pt x="0" y="8539"/>
                      <a:pt x="2489" y="11027"/>
                      <a:pt x="5514" y="11027"/>
                    </a:cubicBezTo>
                    <a:cubicBezTo>
                      <a:pt x="8538" y="11027"/>
                      <a:pt x="11027" y="8539"/>
                      <a:pt x="11027" y="5514"/>
                    </a:cubicBezTo>
                    <a:cubicBezTo>
                      <a:pt x="11027" y="5294"/>
                      <a:pt x="10869" y="5105"/>
                      <a:pt x="10649" y="5105"/>
                    </a:cubicBezTo>
                    <a:lnTo>
                      <a:pt x="5955" y="5105"/>
                    </a:lnTo>
                    <a:lnTo>
                      <a:pt x="5955" y="410"/>
                    </a:lnTo>
                    <a:cubicBezTo>
                      <a:pt x="5955" y="190"/>
                      <a:pt x="5766" y="1"/>
                      <a:pt x="55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09" name="Google Shape;10003;p74">
                <a:extLst>
                  <a:ext uri="{FF2B5EF4-FFF2-40B4-BE49-F238E27FC236}">
                    <a16:creationId xmlns:a16="http://schemas.microsoft.com/office/drawing/2014/main" id="{06EE3A9C-8858-DF15-2804-D4EB029218AA}"/>
                  </a:ext>
                </a:extLst>
              </p:cNvPr>
              <p:cNvSpPr/>
              <p:nvPr/>
            </p:nvSpPr>
            <p:spPr>
              <a:xfrm>
                <a:off x="-64977150" y="3727425"/>
                <a:ext cx="148875" cy="147300"/>
              </a:xfrm>
              <a:custGeom>
                <a:avLst/>
                <a:gdLst/>
                <a:ahLst/>
                <a:cxnLst/>
                <a:rect l="l" t="t" r="r" b="b"/>
                <a:pathLst>
                  <a:path w="5955" h="5892" extrusionOk="0">
                    <a:moveTo>
                      <a:pt x="441" y="0"/>
                    </a:moveTo>
                    <a:cubicBezTo>
                      <a:pt x="189" y="0"/>
                      <a:pt x="0" y="158"/>
                      <a:pt x="0" y="378"/>
                    </a:cubicBezTo>
                    <a:lnTo>
                      <a:pt x="0" y="5513"/>
                    </a:lnTo>
                    <a:cubicBezTo>
                      <a:pt x="0" y="5702"/>
                      <a:pt x="189" y="5891"/>
                      <a:pt x="441" y="5891"/>
                    </a:cubicBezTo>
                    <a:lnTo>
                      <a:pt x="5514" y="5891"/>
                    </a:lnTo>
                    <a:cubicBezTo>
                      <a:pt x="5734" y="5891"/>
                      <a:pt x="5955" y="5702"/>
                      <a:pt x="5955" y="5513"/>
                    </a:cubicBezTo>
                    <a:cubicBezTo>
                      <a:pt x="5955" y="2489"/>
                      <a:pt x="3466" y="0"/>
                      <a:pt x="44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5" name="Google Shape;10027;p74">
              <a:extLst>
                <a:ext uri="{FF2B5EF4-FFF2-40B4-BE49-F238E27FC236}">
                  <a16:creationId xmlns:a16="http://schemas.microsoft.com/office/drawing/2014/main" id="{D937DEE1-B047-7A49-7C66-6DC4096AB382}"/>
                </a:ext>
              </a:extLst>
            </p:cNvPr>
            <p:cNvGrpSpPr/>
            <p:nvPr/>
          </p:nvGrpSpPr>
          <p:grpSpPr>
            <a:xfrm>
              <a:off x="5386424" y="3702820"/>
              <a:ext cx="558124" cy="508110"/>
              <a:chOff x="-61354875" y="3751050"/>
              <a:chExt cx="316650" cy="288275"/>
            </a:xfrm>
            <a:grpFill/>
          </p:grpSpPr>
          <p:sp>
            <p:nvSpPr>
              <p:cNvPr id="205" name="Google Shape;10028;p74">
                <a:extLst>
                  <a:ext uri="{FF2B5EF4-FFF2-40B4-BE49-F238E27FC236}">
                    <a16:creationId xmlns:a16="http://schemas.microsoft.com/office/drawing/2014/main" id="{5DB767FD-1231-6B5C-6CBE-C17FA18AB387}"/>
                  </a:ext>
                </a:extLst>
              </p:cNvPr>
              <p:cNvSpPr/>
              <p:nvPr/>
            </p:nvSpPr>
            <p:spPr>
              <a:xfrm>
                <a:off x="-61200500" y="3875475"/>
                <a:ext cx="41775" cy="41000"/>
              </a:xfrm>
              <a:custGeom>
                <a:avLst/>
                <a:gdLst/>
                <a:ahLst/>
                <a:cxnLst/>
                <a:rect l="l" t="t" r="r" b="b"/>
                <a:pathLst>
                  <a:path w="1671" h="1640" extrusionOk="0">
                    <a:moveTo>
                      <a:pt x="820" y="1"/>
                    </a:moveTo>
                    <a:cubicBezTo>
                      <a:pt x="379" y="1"/>
                      <a:pt x="1" y="348"/>
                      <a:pt x="1" y="820"/>
                    </a:cubicBezTo>
                    <a:cubicBezTo>
                      <a:pt x="1" y="1261"/>
                      <a:pt x="379" y="1639"/>
                      <a:pt x="820" y="1639"/>
                    </a:cubicBezTo>
                    <a:cubicBezTo>
                      <a:pt x="1292" y="1639"/>
                      <a:pt x="1670" y="1261"/>
                      <a:pt x="1670" y="820"/>
                    </a:cubicBezTo>
                    <a:cubicBezTo>
                      <a:pt x="1670" y="348"/>
                      <a:pt x="1292" y="1"/>
                      <a:pt x="82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06" name="Google Shape;10029;p74">
                <a:extLst>
                  <a:ext uri="{FF2B5EF4-FFF2-40B4-BE49-F238E27FC236}">
                    <a16:creationId xmlns:a16="http://schemas.microsoft.com/office/drawing/2014/main" id="{E716D786-4D2C-F854-2DB3-05D862BA2EFE}"/>
                  </a:ext>
                </a:extLst>
              </p:cNvPr>
              <p:cNvSpPr/>
              <p:nvPr/>
            </p:nvSpPr>
            <p:spPr>
              <a:xfrm>
                <a:off x="-61293425" y="3813275"/>
                <a:ext cx="192975" cy="165425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6617" extrusionOk="0">
                    <a:moveTo>
                      <a:pt x="6191" y="1260"/>
                    </a:moveTo>
                    <a:cubicBezTo>
                      <a:pt x="6301" y="1260"/>
                      <a:pt x="6411" y="1292"/>
                      <a:pt x="6490" y="1355"/>
                    </a:cubicBezTo>
                    <a:cubicBezTo>
                      <a:pt x="6648" y="1512"/>
                      <a:pt x="6648" y="1796"/>
                      <a:pt x="6490" y="1953"/>
                    </a:cubicBezTo>
                    <a:lnTo>
                      <a:pt x="5954" y="2457"/>
                    </a:lnTo>
                    <a:cubicBezTo>
                      <a:pt x="6112" y="2709"/>
                      <a:pt x="6207" y="3025"/>
                      <a:pt x="6207" y="3308"/>
                    </a:cubicBezTo>
                    <a:cubicBezTo>
                      <a:pt x="6207" y="3592"/>
                      <a:pt x="6112" y="3907"/>
                      <a:pt x="5954" y="4127"/>
                    </a:cubicBezTo>
                    <a:lnTo>
                      <a:pt x="6490" y="4631"/>
                    </a:lnTo>
                    <a:cubicBezTo>
                      <a:pt x="6648" y="4789"/>
                      <a:pt x="6648" y="5072"/>
                      <a:pt x="6490" y="5230"/>
                    </a:cubicBezTo>
                    <a:cubicBezTo>
                      <a:pt x="6396" y="5324"/>
                      <a:pt x="6270" y="5356"/>
                      <a:pt x="6207" y="5356"/>
                    </a:cubicBezTo>
                    <a:cubicBezTo>
                      <a:pt x="6080" y="5356"/>
                      <a:pt x="6017" y="5324"/>
                      <a:pt x="5923" y="5230"/>
                    </a:cubicBezTo>
                    <a:lnTo>
                      <a:pt x="5419" y="4726"/>
                    </a:lnTo>
                    <a:cubicBezTo>
                      <a:pt x="5167" y="4883"/>
                      <a:pt x="4852" y="4946"/>
                      <a:pt x="4600" y="4946"/>
                    </a:cubicBezTo>
                    <a:cubicBezTo>
                      <a:pt x="4316" y="4946"/>
                      <a:pt x="4001" y="4883"/>
                      <a:pt x="3749" y="4726"/>
                    </a:cubicBezTo>
                    <a:lnTo>
                      <a:pt x="3245" y="5230"/>
                    </a:lnTo>
                    <a:cubicBezTo>
                      <a:pt x="3182" y="5324"/>
                      <a:pt x="3056" y="5356"/>
                      <a:pt x="2961" y="5356"/>
                    </a:cubicBezTo>
                    <a:cubicBezTo>
                      <a:pt x="2835" y="5356"/>
                      <a:pt x="2772" y="5324"/>
                      <a:pt x="2709" y="5230"/>
                    </a:cubicBezTo>
                    <a:cubicBezTo>
                      <a:pt x="2552" y="5072"/>
                      <a:pt x="2552" y="4789"/>
                      <a:pt x="2709" y="4631"/>
                    </a:cubicBezTo>
                    <a:lnTo>
                      <a:pt x="3214" y="4127"/>
                    </a:lnTo>
                    <a:cubicBezTo>
                      <a:pt x="2961" y="3907"/>
                      <a:pt x="2898" y="3623"/>
                      <a:pt x="2898" y="3308"/>
                    </a:cubicBezTo>
                    <a:cubicBezTo>
                      <a:pt x="2898" y="2993"/>
                      <a:pt x="2961" y="2709"/>
                      <a:pt x="3119" y="2457"/>
                    </a:cubicBezTo>
                    <a:lnTo>
                      <a:pt x="2615" y="1953"/>
                    </a:lnTo>
                    <a:cubicBezTo>
                      <a:pt x="2457" y="1796"/>
                      <a:pt x="2457" y="1512"/>
                      <a:pt x="2615" y="1355"/>
                    </a:cubicBezTo>
                    <a:cubicBezTo>
                      <a:pt x="2694" y="1292"/>
                      <a:pt x="2804" y="1260"/>
                      <a:pt x="2914" y="1260"/>
                    </a:cubicBezTo>
                    <a:cubicBezTo>
                      <a:pt x="3025" y="1260"/>
                      <a:pt x="3135" y="1292"/>
                      <a:pt x="3214" y="1355"/>
                    </a:cubicBezTo>
                    <a:lnTo>
                      <a:pt x="3718" y="1890"/>
                    </a:lnTo>
                    <a:cubicBezTo>
                      <a:pt x="3970" y="1733"/>
                      <a:pt x="4253" y="1638"/>
                      <a:pt x="4537" y="1638"/>
                    </a:cubicBezTo>
                    <a:cubicBezTo>
                      <a:pt x="4820" y="1638"/>
                      <a:pt x="5135" y="1733"/>
                      <a:pt x="5387" y="1890"/>
                    </a:cubicBezTo>
                    <a:lnTo>
                      <a:pt x="5891" y="1355"/>
                    </a:lnTo>
                    <a:cubicBezTo>
                      <a:pt x="5970" y="1292"/>
                      <a:pt x="6080" y="1260"/>
                      <a:pt x="6191" y="1260"/>
                    </a:cubicBezTo>
                    <a:close/>
                    <a:moveTo>
                      <a:pt x="0" y="0"/>
                    </a:moveTo>
                    <a:lnTo>
                      <a:pt x="0" y="1260"/>
                    </a:lnTo>
                    <a:lnTo>
                      <a:pt x="851" y="1260"/>
                    </a:lnTo>
                    <a:cubicBezTo>
                      <a:pt x="1071" y="1260"/>
                      <a:pt x="1260" y="1449"/>
                      <a:pt x="1260" y="1638"/>
                    </a:cubicBezTo>
                    <a:cubicBezTo>
                      <a:pt x="1260" y="1859"/>
                      <a:pt x="1071" y="2079"/>
                      <a:pt x="851" y="2079"/>
                    </a:cubicBezTo>
                    <a:lnTo>
                      <a:pt x="0" y="2079"/>
                    </a:lnTo>
                    <a:lnTo>
                      <a:pt x="0" y="4568"/>
                    </a:lnTo>
                    <a:lnTo>
                      <a:pt x="851" y="4568"/>
                    </a:lnTo>
                    <a:cubicBezTo>
                      <a:pt x="1071" y="4568"/>
                      <a:pt x="1260" y="4757"/>
                      <a:pt x="1260" y="4946"/>
                    </a:cubicBezTo>
                    <a:cubicBezTo>
                      <a:pt x="1260" y="5198"/>
                      <a:pt x="1071" y="5387"/>
                      <a:pt x="851" y="5387"/>
                    </a:cubicBezTo>
                    <a:lnTo>
                      <a:pt x="0" y="5387"/>
                    </a:lnTo>
                    <a:lnTo>
                      <a:pt x="0" y="6616"/>
                    </a:lnTo>
                    <a:lnTo>
                      <a:pt x="7719" y="6616"/>
                    </a:lnTo>
                    <a:lnTo>
                      <a:pt x="77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07" name="Google Shape;10030;p74">
                <a:extLst>
                  <a:ext uri="{FF2B5EF4-FFF2-40B4-BE49-F238E27FC236}">
                    <a16:creationId xmlns:a16="http://schemas.microsoft.com/office/drawing/2014/main" id="{95BCCF0E-64CA-7E79-86C3-1B67BECCFEBA}"/>
                  </a:ext>
                </a:extLst>
              </p:cNvPr>
              <p:cNvSpPr/>
              <p:nvPr/>
            </p:nvSpPr>
            <p:spPr>
              <a:xfrm>
                <a:off x="-61354875" y="3751050"/>
                <a:ext cx="316650" cy="288275"/>
              </a:xfrm>
              <a:custGeom>
                <a:avLst/>
                <a:gdLst/>
                <a:ahLst/>
                <a:cxnLst/>
                <a:rect l="l" t="t" r="r" b="b"/>
                <a:pathLst>
                  <a:path w="12666" h="11531" extrusionOk="0">
                    <a:moveTo>
                      <a:pt x="10618" y="1701"/>
                    </a:moveTo>
                    <a:cubicBezTo>
                      <a:pt x="10870" y="1701"/>
                      <a:pt x="11027" y="1890"/>
                      <a:pt x="11027" y="2080"/>
                    </a:cubicBezTo>
                    <a:lnTo>
                      <a:pt x="11027" y="9546"/>
                    </a:lnTo>
                    <a:cubicBezTo>
                      <a:pt x="11027" y="9767"/>
                      <a:pt x="10807" y="9956"/>
                      <a:pt x="10618" y="9956"/>
                    </a:cubicBezTo>
                    <a:lnTo>
                      <a:pt x="2080" y="9956"/>
                    </a:lnTo>
                    <a:cubicBezTo>
                      <a:pt x="1828" y="9956"/>
                      <a:pt x="1670" y="9767"/>
                      <a:pt x="1670" y="9546"/>
                    </a:cubicBezTo>
                    <a:lnTo>
                      <a:pt x="1670" y="2080"/>
                    </a:lnTo>
                    <a:cubicBezTo>
                      <a:pt x="1670" y="1859"/>
                      <a:pt x="1891" y="1701"/>
                      <a:pt x="2080" y="1701"/>
                    </a:cubicBezTo>
                    <a:close/>
                    <a:moveTo>
                      <a:pt x="1198" y="0"/>
                    </a:moveTo>
                    <a:cubicBezTo>
                      <a:pt x="536" y="0"/>
                      <a:pt x="1" y="567"/>
                      <a:pt x="1" y="1229"/>
                    </a:cubicBezTo>
                    <a:lnTo>
                      <a:pt x="1" y="10334"/>
                    </a:lnTo>
                    <a:cubicBezTo>
                      <a:pt x="1" y="10995"/>
                      <a:pt x="536" y="11531"/>
                      <a:pt x="1198" y="11531"/>
                    </a:cubicBezTo>
                    <a:lnTo>
                      <a:pt x="11405" y="11531"/>
                    </a:lnTo>
                    <a:cubicBezTo>
                      <a:pt x="12067" y="11531"/>
                      <a:pt x="12666" y="10995"/>
                      <a:pt x="12666" y="10334"/>
                    </a:cubicBezTo>
                    <a:lnTo>
                      <a:pt x="12666" y="1260"/>
                    </a:lnTo>
                    <a:cubicBezTo>
                      <a:pt x="12666" y="567"/>
                      <a:pt x="12130" y="0"/>
                      <a:pt x="114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" name="Google Shape;10074;p74">
              <a:extLst>
                <a:ext uri="{FF2B5EF4-FFF2-40B4-BE49-F238E27FC236}">
                  <a16:creationId xmlns:a16="http://schemas.microsoft.com/office/drawing/2014/main" id="{036E3041-E155-33E4-4F4A-97CCF9164B75}"/>
                </a:ext>
              </a:extLst>
            </p:cNvPr>
            <p:cNvGrpSpPr/>
            <p:nvPr/>
          </p:nvGrpSpPr>
          <p:grpSpPr>
            <a:xfrm>
              <a:off x="6231395" y="3669063"/>
              <a:ext cx="558124" cy="547020"/>
              <a:chOff x="-60988625" y="3740800"/>
              <a:chExt cx="316650" cy="310350"/>
            </a:xfrm>
            <a:grpFill/>
          </p:grpSpPr>
          <p:sp>
            <p:nvSpPr>
              <p:cNvPr id="202" name="Google Shape;10075;p74">
                <a:extLst>
                  <a:ext uri="{FF2B5EF4-FFF2-40B4-BE49-F238E27FC236}">
                    <a16:creationId xmlns:a16="http://schemas.microsoft.com/office/drawing/2014/main" id="{EFB128A5-9FAA-5030-E65F-03719F325D8E}"/>
                  </a:ext>
                </a:extLst>
              </p:cNvPr>
              <p:cNvSpPr/>
              <p:nvPr/>
            </p:nvSpPr>
            <p:spPr>
              <a:xfrm>
                <a:off x="-60988625" y="3740800"/>
                <a:ext cx="311125" cy="310350"/>
              </a:xfrm>
              <a:custGeom>
                <a:avLst/>
                <a:gdLst/>
                <a:ahLst/>
                <a:cxnLst/>
                <a:rect l="l" t="t" r="r" b="b"/>
                <a:pathLst>
                  <a:path w="12445" h="12414" extrusionOk="0">
                    <a:moveTo>
                      <a:pt x="7026" y="1670"/>
                    </a:moveTo>
                    <a:cubicBezTo>
                      <a:pt x="7278" y="1670"/>
                      <a:pt x="7467" y="1859"/>
                      <a:pt x="7467" y="2111"/>
                    </a:cubicBezTo>
                    <a:cubicBezTo>
                      <a:pt x="7467" y="2332"/>
                      <a:pt x="7278" y="2490"/>
                      <a:pt x="7026" y="2490"/>
                    </a:cubicBezTo>
                    <a:lnTo>
                      <a:pt x="2080" y="2490"/>
                    </a:lnTo>
                    <a:cubicBezTo>
                      <a:pt x="1828" y="2490"/>
                      <a:pt x="1639" y="2300"/>
                      <a:pt x="1639" y="2111"/>
                    </a:cubicBezTo>
                    <a:cubicBezTo>
                      <a:pt x="1639" y="1828"/>
                      <a:pt x="1828" y="1670"/>
                      <a:pt x="2080" y="1670"/>
                    </a:cubicBezTo>
                    <a:close/>
                    <a:moveTo>
                      <a:pt x="7026" y="4159"/>
                    </a:moveTo>
                    <a:cubicBezTo>
                      <a:pt x="7278" y="4159"/>
                      <a:pt x="7467" y="4348"/>
                      <a:pt x="7467" y="4537"/>
                    </a:cubicBezTo>
                    <a:cubicBezTo>
                      <a:pt x="7467" y="4789"/>
                      <a:pt x="7278" y="4978"/>
                      <a:pt x="7026" y="4978"/>
                    </a:cubicBezTo>
                    <a:lnTo>
                      <a:pt x="2080" y="4978"/>
                    </a:lnTo>
                    <a:cubicBezTo>
                      <a:pt x="1828" y="4978"/>
                      <a:pt x="1639" y="4789"/>
                      <a:pt x="1639" y="4537"/>
                    </a:cubicBezTo>
                    <a:cubicBezTo>
                      <a:pt x="1639" y="4317"/>
                      <a:pt x="1828" y="4159"/>
                      <a:pt x="2080" y="4159"/>
                    </a:cubicBezTo>
                    <a:close/>
                    <a:moveTo>
                      <a:pt x="7026" y="6648"/>
                    </a:moveTo>
                    <a:cubicBezTo>
                      <a:pt x="7278" y="6648"/>
                      <a:pt x="7467" y="6837"/>
                      <a:pt x="7467" y="7058"/>
                    </a:cubicBezTo>
                    <a:cubicBezTo>
                      <a:pt x="7467" y="7310"/>
                      <a:pt x="7278" y="7467"/>
                      <a:pt x="7026" y="7467"/>
                    </a:cubicBezTo>
                    <a:lnTo>
                      <a:pt x="2080" y="7467"/>
                    </a:lnTo>
                    <a:cubicBezTo>
                      <a:pt x="1828" y="7467"/>
                      <a:pt x="1639" y="7278"/>
                      <a:pt x="1639" y="7058"/>
                    </a:cubicBezTo>
                    <a:cubicBezTo>
                      <a:pt x="1639" y="6806"/>
                      <a:pt x="1828" y="6648"/>
                      <a:pt x="2080" y="6648"/>
                    </a:cubicBezTo>
                    <a:close/>
                    <a:moveTo>
                      <a:pt x="7026" y="9106"/>
                    </a:moveTo>
                    <a:cubicBezTo>
                      <a:pt x="7278" y="9106"/>
                      <a:pt x="7467" y="9295"/>
                      <a:pt x="7467" y="9515"/>
                    </a:cubicBezTo>
                    <a:cubicBezTo>
                      <a:pt x="7467" y="9736"/>
                      <a:pt x="7278" y="9893"/>
                      <a:pt x="7026" y="9893"/>
                    </a:cubicBezTo>
                    <a:lnTo>
                      <a:pt x="2080" y="9893"/>
                    </a:lnTo>
                    <a:cubicBezTo>
                      <a:pt x="1828" y="9893"/>
                      <a:pt x="1639" y="9704"/>
                      <a:pt x="1639" y="9515"/>
                    </a:cubicBezTo>
                    <a:cubicBezTo>
                      <a:pt x="1639" y="9263"/>
                      <a:pt x="1828" y="9106"/>
                      <a:pt x="2080" y="9106"/>
                    </a:cubicBezTo>
                    <a:close/>
                    <a:moveTo>
                      <a:pt x="11500" y="10775"/>
                    </a:moveTo>
                    <a:cubicBezTo>
                      <a:pt x="11342" y="11248"/>
                      <a:pt x="10870" y="11594"/>
                      <a:pt x="10303" y="11594"/>
                    </a:cubicBezTo>
                    <a:cubicBezTo>
                      <a:pt x="9767" y="11594"/>
                      <a:pt x="9326" y="11248"/>
                      <a:pt x="9137" y="10775"/>
                    </a:cubicBezTo>
                    <a:close/>
                    <a:moveTo>
                      <a:pt x="1261" y="1"/>
                    </a:moveTo>
                    <a:cubicBezTo>
                      <a:pt x="568" y="1"/>
                      <a:pt x="32" y="568"/>
                      <a:pt x="32" y="1229"/>
                    </a:cubicBezTo>
                    <a:lnTo>
                      <a:pt x="32" y="10334"/>
                    </a:lnTo>
                    <a:cubicBezTo>
                      <a:pt x="0" y="11468"/>
                      <a:pt x="946" y="12414"/>
                      <a:pt x="2080" y="12414"/>
                    </a:cubicBezTo>
                    <a:lnTo>
                      <a:pt x="10334" y="12414"/>
                    </a:lnTo>
                    <a:cubicBezTo>
                      <a:pt x="11500" y="12414"/>
                      <a:pt x="12445" y="11468"/>
                      <a:pt x="12445" y="10334"/>
                    </a:cubicBezTo>
                    <a:cubicBezTo>
                      <a:pt x="12445" y="10082"/>
                      <a:pt x="12224" y="9893"/>
                      <a:pt x="12004" y="9893"/>
                    </a:cubicBezTo>
                    <a:lnTo>
                      <a:pt x="9074" y="9893"/>
                    </a:lnTo>
                    <a:lnTo>
                      <a:pt x="9074" y="1229"/>
                    </a:lnTo>
                    <a:cubicBezTo>
                      <a:pt x="9074" y="568"/>
                      <a:pt x="8538" y="1"/>
                      <a:pt x="78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03" name="Google Shape;10076;p74">
                <a:extLst>
                  <a:ext uri="{FF2B5EF4-FFF2-40B4-BE49-F238E27FC236}">
                    <a16:creationId xmlns:a16="http://schemas.microsoft.com/office/drawing/2014/main" id="{5258085A-1877-5755-57D0-43D6ED2BA52E}"/>
                  </a:ext>
                </a:extLst>
              </p:cNvPr>
              <p:cNvSpPr/>
              <p:nvPr/>
            </p:nvSpPr>
            <p:spPr>
              <a:xfrm>
                <a:off x="-60742100" y="3920375"/>
                <a:ext cx="68550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742" h="2207" extrusionOk="0">
                    <a:moveTo>
                      <a:pt x="0" y="1"/>
                    </a:moveTo>
                    <a:lnTo>
                      <a:pt x="0" y="32"/>
                    </a:lnTo>
                    <a:lnTo>
                      <a:pt x="1009" y="1986"/>
                    </a:lnTo>
                    <a:cubicBezTo>
                      <a:pt x="1103" y="2080"/>
                      <a:pt x="1261" y="2206"/>
                      <a:pt x="1418" y="2206"/>
                    </a:cubicBezTo>
                    <a:cubicBezTo>
                      <a:pt x="1576" y="2206"/>
                      <a:pt x="1733" y="2143"/>
                      <a:pt x="1796" y="1986"/>
                    </a:cubicBezTo>
                    <a:lnTo>
                      <a:pt x="2741" y="32"/>
                    </a:lnTo>
                    <a:lnTo>
                      <a:pt x="274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04" name="Google Shape;10077;p74">
                <a:extLst>
                  <a:ext uri="{FF2B5EF4-FFF2-40B4-BE49-F238E27FC236}">
                    <a16:creationId xmlns:a16="http://schemas.microsoft.com/office/drawing/2014/main" id="{219C24BE-4486-EF74-8E94-376647DD9D0F}"/>
                  </a:ext>
                </a:extLst>
              </p:cNvPr>
              <p:cNvSpPr/>
              <p:nvPr/>
            </p:nvSpPr>
            <p:spPr>
              <a:xfrm>
                <a:off x="-60740525" y="3741600"/>
                <a:ext cx="68550" cy="158325"/>
              </a:xfrm>
              <a:custGeom>
                <a:avLst/>
                <a:gdLst/>
                <a:ahLst/>
                <a:cxnLst/>
                <a:rect l="l" t="t" r="r" b="b"/>
                <a:pathLst>
                  <a:path w="2742" h="6333" extrusionOk="0">
                    <a:moveTo>
                      <a:pt x="1796" y="819"/>
                    </a:moveTo>
                    <a:cubicBezTo>
                      <a:pt x="1891" y="819"/>
                      <a:pt x="1922" y="882"/>
                      <a:pt x="1922" y="945"/>
                    </a:cubicBezTo>
                    <a:lnTo>
                      <a:pt x="1922" y="1638"/>
                    </a:lnTo>
                    <a:lnTo>
                      <a:pt x="820" y="1638"/>
                    </a:lnTo>
                    <a:lnTo>
                      <a:pt x="820" y="945"/>
                    </a:lnTo>
                    <a:cubicBezTo>
                      <a:pt x="820" y="851"/>
                      <a:pt x="883" y="819"/>
                      <a:pt x="977" y="819"/>
                    </a:cubicBezTo>
                    <a:close/>
                    <a:moveTo>
                      <a:pt x="977" y="0"/>
                    </a:moveTo>
                    <a:cubicBezTo>
                      <a:pt x="410" y="0"/>
                      <a:pt x="1" y="410"/>
                      <a:pt x="1" y="945"/>
                    </a:cubicBezTo>
                    <a:lnTo>
                      <a:pt x="1" y="6333"/>
                    </a:lnTo>
                    <a:lnTo>
                      <a:pt x="2741" y="6333"/>
                    </a:lnTo>
                    <a:lnTo>
                      <a:pt x="2741" y="945"/>
                    </a:lnTo>
                    <a:cubicBezTo>
                      <a:pt x="2741" y="410"/>
                      <a:pt x="2300" y="0"/>
                      <a:pt x="17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7" name="Google Shape;10084;p74">
              <a:extLst>
                <a:ext uri="{FF2B5EF4-FFF2-40B4-BE49-F238E27FC236}">
                  <a16:creationId xmlns:a16="http://schemas.microsoft.com/office/drawing/2014/main" id="{E221DE42-4B62-1C00-9C60-23224C32DD21}"/>
                </a:ext>
              </a:extLst>
            </p:cNvPr>
            <p:cNvGrpSpPr/>
            <p:nvPr/>
          </p:nvGrpSpPr>
          <p:grpSpPr>
            <a:xfrm>
              <a:off x="9857793" y="3681088"/>
              <a:ext cx="511097" cy="494716"/>
              <a:chOff x="-59447250" y="3706150"/>
              <a:chExt cx="319000" cy="308775"/>
            </a:xfrm>
            <a:grpFill/>
          </p:grpSpPr>
          <p:sp>
            <p:nvSpPr>
              <p:cNvPr id="198" name="Google Shape;10085;p74">
                <a:extLst>
                  <a:ext uri="{FF2B5EF4-FFF2-40B4-BE49-F238E27FC236}">
                    <a16:creationId xmlns:a16="http://schemas.microsoft.com/office/drawing/2014/main" id="{A65EF7BE-48AF-710B-41A7-704BB4C46A04}"/>
                  </a:ext>
                </a:extLst>
              </p:cNvPr>
              <p:cNvSpPr/>
              <p:nvPr/>
            </p:nvSpPr>
            <p:spPr>
              <a:xfrm>
                <a:off x="-59381875" y="3922750"/>
                <a:ext cx="795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1198" extrusionOk="0">
                    <a:moveTo>
                      <a:pt x="1607" y="0"/>
                    </a:moveTo>
                    <a:cubicBezTo>
                      <a:pt x="820" y="0"/>
                      <a:pt x="190" y="504"/>
                      <a:pt x="1" y="1197"/>
                    </a:cubicBezTo>
                    <a:lnTo>
                      <a:pt x="3183" y="1197"/>
                    </a:lnTo>
                    <a:cubicBezTo>
                      <a:pt x="3025" y="536"/>
                      <a:pt x="2363" y="0"/>
                      <a:pt x="160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99" name="Google Shape;10086;p74">
                <a:extLst>
                  <a:ext uri="{FF2B5EF4-FFF2-40B4-BE49-F238E27FC236}">
                    <a16:creationId xmlns:a16="http://schemas.microsoft.com/office/drawing/2014/main" id="{7247788E-878D-5EE0-13D3-030B7F45E859}"/>
                  </a:ext>
                </a:extLst>
              </p:cNvPr>
              <p:cNvSpPr/>
              <p:nvPr/>
            </p:nvSpPr>
            <p:spPr>
              <a:xfrm>
                <a:off x="-59364550" y="3861525"/>
                <a:ext cx="43350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1734" h="1636" extrusionOk="0">
                    <a:moveTo>
                      <a:pt x="858" y="0"/>
                    </a:moveTo>
                    <a:cubicBezTo>
                      <a:pt x="784" y="0"/>
                      <a:pt x="707" y="8"/>
                      <a:pt x="631" y="23"/>
                    </a:cubicBezTo>
                    <a:cubicBezTo>
                      <a:pt x="347" y="118"/>
                      <a:pt x="127" y="307"/>
                      <a:pt x="95" y="590"/>
                    </a:cubicBezTo>
                    <a:cubicBezTo>
                      <a:pt x="1" y="906"/>
                      <a:pt x="95" y="1189"/>
                      <a:pt x="284" y="1410"/>
                    </a:cubicBezTo>
                    <a:cubicBezTo>
                      <a:pt x="446" y="1548"/>
                      <a:pt x="658" y="1636"/>
                      <a:pt x="871" y="1636"/>
                    </a:cubicBezTo>
                    <a:cubicBezTo>
                      <a:pt x="949" y="1636"/>
                      <a:pt x="1027" y="1624"/>
                      <a:pt x="1103" y="1599"/>
                    </a:cubicBezTo>
                    <a:cubicBezTo>
                      <a:pt x="1387" y="1536"/>
                      <a:pt x="1607" y="1347"/>
                      <a:pt x="1670" y="1063"/>
                    </a:cubicBezTo>
                    <a:cubicBezTo>
                      <a:pt x="1733" y="748"/>
                      <a:pt x="1670" y="464"/>
                      <a:pt x="1450" y="244"/>
                    </a:cubicBezTo>
                    <a:cubicBezTo>
                      <a:pt x="1307" y="77"/>
                      <a:pt x="1091" y="0"/>
                      <a:pt x="85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00" name="Google Shape;10087;p74">
                <a:extLst>
                  <a:ext uri="{FF2B5EF4-FFF2-40B4-BE49-F238E27FC236}">
                    <a16:creationId xmlns:a16="http://schemas.microsoft.com/office/drawing/2014/main" id="{B79F2BAD-DF35-E7FE-541B-977FFDEDBC42}"/>
                  </a:ext>
                </a:extLst>
              </p:cNvPr>
              <p:cNvSpPr/>
              <p:nvPr/>
            </p:nvSpPr>
            <p:spPr>
              <a:xfrm>
                <a:off x="-59447250" y="3706150"/>
                <a:ext cx="319000" cy="308775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12351" extrusionOk="0">
                    <a:moveTo>
                      <a:pt x="6428" y="820"/>
                    </a:moveTo>
                    <a:cubicBezTo>
                      <a:pt x="6900" y="820"/>
                      <a:pt x="7247" y="1166"/>
                      <a:pt x="7247" y="1639"/>
                    </a:cubicBezTo>
                    <a:lnTo>
                      <a:pt x="7247" y="4128"/>
                    </a:lnTo>
                    <a:lnTo>
                      <a:pt x="5609" y="4128"/>
                    </a:lnTo>
                    <a:lnTo>
                      <a:pt x="5609" y="1639"/>
                    </a:lnTo>
                    <a:cubicBezTo>
                      <a:pt x="5609" y="1166"/>
                      <a:pt x="5955" y="820"/>
                      <a:pt x="6428" y="820"/>
                    </a:cubicBezTo>
                    <a:close/>
                    <a:moveTo>
                      <a:pt x="10681" y="6616"/>
                    </a:moveTo>
                    <a:cubicBezTo>
                      <a:pt x="10901" y="6616"/>
                      <a:pt x="11059" y="6805"/>
                      <a:pt x="11059" y="6994"/>
                    </a:cubicBezTo>
                    <a:cubicBezTo>
                      <a:pt x="11122" y="7247"/>
                      <a:pt x="10901" y="7436"/>
                      <a:pt x="10681" y="7436"/>
                    </a:cubicBezTo>
                    <a:lnTo>
                      <a:pt x="8192" y="7436"/>
                    </a:lnTo>
                    <a:cubicBezTo>
                      <a:pt x="7971" y="7436"/>
                      <a:pt x="7751" y="7247"/>
                      <a:pt x="7751" y="6994"/>
                    </a:cubicBezTo>
                    <a:cubicBezTo>
                      <a:pt x="7751" y="6742"/>
                      <a:pt x="7971" y="6616"/>
                      <a:pt x="8192" y="6616"/>
                    </a:cubicBezTo>
                    <a:close/>
                    <a:moveTo>
                      <a:pt x="10681" y="8255"/>
                    </a:moveTo>
                    <a:cubicBezTo>
                      <a:pt x="10901" y="8255"/>
                      <a:pt x="11059" y="8444"/>
                      <a:pt x="11059" y="8696"/>
                    </a:cubicBezTo>
                    <a:cubicBezTo>
                      <a:pt x="11122" y="8885"/>
                      <a:pt x="10901" y="9074"/>
                      <a:pt x="10681" y="9074"/>
                    </a:cubicBezTo>
                    <a:lnTo>
                      <a:pt x="8192" y="9074"/>
                    </a:lnTo>
                    <a:cubicBezTo>
                      <a:pt x="7971" y="9074"/>
                      <a:pt x="7751" y="8885"/>
                      <a:pt x="7751" y="8696"/>
                    </a:cubicBezTo>
                    <a:cubicBezTo>
                      <a:pt x="7751" y="8444"/>
                      <a:pt x="7971" y="8255"/>
                      <a:pt x="8192" y="8255"/>
                    </a:cubicBezTo>
                    <a:close/>
                    <a:moveTo>
                      <a:pt x="4233" y="5360"/>
                    </a:moveTo>
                    <a:cubicBezTo>
                      <a:pt x="4671" y="5360"/>
                      <a:pt x="5082" y="5531"/>
                      <a:pt x="5388" y="5860"/>
                    </a:cubicBezTo>
                    <a:cubicBezTo>
                      <a:pt x="5829" y="6301"/>
                      <a:pt x="5987" y="6868"/>
                      <a:pt x="5829" y="7467"/>
                    </a:cubicBezTo>
                    <a:cubicBezTo>
                      <a:pt x="5766" y="7751"/>
                      <a:pt x="5640" y="7971"/>
                      <a:pt x="5451" y="8192"/>
                    </a:cubicBezTo>
                    <a:cubicBezTo>
                      <a:pt x="6176" y="8601"/>
                      <a:pt x="6711" y="9389"/>
                      <a:pt x="6711" y="10334"/>
                    </a:cubicBezTo>
                    <a:cubicBezTo>
                      <a:pt x="6711" y="10555"/>
                      <a:pt x="6491" y="10744"/>
                      <a:pt x="6270" y="10744"/>
                    </a:cubicBezTo>
                    <a:lnTo>
                      <a:pt x="2143" y="10744"/>
                    </a:lnTo>
                    <a:cubicBezTo>
                      <a:pt x="1891" y="10744"/>
                      <a:pt x="1733" y="10555"/>
                      <a:pt x="1733" y="10303"/>
                    </a:cubicBezTo>
                    <a:cubicBezTo>
                      <a:pt x="1733" y="9357"/>
                      <a:pt x="2238" y="8570"/>
                      <a:pt x="3025" y="8129"/>
                    </a:cubicBezTo>
                    <a:cubicBezTo>
                      <a:pt x="2647" y="7688"/>
                      <a:pt x="2490" y="7121"/>
                      <a:pt x="2647" y="6553"/>
                    </a:cubicBezTo>
                    <a:cubicBezTo>
                      <a:pt x="2805" y="6018"/>
                      <a:pt x="3246" y="5577"/>
                      <a:pt x="3781" y="5419"/>
                    </a:cubicBezTo>
                    <a:cubicBezTo>
                      <a:pt x="3933" y="5379"/>
                      <a:pt x="4084" y="5360"/>
                      <a:pt x="4233" y="5360"/>
                    </a:cubicBezTo>
                    <a:close/>
                    <a:moveTo>
                      <a:pt x="10681" y="9893"/>
                    </a:moveTo>
                    <a:cubicBezTo>
                      <a:pt x="10901" y="9893"/>
                      <a:pt x="11059" y="10113"/>
                      <a:pt x="11059" y="10303"/>
                    </a:cubicBezTo>
                    <a:cubicBezTo>
                      <a:pt x="11122" y="10555"/>
                      <a:pt x="10901" y="10744"/>
                      <a:pt x="10681" y="10744"/>
                    </a:cubicBezTo>
                    <a:lnTo>
                      <a:pt x="8192" y="10744"/>
                    </a:lnTo>
                    <a:cubicBezTo>
                      <a:pt x="7971" y="10744"/>
                      <a:pt x="7751" y="10555"/>
                      <a:pt x="7751" y="10303"/>
                    </a:cubicBezTo>
                    <a:cubicBezTo>
                      <a:pt x="7751" y="10050"/>
                      <a:pt x="7971" y="9893"/>
                      <a:pt x="8192" y="9893"/>
                    </a:cubicBezTo>
                    <a:close/>
                    <a:moveTo>
                      <a:pt x="6396" y="0"/>
                    </a:moveTo>
                    <a:cubicBezTo>
                      <a:pt x="5483" y="0"/>
                      <a:pt x="4726" y="725"/>
                      <a:pt x="4726" y="1639"/>
                    </a:cubicBezTo>
                    <a:lnTo>
                      <a:pt x="4726" y="2458"/>
                    </a:lnTo>
                    <a:lnTo>
                      <a:pt x="1261" y="2458"/>
                    </a:lnTo>
                    <a:cubicBezTo>
                      <a:pt x="599" y="2458"/>
                      <a:pt x="1" y="3025"/>
                      <a:pt x="1" y="3686"/>
                    </a:cubicBezTo>
                    <a:lnTo>
                      <a:pt x="1" y="11122"/>
                    </a:lnTo>
                    <a:cubicBezTo>
                      <a:pt x="1" y="11815"/>
                      <a:pt x="568" y="12350"/>
                      <a:pt x="1261" y="12350"/>
                    </a:cubicBezTo>
                    <a:lnTo>
                      <a:pt x="11468" y="12350"/>
                    </a:lnTo>
                    <a:cubicBezTo>
                      <a:pt x="12130" y="12350"/>
                      <a:pt x="12697" y="11815"/>
                      <a:pt x="12697" y="11122"/>
                    </a:cubicBezTo>
                    <a:lnTo>
                      <a:pt x="12697" y="3686"/>
                    </a:lnTo>
                    <a:cubicBezTo>
                      <a:pt x="12760" y="3025"/>
                      <a:pt x="12162" y="2458"/>
                      <a:pt x="11500" y="2458"/>
                    </a:cubicBezTo>
                    <a:lnTo>
                      <a:pt x="8034" y="2458"/>
                    </a:lnTo>
                    <a:lnTo>
                      <a:pt x="8034" y="1639"/>
                    </a:lnTo>
                    <a:cubicBezTo>
                      <a:pt x="8034" y="725"/>
                      <a:pt x="7278" y="0"/>
                      <a:pt x="63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01" name="Google Shape;10088;p74">
                <a:extLst>
                  <a:ext uri="{FF2B5EF4-FFF2-40B4-BE49-F238E27FC236}">
                    <a16:creationId xmlns:a16="http://schemas.microsoft.com/office/drawing/2014/main" id="{7B2CB1CA-ED12-CD7D-89DA-63C387774ADA}"/>
                  </a:ext>
                </a:extLst>
              </p:cNvPr>
              <p:cNvSpPr/>
              <p:nvPr/>
            </p:nvSpPr>
            <p:spPr>
              <a:xfrm>
                <a:off x="-59293650" y="3740025"/>
                <a:ext cx="1417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7" h="568" extrusionOk="0">
                    <a:moveTo>
                      <a:pt x="284" y="0"/>
                    </a:moveTo>
                    <a:cubicBezTo>
                      <a:pt x="126" y="0"/>
                      <a:pt x="0" y="126"/>
                      <a:pt x="0" y="284"/>
                    </a:cubicBezTo>
                    <a:cubicBezTo>
                      <a:pt x="0" y="441"/>
                      <a:pt x="126" y="567"/>
                      <a:pt x="284" y="567"/>
                    </a:cubicBezTo>
                    <a:cubicBezTo>
                      <a:pt x="441" y="567"/>
                      <a:pt x="567" y="441"/>
                      <a:pt x="567" y="284"/>
                    </a:cubicBezTo>
                    <a:cubicBezTo>
                      <a:pt x="567" y="126"/>
                      <a:pt x="441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8" name="Google Shape;10089;p74">
              <a:extLst>
                <a:ext uri="{FF2B5EF4-FFF2-40B4-BE49-F238E27FC236}">
                  <a16:creationId xmlns:a16="http://schemas.microsoft.com/office/drawing/2014/main" id="{D10AC047-3AF3-D09E-213F-D3B04D6CA43B}"/>
                </a:ext>
              </a:extLst>
            </p:cNvPr>
            <p:cNvGrpSpPr/>
            <p:nvPr/>
          </p:nvGrpSpPr>
          <p:grpSpPr>
            <a:xfrm>
              <a:off x="8825251" y="1572826"/>
              <a:ext cx="732560" cy="724676"/>
              <a:chOff x="-64406125" y="3362225"/>
              <a:chExt cx="318225" cy="314800"/>
            </a:xfrm>
            <a:grpFill/>
          </p:grpSpPr>
          <p:sp>
            <p:nvSpPr>
              <p:cNvPr id="196" name="Google Shape;10090;p74">
                <a:extLst>
                  <a:ext uri="{FF2B5EF4-FFF2-40B4-BE49-F238E27FC236}">
                    <a16:creationId xmlns:a16="http://schemas.microsoft.com/office/drawing/2014/main" id="{4E306A3D-0D90-C543-CD71-049BF2F4AB83}"/>
                  </a:ext>
                </a:extLst>
              </p:cNvPr>
              <p:cNvSpPr/>
              <p:nvPr/>
            </p:nvSpPr>
            <p:spPr>
              <a:xfrm>
                <a:off x="-64332100" y="3362225"/>
                <a:ext cx="170150" cy="199025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7961" extrusionOk="0">
                    <a:moveTo>
                      <a:pt x="4506" y="3266"/>
                    </a:moveTo>
                    <a:cubicBezTo>
                      <a:pt x="4569" y="3266"/>
                      <a:pt x="4601" y="3298"/>
                      <a:pt x="4632" y="3298"/>
                    </a:cubicBezTo>
                    <a:lnTo>
                      <a:pt x="5577" y="4621"/>
                    </a:lnTo>
                    <a:cubicBezTo>
                      <a:pt x="5420" y="5881"/>
                      <a:pt x="4664" y="7110"/>
                      <a:pt x="3403" y="7110"/>
                    </a:cubicBezTo>
                    <a:cubicBezTo>
                      <a:pt x="2206" y="7110"/>
                      <a:pt x="1419" y="5944"/>
                      <a:pt x="1261" y="4621"/>
                    </a:cubicBezTo>
                    <a:lnTo>
                      <a:pt x="2206" y="3298"/>
                    </a:lnTo>
                    <a:cubicBezTo>
                      <a:pt x="2238" y="3266"/>
                      <a:pt x="2269" y="3266"/>
                      <a:pt x="2301" y="3266"/>
                    </a:cubicBezTo>
                    <a:close/>
                    <a:moveTo>
                      <a:pt x="4055" y="1"/>
                    </a:moveTo>
                    <a:cubicBezTo>
                      <a:pt x="3400" y="1"/>
                      <a:pt x="2703" y="167"/>
                      <a:pt x="2049" y="494"/>
                    </a:cubicBezTo>
                    <a:cubicBezTo>
                      <a:pt x="1957" y="483"/>
                      <a:pt x="1867" y="478"/>
                      <a:pt x="1779" y="478"/>
                    </a:cubicBezTo>
                    <a:cubicBezTo>
                      <a:pt x="1354" y="478"/>
                      <a:pt x="976" y="600"/>
                      <a:pt x="662" y="809"/>
                    </a:cubicBezTo>
                    <a:cubicBezTo>
                      <a:pt x="347" y="1061"/>
                      <a:pt x="1" y="1534"/>
                      <a:pt x="1" y="2384"/>
                    </a:cubicBezTo>
                    <a:cubicBezTo>
                      <a:pt x="1" y="2857"/>
                      <a:pt x="95" y="3613"/>
                      <a:pt x="347" y="4621"/>
                    </a:cubicBezTo>
                    <a:cubicBezTo>
                      <a:pt x="473" y="4810"/>
                      <a:pt x="536" y="6070"/>
                      <a:pt x="1482" y="7078"/>
                    </a:cubicBezTo>
                    <a:cubicBezTo>
                      <a:pt x="2049" y="7646"/>
                      <a:pt x="2710" y="7961"/>
                      <a:pt x="3403" y="7961"/>
                    </a:cubicBezTo>
                    <a:cubicBezTo>
                      <a:pt x="5136" y="7961"/>
                      <a:pt x="6207" y="6417"/>
                      <a:pt x="6396" y="4621"/>
                    </a:cubicBezTo>
                    <a:cubicBezTo>
                      <a:pt x="6554" y="4085"/>
                      <a:pt x="6774" y="3046"/>
                      <a:pt x="6806" y="2447"/>
                    </a:cubicBezTo>
                    <a:cubicBezTo>
                      <a:pt x="6806" y="1565"/>
                      <a:pt x="6459" y="872"/>
                      <a:pt x="5703" y="431"/>
                    </a:cubicBezTo>
                    <a:cubicBezTo>
                      <a:pt x="5234" y="143"/>
                      <a:pt x="4662" y="1"/>
                      <a:pt x="40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97" name="Google Shape;10091;p74">
                <a:extLst>
                  <a:ext uri="{FF2B5EF4-FFF2-40B4-BE49-F238E27FC236}">
                    <a16:creationId xmlns:a16="http://schemas.microsoft.com/office/drawing/2014/main" id="{C40431DC-548A-92A4-38C1-BCE3B1DA1605}"/>
                  </a:ext>
                </a:extLst>
              </p:cNvPr>
              <p:cNvSpPr/>
              <p:nvPr/>
            </p:nvSpPr>
            <p:spPr>
              <a:xfrm>
                <a:off x="-64406125" y="3559050"/>
                <a:ext cx="318225" cy="117975"/>
              </a:xfrm>
              <a:custGeom>
                <a:avLst/>
                <a:gdLst/>
                <a:ahLst/>
                <a:cxnLst/>
                <a:rect l="l" t="t" r="r" b="b"/>
                <a:pathLst>
                  <a:path w="12729" h="4719" extrusionOk="0">
                    <a:moveTo>
                      <a:pt x="4474" y="1001"/>
                    </a:moveTo>
                    <a:lnTo>
                      <a:pt x="5797" y="2293"/>
                    </a:lnTo>
                    <a:lnTo>
                      <a:pt x="5199" y="2891"/>
                    </a:lnTo>
                    <a:lnTo>
                      <a:pt x="4002" y="1159"/>
                    </a:lnTo>
                    <a:cubicBezTo>
                      <a:pt x="4159" y="1096"/>
                      <a:pt x="4380" y="1064"/>
                      <a:pt x="4474" y="1001"/>
                    </a:cubicBezTo>
                    <a:close/>
                    <a:moveTo>
                      <a:pt x="8318" y="1001"/>
                    </a:moveTo>
                    <a:cubicBezTo>
                      <a:pt x="8475" y="1064"/>
                      <a:pt x="8633" y="1159"/>
                      <a:pt x="8790" y="1190"/>
                    </a:cubicBezTo>
                    <a:lnTo>
                      <a:pt x="7593" y="2891"/>
                    </a:lnTo>
                    <a:lnTo>
                      <a:pt x="6995" y="2293"/>
                    </a:lnTo>
                    <a:lnTo>
                      <a:pt x="8318" y="1001"/>
                    </a:lnTo>
                    <a:close/>
                    <a:moveTo>
                      <a:pt x="10681" y="3112"/>
                    </a:moveTo>
                    <a:cubicBezTo>
                      <a:pt x="10901" y="3112"/>
                      <a:pt x="11059" y="3301"/>
                      <a:pt x="11059" y="3553"/>
                    </a:cubicBezTo>
                    <a:cubicBezTo>
                      <a:pt x="11059" y="3742"/>
                      <a:pt x="10870" y="3931"/>
                      <a:pt x="10681" y="3931"/>
                    </a:cubicBezTo>
                    <a:lnTo>
                      <a:pt x="9578" y="3931"/>
                    </a:lnTo>
                    <a:cubicBezTo>
                      <a:pt x="9326" y="3931"/>
                      <a:pt x="9137" y="3742"/>
                      <a:pt x="9137" y="3553"/>
                    </a:cubicBezTo>
                    <a:cubicBezTo>
                      <a:pt x="9137" y="3301"/>
                      <a:pt x="9326" y="3112"/>
                      <a:pt x="9578" y="3112"/>
                    </a:cubicBezTo>
                    <a:close/>
                    <a:moveTo>
                      <a:pt x="4458" y="1"/>
                    </a:moveTo>
                    <a:cubicBezTo>
                      <a:pt x="4348" y="1"/>
                      <a:pt x="4238" y="40"/>
                      <a:pt x="4159" y="119"/>
                    </a:cubicBezTo>
                    <a:cubicBezTo>
                      <a:pt x="4065" y="245"/>
                      <a:pt x="3939" y="308"/>
                      <a:pt x="3781" y="308"/>
                    </a:cubicBezTo>
                    <a:lnTo>
                      <a:pt x="2395" y="308"/>
                    </a:lnTo>
                    <a:cubicBezTo>
                      <a:pt x="914" y="308"/>
                      <a:pt x="0" y="1442"/>
                      <a:pt x="0" y="2639"/>
                    </a:cubicBezTo>
                    <a:lnTo>
                      <a:pt x="0" y="4341"/>
                    </a:lnTo>
                    <a:cubicBezTo>
                      <a:pt x="0" y="4561"/>
                      <a:pt x="189" y="4719"/>
                      <a:pt x="441" y="4719"/>
                    </a:cubicBezTo>
                    <a:lnTo>
                      <a:pt x="12287" y="4719"/>
                    </a:lnTo>
                    <a:cubicBezTo>
                      <a:pt x="12508" y="4719"/>
                      <a:pt x="12665" y="4530"/>
                      <a:pt x="12665" y="4341"/>
                    </a:cubicBezTo>
                    <a:lnTo>
                      <a:pt x="12665" y="2639"/>
                    </a:lnTo>
                    <a:cubicBezTo>
                      <a:pt x="12728" y="1474"/>
                      <a:pt x="11783" y="371"/>
                      <a:pt x="10303" y="371"/>
                    </a:cubicBezTo>
                    <a:lnTo>
                      <a:pt x="8948" y="371"/>
                    </a:lnTo>
                    <a:cubicBezTo>
                      <a:pt x="8727" y="371"/>
                      <a:pt x="8664" y="277"/>
                      <a:pt x="8538" y="151"/>
                    </a:cubicBezTo>
                    <a:cubicBezTo>
                      <a:pt x="8456" y="52"/>
                      <a:pt x="8339" y="5"/>
                      <a:pt x="8219" y="5"/>
                    </a:cubicBezTo>
                    <a:cubicBezTo>
                      <a:pt x="8110" y="5"/>
                      <a:pt x="7998" y="44"/>
                      <a:pt x="7908" y="119"/>
                    </a:cubicBezTo>
                    <a:lnTo>
                      <a:pt x="6333" y="1694"/>
                    </a:lnTo>
                    <a:lnTo>
                      <a:pt x="4758" y="119"/>
                    </a:lnTo>
                    <a:cubicBezTo>
                      <a:pt x="4679" y="40"/>
                      <a:pt x="4569" y="1"/>
                      <a:pt x="445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9" name="Google Shape;10113;p74">
              <a:extLst>
                <a:ext uri="{FF2B5EF4-FFF2-40B4-BE49-F238E27FC236}">
                  <a16:creationId xmlns:a16="http://schemas.microsoft.com/office/drawing/2014/main" id="{90ED819E-3832-DB54-0463-4FE3F36F4855}"/>
                </a:ext>
              </a:extLst>
            </p:cNvPr>
            <p:cNvSpPr/>
            <p:nvPr/>
          </p:nvSpPr>
          <p:spPr>
            <a:xfrm>
              <a:off x="7156894" y="3640883"/>
              <a:ext cx="562265" cy="556052"/>
            </a:xfrm>
            <a:custGeom>
              <a:avLst/>
              <a:gdLst/>
              <a:ahLst/>
              <a:cxnLst/>
              <a:rect l="l" t="t" r="r" b="b"/>
              <a:pathLst>
                <a:path w="12760" h="12619" extrusionOk="0">
                  <a:moveTo>
                    <a:pt x="10082" y="2190"/>
                  </a:moveTo>
                  <a:lnTo>
                    <a:pt x="11027" y="2726"/>
                  </a:lnTo>
                  <a:lnTo>
                    <a:pt x="8948" y="6317"/>
                  </a:lnTo>
                  <a:lnTo>
                    <a:pt x="8003" y="5781"/>
                  </a:lnTo>
                  <a:cubicBezTo>
                    <a:pt x="8349" y="5151"/>
                    <a:pt x="9704" y="2820"/>
                    <a:pt x="10082" y="2190"/>
                  </a:cubicBezTo>
                  <a:close/>
                  <a:moveTo>
                    <a:pt x="7813" y="6601"/>
                  </a:moveTo>
                  <a:lnTo>
                    <a:pt x="8318" y="6916"/>
                  </a:lnTo>
                  <a:lnTo>
                    <a:pt x="7782" y="7262"/>
                  </a:lnTo>
                  <a:lnTo>
                    <a:pt x="7813" y="6601"/>
                  </a:lnTo>
                  <a:close/>
                  <a:moveTo>
                    <a:pt x="10554" y="8522"/>
                  </a:moveTo>
                  <a:cubicBezTo>
                    <a:pt x="10806" y="8522"/>
                    <a:pt x="10964" y="8711"/>
                    <a:pt x="10964" y="8900"/>
                  </a:cubicBezTo>
                  <a:cubicBezTo>
                    <a:pt x="10964" y="9153"/>
                    <a:pt x="10806" y="9342"/>
                    <a:pt x="10554" y="9342"/>
                  </a:cubicBezTo>
                  <a:lnTo>
                    <a:pt x="5608" y="9342"/>
                  </a:lnTo>
                  <a:cubicBezTo>
                    <a:pt x="5356" y="9342"/>
                    <a:pt x="5167" y="9153"/>
                    <a:pt x="5167" y="8900"/>
                  </a:cubicBezTo>
                  <a:cubicBezTo>
                    <a:pt x="5167" y="8680"/>
                    <a:pt x="5356" y="8522"/>
                    <a:pt x="5608" y="8522"/>
                  </a:cubicBezTo>
                  <a:close/>
                  <a:moveTo>
                    <a:pt x="3088" y="5592"/>
                  </a:moveTo>
                  <a:cubicBezTo>
                    <a:pt x="3308" y="5592"/>
                    <a:pt x="3497" y="5813"/>
                    <a:pt x="3497" y="6002"/>
                  </a:cubicBezTo>
                  <a:lnTo>
                    <a:pt x="3497" y="6286"/>
                  </a:lnTo>
                  <a:cubicBezTo>
                    <a:pt x="3970" y="6443"/>
                    <a:pt x="4348" y="6916"/>
                    <a:pt x="4348" y="7451"/>
                  </a:cubicBezTo>
                  <a:cubicBezTo>
                    <a:pt x="4348" y="7703"/>
                    <a:pt x="4159" y="7861"/>
                    <a:pt x="3907" y="7861"/>
                  </a:cubicBezTo>
                  <a:cubicBezTo>
                    <a:pt x="3655" y="7861"/>
                    <a:pt x="3497" y="7640"/>
                    <a:pt x="3497" y="7451"/>
                  </a:cubicBezTo>
                  <a:cubicBezTo>
                    <a:pt x="3497" y="7231"/>
                    <a:pt x="3308" y="7010"/>
                    <a:pt x="3088" y="7010"/>
                  </a:cubicBezTo>
                  <a:cubicBezTo>
                    <a:pt x="2836" y="7010"/>
                    <a:pt x="2678" y="7231"/>
                    <a:pt x="2678" y="7451"/>
                  </a:cubicBezTo>
                  <a:cubicBezTo>
                    <a:pt x="2678" y="7703"/>
                    <a:pt x="3025" y="7924"/>
                    <a:pt x="3340" y="8176"/>
                  </a:cubicBezTo>
                  <a:cubicBezTo>
                    <a:pt x="3781" y="8491"/>
                    <a:pt x="4348" y="8869"/>
                    <a:pt x="4348" y="9531"/>
                  </a:cubicBezTo>
                  <a:cubicBezTo>
                    <a:pt x="4348" y="10098"/>
                    <a:pt x="3970" y="10539"/>
                    <a:pt x="3497" y="10728"/>
                  </a:cubicBezTo>
                  <a:lnTo>
                    <a:pt x="3497" y="11011"/>
                  </a:lnTo>
                  <a:cubicBezTo>
                    <a:pt x="3497" y="11232"/>
                    <a:pt x="3308" y="11452"/>
                    <a:pt x="3088" y="11452"/>
                  </a:cubicBezTo>
                  <a:cubicBezTo>
                    <a:pt x="2836" y="11452"/>
                    <a:pt x="2678" y="11232"/>
                    <a:pt x="2678" y="11011"/>
                  </a:cubicBezTo>
                  <a:lnTo>
                    <a:pt x="2678" y="10728"/>
                  </a:lnTo>
                  <a:cubicBezTo>
                    <a:pt x="2206" y="10570"/>
                    <a:pt x="1859" y="10098"/>
                    <a:pt x="1859" y="9531"/>
                  </a:cubicBezTo>
                  <a:cubicBezTo>
                    <a:pt x="1859" y="9310"/>
                    <a:pt x="2048" y="9121"/>
                    <a:pt x="2300" y="9121"/>
                  </a:cubicBezTo>
                  <a:cubicBezTo>
                    <a:pt x="2521" y="9121"/>
                    <a:pt x="2678" y="9310"/>
                    <a:pt x="2678" y="9531"/>
                  </a:cubicBezTo>
                  <a:cubicBezTo>
                    <a:pt x="2678" y="9783"/>
                    <a:pt x="2867" y="9940"/>
                    <a:pt x="3088" y="9940"/>
                  </a:cubicBezTo>
                  <a:cubicBezTo>
                    <a:pt x="3308" y="9940"/>
                    <a:pt x="3497" y="9751"/>
                    <a:pt x="3497" y="9531"/>
                  </a:cubicBezTo>
                  <a:cubicBezTo>
                    <a:pt x="3497" y="9310"/>
                    <a:pt x="3182" y="9089"/>
                    <a:pt x="2836" y="8837"/>
                  </a:cubicBezTo>
                  <a:cubicBezTo>
                    <a:pt x="2395" y="8522"/>
                    <a:pt x="1859" y="8113"/>
                    <a:pt x="1859" y="7451"/>
                  </a:cubicBezTo>
                  <a:cubicBezTo>
                    <a:pt x="1859" y="6916"/>
                    <a:pt x="2206" y="6475"/>
                    <a:pt x="2678" y="6286"/>
                  </a:cubicBezTo>
                  <a:lnTo>
                    <a:pt x="2678" y="6002"/>
                  </a:lnTo>
                  <a:cubicBezTo>
                    <a:pt x="2678" y="5750"/>
                    <a:pt x="2867" y="5592"/>
                    <a:pt x="3088" y="5592"/>
                  </a:cubicBezTo>
                  <a:close/>
                  <a:moveTo>
                    <a:pt x="10554" y="11011"/>
                  </a:moveTo>
                  <a:cubicBezTo>
                    <a:pt x="10806" y="11011"/>
                    <a:pt x="10964" y="11200"/>
                    <a:pt x="10964" y="11452"/>
                  </a:cubicBezTo>
                  <a:cubicBezTo>
                    <a:pt x="10964" y="11641"/>
                    <a:pt x="10806" y="11830"/>
                    <a:pt x="10554" y="11830"/>
                  </a:cubicBezTo>
                  <a:lnTo>
                    <a:pt x="5608" y="11830"/>
                  </a:lnTo>
                  <a:cubicBezTo>
                    <a:pt x="5356" y="11830"/>
                    <a:pt x="5167" y="11641"/>
                    <a:pt x="5167" y="11452"/>
                  </a:cubicBezTo>
                  <a:cubicBezTo>
                    <a:pt x="5167" y="11200"/>
                    <a:pt x="5356" y="11011"/>
                    <a:pt x="5608" y="11011"/>
                  </a:cubicBezTo>
                  <a:close/>
                  <a:moveTo>
                    <a:pt x="10933" y="1"/>
                  </a:moveTo>
                  <a:cubicBezTo>
                    <a:pt x="10599" y="1"/>
                    <a:pt x="10280" y="176"/>
                    <a:pt x="10113" y="489"/>
                  </a:cubicBez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1"/>
                    <a:pt x="0" y="5592"/>
                  </a:cubicBezTo>
                  <a:lnTo>
                    <a:pt x="0" y="11389"/>
                  </a:lnTo>
                  <a:cubicBezTo>
                    <a:pt x="0" y="12051"/>
                    <a:pt x="567" y="12618"/>
                    <a:pt x="1229" y="12618"/>
                  </a:cubicBezTo>
                  <a:lnTo>
                    <a:pt x="11437" y="12618"/>
                  </a:lnTo>
                  <a:cubicBezTo>
                    <a:pt x="12098" y="12618"/>
                    <a:pt x="12697" y="12082"/>
                    <a:pt x="12697" y="11389"/>
                  </a:cubicBezTo>
                  <a:lnTo>
                    <a:pt x="12697" y="5592"/>
                  </a:lnTo>
                  <a:cubicBezTo>
                    <a:pt x="12602" y="4931"/>
                    <a:pt x="12067" y="4395"/>
                    <a:pt x="11374" y="4395"/>
                  </a:cubicBezTo>
                  <a:lnTo>
                    <a:pt x="11027" y="4395"/>
                  </a:lnTo>
                  <a:lnTo>
                    <a:pt x="12476" y="1875"/>
                  </a:lnTo>
                  <a:cubicBezTo>
                    <a:pt x="12760" y="1402"/>
                    <a:pt x="12602" y="804"/>
                    <a:pt x="12130" y="583"/>
                  </a:cubicBezTo>
                  <a:lnTo>
                    <a:pt x="11437" y="142"/>
                  </a:lnTo>
                  <a:cubicBezTo>
                    <a:pt x="11277" y="46"/>
                    <a:pt x="11103" y="1"/>
                    <a:pt x="10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grpSp>
          <p:nvGrpSpPr>
            <p:cNvPr id="20" name="Google Shape;10118;p74">
              <a:extLst>
                <a:ext uri="{FF2B5EF4-FFF2-40B4-BE49-F238E27FC236}">
                  <a16:creationId xmlns:a16="http://schemas.microsoft.com/office/drawing/2014/main" id="{665E716C-CF53-8E77-164E-6F548099E3A0}"/>
                </a:ext>
              </a:extLst>
            </p:cNvPr>
            <p:cNvGrpSpPr/>
            <p:nvPr/>
          </p:nvGrpSpPr>
          <p:grpSpPr>
            <a:xfrm>
              <a:off x="11767951" y="2764178"/>
              <a:ext cx="498284" cy="505891"/>
              <a:chOff x="-59400775" y="4084200"/>
              <a:chExt cx="311125" cy="315875"/>
            </a:xfrm>
            <a:grpFill/>
          </p:grpSpPr>
          <p:sp>
            <p:nvSpPr>
              <p:cNvPr id="190" name="Google Shape;10119;p74">
                <a:extLst>
                  <a:ext uri="{FF2B5EF4-FFF2-40B4-BE49-F238E27FC236}">
                    <a16:creationId xmlns:a16="http://schemas.microsoft.com/office/drawing/2014/main" id="{D65B1163-5CD1-2CB2-137A-A23FED77033C}"/>
                  </a:ext>
                </a:extLst>
              </p:cNvPr>
              <p:cNvSpPr/>
              <p:nvPr/>
            </p:nvSpPr>
            <p:spPr>
              <a:xfrm>
                <a:off x="-59400775" y="4317350"/>
                <a:ext cx="898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309" extrusionOk="0">
                    <a:moveTo>
                      <a:pt x="1796" y="851"/>
                    </a:moveTo>
                    <a:cubicBezTo>
                      <a:pt x="2048" y="851"/>
                      <a:pt x="2237" y="1071"/>
                      <a:pt x="2237" y="1260"/>
                    </a:cubicBezTo>
                    <a:cubicBezTo>
                      <a:pt x="2237" y="1449"/>
                      <a:pt x="2048" y="1701"/>
                      <a:pt x="1796" y="1701"/>
                    </a:cubicBezTo>
                    <a:cubicBezTo>
                      <a:pt x="1576" y="1701"/>
                      <a:pt x="1418" y="1481"/>
                      <a:pt x="1418" y="1260"/>
                    </a:cubicBezTo>
                    <a:cubicBezTo>
                      <a:pt x="1418" y="1008"/>
                      <a:pt x="1576" y="851"/>
                      <a:pt x="1796" y="851"/>
                    </a:cubicBezTo>
                    <a:close/>
                    <a:moveTo>
                      <a:pt x="0" y="0"/>
                    </a:moveTo>
                    <a:lnTo>
                      <a:pt x="0" y="2079"/>
                    </a:lnTo>
                    <a:cubicBezTo>
                      <a:pt x="0" y="2741"/>
                      <a:pt x="536" y="3308"/>
                      <a:pt x="1229" y="3308"/>
                    </a:cubicBezTo>
                    <a:lnTo>
                      <a:pt x="2332" y="3308"/>
                    </a:lnTo>
                    <a:cubicBezTo>
                      <a:pt x="2993" y="3308"/>
                      <a:pt x="3592" y="2741"/>
                      <a:pt x="3592" y="2079"/>
                    </a:cubicBezTo>
                    <a:lnTo>
                      <a:pt x="359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91" name="Google Shape;10120;p74">
                <a:extLst>
                  <a:ext uri="{FF2B5EF4-FFF2-40B4-BE49-F238E27FC236}">
                    <a16:creationId xmlns:a16="http://schemas.microsoft.com/office/drawing/2014/main" id="{A7963242-359A-158D-30D3-5DAA89BC6A7C}"/>
                  </a:ext>
                </a:extLst>
              </p:cNvPr>
              <p:cNvSpPr/>
              <p:nvPr/>
            </p:nvSpPr>
            <p:spPr>
              <a:xfrm>
                <a:off x="-59400000" y="4084200"/>
                <a:ext cx="89825" cy="212700"/>
              </a:xfrm>
              <a:custGeom>
                <a:avLst/>
                <a:gdLst/>
                <a:ahLst/>
                <a:cxnLst/>
                <a:rect l="l" t="t" r="r" b="b"/>
                <a:pathLst>
                  <a:path w="3593" h="8508" extrusionOk="0">
                    <a:moveTo>
                      <a:pt x="1734" y="1607"/>
                    </a:moveTo>
                    <a:cubicBezTo>
                      <a:pt x="1923" y="1607"/>
                      <a:pt x="2175" y="1797"/>
                      <a:pt x="2175" y="2049"/>
                    </a:cubicBezTo>
                    <a:lnTo>
                      <a:pt x="2175" y="7278"/>
                    </a:lnTo>
                    <a:cubicBezTo>
                      <a:pt x="2175" y="7499"/>
                      <a:pt x="1986" y="7656"/>
                      <a:pt x="1734" y="7656"/>
                    </a:cubicBezTo>
                    <a:cubicBezTo>
                      <a:pt x="1513" y="7656"/>
                      <a:pt x="1356" y="7467"/>
                      <a:pt x="1356" y="7278"/>
                    </a:cubicBezTo>
                    <a:lnTo>
                      <a:pt x="1356" y="2049"/>
                    </a:lnTo>
                    <a:cubicBezTo>
                      <a:pt x="1356" y="1797"/>
                      <a:pt x="1545" y="1607"/>
                      <a:pt x="1734" y="1607"/>
                    </a:cubicBezTo>
                    <a:close/>
                    <a:moveTo>
                      <a:pt x="1230" y="1"/>
                    </a:moveTo>
                    <a:cubicBezTo>
                      <a:pt x="568" y="1"/>
                      <a:pt x="1" y="536"/>
                      <a:pt x="1" y="1198"/>
                    </a:cubicBezTo>
                    <a:lnTo>
                      <a:pt x="1" y="8507"/>
                    </a:lnTo>
                    <a:lnTo>
                      <a:pt x="3593" y="8507"/>
                    </a:lnTo>
                    <a:lnTo>
                      <a:pt x="3593" y="1198"/>
                    </a:lnTo>
                    <a:cubicBezTo>
                      <a:pt x="3561" y="536"/>
                      <a:pt x="2994" y="1"/>
                      <a:pt x="23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92" name="Google Shape;10121;p74">
                <a:extLst>
                  <a:ext uri="{FF2B5EF4-FFF2-40B4-BE49-F238E27FC236}">
                    <a16:creationId xmlns:a16="http://schemas.microsoft.com/office/drawing/2014/main" id="{8826476F-2985-96BE-0C68-037EE96969DA}"/>
                  </a:ext>
                </a:extLst>
              </p:cNvPr>
              <p:cNvSpPr/>
              <p:nvPr/>
            </p:nvSpPr>
            <p:spPr>
              <a:xfrm>
                <a:off x="-59290500" y="4317350"/>
                <a:ext cx="898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309" extrusionOk="0">
                    <a:moveTo>
                      <a:pt x="1796" y="851"/>
                    </a:moveTo>
                    <a:cubicBezTo>
                      <a:pt x="2048" y="851"/>
                      <a:pt x="2205" y="1071"/>
                      <a:pt x="2205" y="1260"/>
                    </a:cubicBezTo>
                    <a:cubicBezTo>
                      <a:pt x="2205" y="1449"/>
                      <a:pt x="2016" y="1701"/>
                      <a:pt x="1796" y="1701"/>
                    </a:cubicBezTo>
                    <a:cubicBezTo>
                      <a:pt x="1575" y="1701"/>
                      <a:pt x="1386" y="1481"/>
                      <a:pt x="1386" y="1260"/>
                    </a:cubicBezTo>
                    <a:cubicBezTo>
                      <a:pt x="1386" y="1008"/>
                      <a:pt x="1575" y="851"/>
                      <a:pt x="1796" y="851"/>
                    </a:cubicBezTo>
                    <a:close/>
                    <a:moveTo>
                      <a:pt x="0" y="0"/>
                    </a:moveTo>
                    <a:lnTo>
                      <a:pt x="0" y="2079"/>
                    </a:lnTo>
                    <a:cubicBezTo>
                      <a:pt x="0" y="2741"/>
                      <a:pt x="536" y="3308"/>
                      <a:pt x="1260" y="3308"/>
                    </a:cubicBezTo>
                    <a:lnTo>
                      <a:pt x="2363" y="3308"/>
                    </a:lnTo>
                    <a:cubicBezTo>
                      <a:pt x="3025" y="3308"/>
                      <a:pt x="3592" y="2741"/>
                      <a:pt x="3592" y="2079"/>
                    </a:cubicBezTo>
                    <a:lnTo>
                      <a:pt x="359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93" name="Google Shape;10122;p74">
                <a:extLst>
                  <a:ext uri="{FF2B5EF4-FFF2-40B4-BE49-F238E27FC236}">
                    <a16:creationId xmlns:a16="http://schemas.microsoft.com/office/drawing/2014/main" id="{9614B453-29D9-132C-B6FE-E492A0E63243}"/>
                  </a:ext>
                </a:extLst>
              </p:cNvPr>
              <p:cNvSpPr/>
              <p:nvPr/>
            </p:nvSpPr>
            <p:spPr>
              <a:xfrm>
                <a:off x="-59290500" y="4084200"/>
                <a:ext cx="89800" cy="212700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8508" extrusionOk="0">
                    <a:moveTo>
                      <a:pt x="1796" y="1607"/>
                    </a:moveTo>
                    <a:cubicBezTo>
                      <a:pt x="2048" y="1607"/>
                      <a:pt x="2205" y="1797"/>
                      <a:pt x="2205" y="2049"/>
                    </a:cubicBezTo>
                    <a:lnTo>
                      <a:pt x="2205" y="7278"/>
                    </a:lnTo>
                    <a:cubicBezTo>
                      <a:pt x="2205" y="7499"/>
                      <a:pt x="2016" y="7656"/>
                      <a:pt x="1796" y="7656"/>
                    </a:cubicBezTo>
                    <a:cubicBezTo>
                      <a:pt x="1607" y="7656"/>
                      <a:pt x="1386" y="7467"/>
                      <a:pt x="1386" y="7278"/>
                    </a:cubicBezTo>
                    <a:lnTo>
                      <a:pt x="1386" y="2049"/>
                    </a:lnTo>
                    <a:cubicBezTo>
                      <a:pt x="1386" y="1797"/>
                      <a:pt x="1575" y="1607"/>
                      <a:pt x="1796" y="1607"/>
                    </a:cubicBezTo>
                    <a:close/>
                    <a:moveTo>
                      <a:pt x="1260" y="1"/>
                    </a:moveTo>
                    <a:cubicBezTo>
                      <a:pt x="599" y="1"/>
                      <a:pt x="0" y="536"/>
                      <a:pt x="0" y="1198"/>
                    </a:cubicBezTo>
                    <a:lnTo>
                      <a:pt x="0" y="8507"/>
                    </a:lnTo>
                    <a:lnTo>
                      <a:pt x="3592" y="8507"/>
                    </a:lnTo>
                    <a:lnTo>
                      <a:pt x="3592" y="1198"/>
                    </a:lnTo>
                    <a:cubicBezTo>
                      <a:pt x="3592" y="536"/>
                      <a:pt x="3025" y="1"/>
                      <a:pt x="236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94" name="Google Shape;10123;p74">
                <a:extLst>
                  <a:ext uri="{FF2B5EF4-FFF2-40B4-BE49-F238E27FC236}">
                    <a16:creationId xmlns:a16="http://schemas.microsoft.com/office/drawing/2014/main" id="{DF5EEF6F-043C-8C93-5CFC-A6E3717346E5}"/>
                  </a:ext>
                </a:extLst>
              </p:cNvPr>
              <p:cNvSpPr/>
              <p:nvPr/>
            </p:nvSpPr>
            <p:spPr>
              <a:xfrm>
                <a:off x="-59181025" y="4317350"/>
                <a:ext cx="898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309" extrusionOk="0">
                    <a:moveTo>
                      <a:pt x="1828" y="851"/>
                    </a:moveTo>
                    <a:cubicBezTo>
                      <a:pt x="2080" y="851"/>
                      <a:pt x="2269" y="1071"/>
                      <a:pt x="2269" y="1260"/>
                    </a:cubicBezTo>
                    <a:cubicBezTo>
                      <a:pt x="2269" y="1449"/>
                      <a:pt x="2080" y="1701"/>
                      <a:pt x="1828" y="1701"/>
                    </a:cubicBezTo>
                    <a:cubicBezTo>
                      <a:pt x="1607" y="1701"/>
                      <a:pt x="1450" y="1481"/>
                      <a:pt x="1450" y="1260"/>
                    </a:cubicBezTo>
                    <a:cubicBezTo>
                      <a:pt x="1450" y="1008"/>
                      <a:pt x="1607" y="851"/>
                      <a:pt x="1828" y="851"/>
                    </a:cubicBezTo>
                    <a:close/>
                    <a:moveTo>
                      <a:pt x="0" y="0"/>
                    </a:moveTo>
                    <a:lnTo>
                      <a:pt x="0" y="2079"/>
                    </a:lnTo>
                    <a:lnTo>
                      <a:pt x="32" y="2079"/>
                    </a:lnTo>
                    <a:cubicBezTo>
                      <a:pt x="32" y="2741"/>
                      <a:pt x="567" y="3308"/>
                      <a:pt x="1261" y="3308"/>
                    </a:cubicBezTo>
                    <a:lnTo>
                      <a:pt x="2363" y="3308"/>
                    </a:lnTo>
                    <a:cubicBezTo>
                      <a:pt x="3025" y="3308"/>
                      <a:pt x="3592" y="2741"/>
                      <a:pt x="3592" y="2079"/>
                    </a:cubicBezTo>
                    <a:lnTo>
                      <a:pt x="359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95" name="Google Shape;10124;p74">
                <a:extLst>
                  <a:ext uri="{FF2B5EF4-FFF2-40B4-BE49-F238E27FC236}">
                    <a16:creationId xmlns:a16="http://schemas.microsoft.com/office/drawing/2014/main" id="{85D0068E-6521-04D9-B2D5-FFEC21035DF5}"/>
                  </a:ext>
                </a:extLst>
              </p:cNvPr>
              <p:cNvSpPr/>
              <p:nvPr/>
            </p:nvSpPr>
            <p:spPr>
              <a:xfrm>
                <a:off x="-59179450" y="4084200"/>
                <a:ext cx="89800" cy="212700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8508" extrusionOk="0">
                    <a:moveTo>
                      <a:pt x="1733" y="1607"/>
                    </a:moveTo>
                    <a:cubicBezTo>
                      <a:pt x="1922" y="1607"/>
                      <a:pt x="2174" y="1797"/>
                      <a:pt x="2174" y="2049"/>
                    </a:cubicBezTo>
                    <a:lnTo>
                      <a:pt x="2174" y="7278"/>
                    </a:lnTo>
                    <a:cubicBezTo>
                      <a:pt x="2174" y="7499"/>
                      <a:pt x="1985" y="7656"/>
                      <a:pt x="1733" y="7656"/>
                    </a:cubicBezTo>
                    <a:cubicBezTo>
                      <a:pt x="1513" y="7656"/>
                      <a:pt x="1355" y="7467"/>
                      <a:pt x="1355" y="7278"/>
                    </a:cubicBezTo>
                    <a:lnTo>
                      <a:pt x="1355" y="2049"/>
                    </a:lnTo>
                    <a:cubicBezTo>
                      <a:pt x="1355" y="1797"/>
                      <a:pt x="1544" y="1607"/>
                      <a:pt x="1733" y="1607"/>
                    </a:cubicBezTo>
                    <a:close/>
                    <a:moveTo>
                      <a:pt x="1229" y="1"/>
                    </a:moveTo>
                    <a:cubicBezTo>
                      <a:pt x="567" y="1"/>
                      <a:pt x="0" y="536"/>
                      <a:pt x="0" y="1198"/>
                    </a:cubicBezTo>
                    <a:lnTo>
                      <a:pt x="0" y="8507"/>
                    </a:lnTo>
                    <a:lnTo>
                      <a:pt x="3592" y="8507"/>
                    </a:lnTo>
                    <a:lnTo>
                      <a:pt x="3592" y="1198"/>
                    </a:lnTo>
                    <a:cubicBezTo>
                      <a:pt x="3560" y="536"/>
                      <a:pt x="2993" y="1"/>
                      <a:pt x="23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1" name="Google Shape;10129;p74">
              <a:extLst>
                <a:ext uri="{FF2B5EF4-FFF2-40B4-BE49-F238E27FC236}">
                  <a16:creationId xmlns:a16="http://schemas.microsoft.com/office/drawing/2014/main" id="{BE779EFE-D644-DD2A-2DF5-C0697A04ED5D}"/>
                </a:ext>
              </a:extLst>
            </p:cNvPr>
            <p:cNvGrpSpPr/>
            <p:nvPr/>
          </p:nvGrpSpPr>
          <p:grpSpPr>
            <a:xfrm>
              <a:off x="8061811" y="1613794"/>
              <a:ext cx="607772" cy="714064"/>
              <a:chOff x="-64022550" y="3727425"/>
              <a:chExt cx="270175" cy="317425"/>
            </a:xfrm>
            <a:grpFill/>
          </p:grpSpPr>
          <p:sp>
            <p:nvSpPr>
              <p:cNvPr id="187" name="Google Shape;10130;p74">
                <a:extLst>
                  <a:ext uri="{FF2B5EF4-FFF2-40B4-BE49-F238E27FC236}">
                    <a16:creationId xmlns:a16="http://schemas.microsoft.com/office/drawing/2014/main" id="{1BC6EB18-35EA-09B4-FA59-6B825A169DB9}"/>
                  </a:ext>
                </a:extLst>
              </p:cNvPr>
              <p:cNvSpPr/>
              <p:nvPr/>
            </p:nvSpPr>
            <p:spPr>
              <a:xfrm>
                <a:off x="-64022550" y="3912500"/>
                <a:ext cx="270175" cy="90600"/>
              </a:xfrm>
              <a:custGeom>
                <a:avLst/>
                <a:gdLst/>
                <a:ahLst/>
                <a:cxnLst/>
                <a:rect l="l" t="t" r="r" b="b"/>
                <a:pathLst>
                  <a:path w="10807" h="3624" extrusionOk="0">
                    <a:moveTo>
                      <a:pt x="2111" y="1"/>
                    </a:moveTo>
                    <a:cubicBezTo>
                      <a:pt x="945" y="1"/>
                      <a:pt x="0" y="946"/>
                      <a:pt x="0" y="2080"/>
                    </a:cubicBezTo>
                    <a:lnTo>
                      <a:pt x="0" y="3183"/>
                    </a:lnTo>
                    <a:cubicBezTo>
                      <a:pt x="0" y="3435"/>
                      <a:pt x="221" y="3624"/>
                      <a:pt x="441" y="3624"/>
                    </a:cubicBezTo>
                    <a:lnTo>
                      <a:pt x="10365" y="3624"/>
                    </a:lnTo>
                    <a:cubicBezTo>
                      <a:pt x="10618" y="3624"/>
                      <a:pt x="10807" y="3435"/>
                      <a:pt x="10807" y="3183"/>
                    </a:cubicBezTo>
                    <a:lnTo>
                      <a:pt x="10807" y="2080"/>
                    </a:lnTo>
                    <a:cubicBezTo>
                      <a:pt x="10807" y="946"/>
                      <a:pt x="9861" y="1"/>
                      <a:pt x="87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8" name="Google Shape;10131;p74">
                <a:extLst>
                  <a:ext uri="{FF2B5EF4-FFF2-40B4-BE49-F238E27FC236}">
                    <a16:creationId xmlns:a16="http://schemas.microsoft.com/office/drawing/2014/main" id="{5CE70847-8F3D-557F-2B01-5E935EE6C3B3}"/>
                  </a:ext>
                </a:extLst>
              </p:cNvPr>
              <p:cNvSpPr/>
              <p:nvPr/>
            </p:nvSpPr>
            <p:spPr>
              <a:xfrm>
                <a:off x="-64000500" y="4023550"/>
                <a:ext cx="227650" cy="21300"/>
              </a:xfrm>
              <a:custGeom>
                <a:avLst/>
                <a:gdLst/>
                <a:ahLst/>
                <a:cxnLst/>
                <a:rect l="l" t="t" r="r" b="b"/>
                <a:pathLst>
                  <a:path w="9106" h="852" extrusionOk="0">
                    <a:moveTo>
                      <a:pt x="0" y="1"/>
                    </a:moveTo>
                    <a:lnTo>
                      <a:pt x="0" y="442"/>
                    </a:lnTo>
                    <a:cubicBezTo>
                      <a:pt x="0" y="694"/>
                      <a:pt x="190" y="851"/>
                      <a:pt x="442" y="851"/>
                    </a:cubicBezTo>
                    <a:lnTo>
                      <a:pt x="8696" y="851"/>
                    </a:lnTo>
                    <a:cubicBezTo>
                      <a:pt x="8948" y="851"/>
                      <a:pt x="9105" y="631"/>
                      <a:pt x="9105" y="442"/>
                    </a:cubicBezTo>
                    <a:lnTo>
                      <a:pt x="910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9" name="Google Shape;10132;p74">
                <a:extLst>
                  <a:ext uri="{FF2B5EF4-FFF2-40B4-BE49-F238E27FC236}">
                    <a16:creationId xmlns:a16="http://schemas.microsoft.com/office/drawing/2014/main" id="{DC3DA2C9-392F-5EF1-BD42-9CE572B1C148}"/>
                  </a:ext>
                </a:extLst>
              </p:cNvPr>
              <p:cNvSpPr/>
              <p:nvPr/>
            </p:nvSpPr>
            <p:spPr>
              <a:xfrm>
                <a:off x="-63960325" y="3727425"/>
                <a:ext cx="144925" cy="165425"/>
              </a:xfrm>
              <a:custGeom>
                <a:avLst/>
                <a:gdLst/>
                <a:ahLst/>
                <a:cxnLst/>
                <a:rect l="l" t="t" r="r" b="b"/>
                <a:pathLst>
                  <a:path w="5797" h="6617" extrusionOk="0">
                    <a:moveTo>
                      <a:pt x="2930" y="0"/>
                    </a:moveTo>
                    <a:cubicBezTo>
                      <a:pt x="1292" y="0"/>
                      <a:pt x="0" y="1292"/>
                      <a:pt x="0" y="2867"/>
                    </a:cubicBezTo>
                    <a:cubicBezTo>
                      <a:pt x="32" y="3812"/>
                      <a:pt x="504" y="4694"/>
                      <a:pt x="1260" y="5230"/>
                    </a:cubicBezTo>
                    <a:lnTo>
                      <a:pt x="1260" y="6616"/>
                    </a:lnTo>
                    <a:lnTo>
                      <a:pt x="4568" y="6616"/>
                    </a:lnTo>
                    <a:lnTo>
                      <a:pt x="4568" y="5230"/>
                    </a:lnTo>
                    <a:cubicBezTo>
                      <a:pt x="5356" y="4694"/>
                      <a:pt x="5797" y="3812"/>
                      <a:pt x="5797" y="2867"/>
                    </a:cubicBezTo>
                    <a:cubicBezTo>
                      <a:pt x="5797" y="1260"/>
                      <a:pt x="4505" y="0"/>
                      <a:pt x="293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2" name="Google Shape;10154;p74">
              <a:extLst>
                <a:ext uri="{FF2B5EF4-FFF2-40B4-BE49-F238E27FC236}">
                  <a16:creationId xmlns:a16="http://schemas.microsoft.com/office/drawing/2014/main" id="{BCA7B028-959A-28BD-71E8-29A47B5E1A11}"/>
                </a:ext>
              </a:extLst>
            </p:cNvPr>
            <p:cNvGrpSpPr/>
            <p:nvPr/>
          </p:nvGrpSpPr>
          <p:grpSpPr>
            <a:xfrm>
              <a:off x="8171512" y="3640450"/>
              <a:ext cx="558124" cy="557947"/>
              <a:chOff x="-60255350" y="3733825"/>
              <a:chExt cx="316650" cy="316550"/>
            </a:xfrm>
            <a:grpFill/>
          </p:grpSpPr>
          <p:sp>
            <p:nvSpPr>
              <p:cNvPr id="180" name="Google Shape;10155;p74">
                <a:extLst>
                  <a:ext uri="{FF2B5EF4-FFF2-40B4-BE49-F238E27FC236}">
                    <a16:creationId xmlns:a16="http://schemas.microsoft.com/office/drawing/2014/main" id="{B0A4F8D7-C8AB-445C-08F9-A40A959E1519}"/>
                  </a:ext>
                </a:extLst>
              </p:cNvPr>
              <p:cNvSpPr/>
              <p:nvPr/>
            </p:nvSpPr>
            <p:spPr>
              <a:xfrm>
                <a:off x="-60218325" y="3733825"/>
                <a:ext cx="235525" cy="316550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62" extrusionOk="0">
                    <a:moveTo>
                      <a:pt x="4821" y="1666"/>
                    </a:moveTo>
                    <a:cubicBezTo>
                      <a:pt x="5073" y="1666"/>
                      <a:pt x="5262" y="1886"/>
                      <a:pt x="5262" y="2075"/>
                    </a:cubicBezTo>
                    <a:lnTo>
                      <a:pt x="5262" y="2359"/>
                    </a:lnTo>
                    <a:cubicBezTo>
                      <a:pt x="5734" y="2485"/>
                      <a:pt x="6081" y="2989"/>
                      <a:pt x="6081" y="3525"/>
                    </a:cubicBezTo>
                    <a:cubicBezTo>
                      <a:pt x="6081" y="3777"/>
                      <a:pt x="5892" y="3934"/>
                      <a:pt x="5640" y="3934"/>
                    </a:cubicBezTo>
                    <a:cubicBezTo>
                      <a:pt x="5419" y="3934"/>
                      <a:pt x="5262" y="3714"/>
                      <a:pt x="5262" y="3525"/>
                    </a:cubicBezTo>
                    <a:cubicBezTo>
                      <a:pt x="5262" y="3273"/>
                      <a:pt x="5073" y="3084"/>
                      <a:pt x="4821" y="3084"/>
                    </a:cubicBezTo>
                    <a:cubicBezTo>
                      <a:pt x="4569" y="3084"/>
                      <a:pt x="4411" y="3273"/>
                      <a:pt x="4411" y="3525"/>
                    </a:cubicBezTo>
                    <a:cubicBezTo>
                      <a:pt x="4411" y="3777"/>
                      <a:pt x="4789" y="3997"/>
                      <a:pt x="5104" y="4249"/>
                    </a:cubicBezTo>
                    <a:cubicBezTo>
                      <a:pt x="5514" y="4564"/>
                      <a:pt x="6081" y="4942"/>
                      <a:pt x="6081" y="5604"/>
                    </a:cubicBezTo>
                    <a:cubicBezTo>
                      <a:pt x="6081" y="6171"/>
                      <a:pt x="5734" y="6612"/>
                      <a:pt x="5262" y="6801"/>
                    </a:cubicBezTo>
                    <a:lnTo>
                      <a:pt x="5262" y="7085"/>
                    </a:lnTo>
                    <a:cubicBezTo>
                      <a:pt x="5262" y="7305"/>
                      <a:pt x="5041" y="7463"/>
                      <a:pt x="4821" y="7463"/>
                    </a:cubicBezTo>
                    <a:cubicBezTo>
                      <a:pt x="4569" y="7463"/>
                      <a:pt x="4411" y="7274"/>
                      <a:pt x="4411" y="7085"/>
                    </a:cubicBezTo>
                    <a:lnTo>
                      <a:pt x="4411" y="6801"/>
                    </a:lnTo>
                    <a:cubicBezTo>
                      <a:pt x="3938" y="6644"/>
                      <a:pt x="3592" y="6171"/>
                      <a:pt x="3592" y="5604"/>
                    </a:cubicBezTo>
                    <a:cubicBezTo>
                      <a:pt x="3592" y="5383"/>
                      <a:pt x="3781" y="5194"/>
                      <a:pt x="4033" y="5194"/>
                    </a:cubicBezTo>
                    <a:cubicBezTo>
                      <a:pt x="4253" y="5194"/>
                      <a:pt x="4411" y="5383"/>
                      <a:pt x="4411" y="5604"/>
                    </a:cubicBezTo>
                    <a:cubicBezTo>
                      <a:pt x="4411" y="5856"/>
                      <a:pt x="4632" y="6014"/>
                      <a:pt x="4821" y="6014"/>
                    </a:cubicBezTo>
                    <a:cubicBezTo>
                      <a:pt x="5041" y="6014"/>
                      <a:pt x="5262" y="5824"/>
                      <a:pt x="5262" y="5604"/>
                    </a:cubicBezTo>
                    <a:cubicBezTo>
                      <a:pt x="5262" y="5383"/>
                      <a:pt x="4947" y="5131"/>
                      <a:pt x="4569" y="4911"/>
                    </a:cubicBezTo>
                    <a:cubicBezTo>
                      <a:pt x="4159" y="4596"/>
                      <a:pt x="3592" y="4186"/>
                      <a:pt x="3592" y="3525"/>
                    </a:cubicBezTo>
                    <a:cubicBezTo>
                      <a:pt x="3592" y="2989"/>
                      <a:pt x="3938" y="2548"/>
                      <a:pt x="4411" y="2359"/>
                    </a:cubicBezTo>
                    <a:lnTo>
                      <a:pt x="4411" y="2075"/>
                    </a:lnTo>
                    <a:cubicBezTo>
                      <a:pt x="4411" y="1823"/>
                      <a:pt x="4632" y="1666"/>
                      <a:pt x="4821" y="1666"/>
                    </a:cubicBezTo>
                    <a:close/>
                    <a:moveTo>
                      <a:pt x="6081" y="9385"/>
                    </a:moveTo>
                    <a:lnTo>
                      <a:pt x="6081" y="10235"/>
                    </a:lnTo>
                    <a:lnTo>
                      <a:pt x="3592" y="10235"/>
                    </a:lnTo>
                    <a:lnTo>
                      <a:pt x="3592" y="9385"/>
                    </a:lnTo>
                    <a:close/>
                    <a:moveTo>
                      <a:pt x="4801" y="0"/>
                    </a:moveTo>
                    <a:cubicBezTo>
                      <a:pt x="4498" y="0"/>
                      <a:pt x="4188" y="29"/>
                      <a:pt x="3875" y="91"/>
                    </a:cubicBezTo>
                    <a:cubicBezTo>
                      <a:pt x="2111" y="500"/>
                      <a:pt x="693" y="1949"/>
                      <a:pt x="378" y="3714"/>
                    </a:cubicBezTo>
                    <a:cubicBezTo>
                      <a:pt x="0" y="5698"/>
                      <a:pt x="1008" y="7652"/>
                      <a:pt x="2773" y="8565"/>
                    </a:cubicBezTo>
                    <a:lnTo>
                      <a:pt x="2773" y="10582"/>
                    </a:lnTo>
                    <a:cubicBezTo>
                      <a:pt x="2773" y="11716"/>
                      <a:pt x="3718" y="12661"/>
                      <a:pt x="4852" y="12661"/>
                    </a:cubicBezTo>
                    <a:cubicBezTo>
                      <a:pt x="5986" y="12661"/>
                      <a:pt x="6963" y="11716"/>
                      <a:pt x="6963" y="10582"/>
                    </a:cubicBezTo>
                    <a:lnTo>
                      <a:pt x="6963" y="8565"/>
                    </a:lnTo>
                    <a:cubicBezTo>
                      <a:pt x="8444" y="7778"/>
                      <a:pt x="9420" y="6234"/>
                      <a:pt x="9420" y="4501"/>
                    </a:cubicBezTo>
                    <a:cubicBezTo>
                      <a:pt x="9392" y="2000"/>
                      <a:pt x="7308" y="0"/>
                      <a:pt x="480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1" name="Google Shape;10156;p74">
                <a:extLst>
                  <a:ext uri="{FF2B5EF4-FFF2-40B4-BE49-F238E27FC236}">
                    <a16:creationId xmlns:a16="http://schemas.microsoft.com/office/drawing/2014/main" id="{203DECFC-B82F-A478-8D31-6F472B637B68}"/>
                  </a:ext>
                </a:extLst>
              </p:cNvPr>
              <p:cNvSpPr/>
              <p:nvPr/>
            </p:nvSpPr>
            <p:spPr>
              <a:xfrm>
                <a:off x="-60255350" y="3844775"/>
                <a:ext cx="346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820" extrusionOk="0">
                    <a:moveTo>
                      <a:pt x="379" y="0"/>
                    </a:moveTo>
                    <a:cubicBezTo>
                      <a:pt x="158" y="0"/>
                      <a:pt x="1" y="189"/>
                      <a:pt x="1" y="378"/>
                    </a:cubicBezTo>
                    <a:cubicBezTo>
                      <a:pt x="1" y="630"/>
                      <a:pt x="190" y="819"/>
                      <a:pt x="379" y="819"/>
                    </a:cubicBezTo>
                    <a:lnTo>
                      <a:pt x="946" y="819"/>
                    </a:lnTo>
                    <a:cubicBezTo>
                      <a:pt x="1166" y="819"/>
                      <a:pt x="1387" y="630"/>
                      <a:pt x="1387" y="378"/>
                    </a:cubicBezTo>
                    <a:cubicBezTo>
                      <a:pt x="1387" y="158"/>
                      <a:pt x="1166" y="0"/>
                      <a:pt x="9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2" name="Google Shape;10157;p74">
                <a:extLst>
                  <a:ext uri="{FF2B5EF4-FFF2-40B4-BE49-F238E27FC236}">
                    <a16:creationId xmlns:a16="http://schemas.microsoft.com/office/drawing/2014/main" id="{7279E688-D7B8-DA25-8D8D-5BB8BD73210C}"/>
                  </a:ext>
                </a:extLst>
              </p:cNvPr>
              <p:cNvSpPr/>
              <p:nvPr/>
            </p:nvSpPr>
            <p:spPr>
              <a:xfrm>
                <a:off x="-59974175" y="3844775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58"/>
                      <a:pt x="1230" y="0"/>
                      <a:pt x="1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3" name="Google Shape;10158;p74">
                <a:extLst>
                  <a:ext uri="{FF2B5EF4-FFF2-40B4-BE49-F238E27FC236}">
                    <a16:creationId xmlns:a16="http://schemas.microsoft.com/office/drawing/2014/main" id="{38EF74F6-0C9F-3012-AD01-A6BC018C5BA6}"/>
                  </a:ext>
                </a:extLst>
              </p:cNvPr>
              <p:cNvSpPr/>
              <p:nvPr/>
            </p:nvSpPr>
            <p:spPr>
              <a:xfrm>
                <a:off x="-60212825" y="39394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836" y="1"/>
                    </a:moveTo>
                    <a:cubicBezTo>
                      <a:pt x="725" y="1"/>
                      <a:pt x="615" y="40"/>
                      <a:pt x="536" y="119"/>
                    </a:cubicBezTo>
                    <a:lnTo>
                      <a:pt x="158" y="497"/>
                    </a:lnTo>
                    <a:cubicBezTo>
                      <a:pt x="1" y="654"/>
                      <a:pt x="1" y="938"/>
                      <a:pt x="158" y="1096"/>
                    </a:cubicBezTo>
                    <a:cubicBezTo>
                      <a:pt x="237" y="1174"/>
                      <a:pt x="340" y="1214"/>
                      <a:pt x="442" y="1214"/>
                    </a:cubicBezTo>
                    <a:cubicBezTo>
                      <a:pt x="544" y="1214"/>
                      <a:pt x="647" y="1174"/>
                      <a:pt x="725" y="1096"/>
                    </a:cubicBezTo>
                    <a:lnTo>
                      <a:pt x="1135" y="686"/>
                    </a:lnTo>
                    <a:cubicBezTo>
                      <a:pt x="1293" y="528"/>
                      <a:pt x="1293" y="245"/>
                      <a:pt x="1135" y="119"/>
                    </a:cubicBezTo>
                    <a:cubicBezTo>
                      <a:pt x="1056" y="40"/>
                      <a:pt x="946" y="1"/>
                      <a:pt x="83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4" name="Google Shape;10159;p74">
                <a:extLst>
                  <a:ext uri="{FF2B5EF4-FFF2-40B4-BE49-F238E27FC236}">
                    <a16:creationId xmlns:a16="http://schemas.microsoft.com/office/drawing/2014/main" id="{3B52D787-83E2-4F6A-81B6-37BE6F3F28B3}"/>
                  </a:ext>
                </a:extLst>
              </p:cNvPr>
              <p:cNvSpPr/>
              <p:nvPr/>
            </p:nvSpPr>
            <p:spPr>
              <a:xfrm>
                <a:off x="-60012750" y="373942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497"/>
                    </a:lnTo>
                    <a:cubicBezTo>
                      <a:pt x="0" y="654"/>
                      <a:pt x="0" y="938"/>
                      <a:pt x="126" y="1095"/>
                    </a:cubicBezTo>
                    <a:cubicBezTo>
                      <a:pt x="205" y="1174"/>
                      <a:pt x="315" y="1213"/>
                      <a:pt x="425" y="1213"/>
                    </a:cubicBezTo>
                    <a:cubicBezTo>
                      <a:pt x="536" y="1213"/>
                      <a:pt x="646" y="1174"/>
                      <a:pt x="725" y="1095"/>
                    </a:cubicBezTo>
                    <a:lnTo>
                      <a:pt x="1134" y="686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5" name="Google Shape;10160;p74">
                <a:extLst>
                  <a:ext uri="{FF2B5EF4-FFF2-40B4-BE49-F238E27FC236}">
                    <a16:creationId xmlns:a16="http://schemas.microsoft.com/office/drawing/2014/main" id="{63ADA9EF-E232-A29A-F70B-B2EE57517500}"/>
                  </a:ext>
                </a:extLst>
              </p:cNvPr>
              <p:cNvSpPr/>
              <p:nvPr/>
            </p:nvSpPr>
            <p:spPr>
              <a:xfrm>
                <a:off x="-60012750" y="39394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425" y="1"/>
                    </a:moveTo>
                    <a:cubicBezTo>
                      <a:pt x="315" y="1"/>
                      <a:pt x="205" y="40"/>
                      <a:pt x="126" y="119"/>
                    </a:cubicBezTo>
                    <a:cubicBezTo>
                      <a:pt x="0" y="245"/>
                      <a:pt x="0" y="528"/>
                      <a:pt x="126" y="686"/>
                    </a:cubicBezTo>
                    <a:lnTo>
                      <a:pt x="536" y="1096"/>
                    </a:lnTo>
                    <a:cubicBezTo>
                      <a:pt x="614" y="1174"/>
                      <a:pt x="725" y="1214"/>
                      <a:pt x="835" y="1214"/>
                    </a:cubicBezTo>
                    <a:cubicBezTo>
                      <a:pt x="945" y="1214"/>
                      <a:pt x="1056" y="1174"/>
                      <a:pt x="1134" y="1096"/>
                    </a:cubicBezTo>
                    <a:cubicBezTo>
                      <a:pt x="1292" y="938"/>
                      <a:pt x="1292" y="654"/>
                      <a:pt x="1134" y="497"/>
                    </a:cubicBezTo>
                    <a:lnTo>
                      <a:pt x="725" y="119"/>
                    </a:lnTo>
                    <a:cubicBezTo>
                      <a:pt x="646" y="40"/>
                      <a:pt x="536" y="1"/>
                      <a:pt x="4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6" name="Google Shape;10161;p74">
                <a:extLst>
                  <a:ext uri="{FF2B5EF4-FFF2-40B4-BE49-F238E27FC236}">
                    <a16:creationId xmlns:a16="http://schemas.microsoft.com/office/drawing/2014/main" id="{42713C18-C467-1379-5B6B-C4825B90A0F7}"/>
                  </a:ext>
                </a:extLst>
              </p:cNvPr>
              <p:cNvSpPr/>
              <p:nvPr/>
            </p:nvSpPr>
            <p:spPr>
              <a:xfrm>
                <a:off x="-60212825" y="373942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686"/>
                    </a:cubicBezTo>
                    <a:lnTo>
                      <a:pt x="536" y="1095"/>
                    </a:lnTo>
                    <a:cubicBezTo>
                      <a:pt x="615" y="1174"/>
                      <a:pt x="725" y="1213"/>
                      <a:pt x="836" y="1213"/>
                    </a:cubicBezTo>
                    <a:cubicBezTo>
                      <a:pt x="946" y="1213"/>
                      <a:pt x="1056" y="1174"/>
                      <a:pt x="1135" y="1095"/>
                    </a:cubicBezTo>
                    <a:cubicBezTo>
                      <a:pt x="1293" y="938"/>
                      <a:pt x="1293" y="654"/>
                      <a:pt x="1135" y="497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3" name="Google Shape;10172;p74">
              <a:extLst>
                <a:ext uri="{FF2B5EF4-FFF2-40B4-BE49-F238E27FC236}">
                  <a16:creationId xmlns:a16="http://schemas.microsoft.com/office/drawing/2014/main" id="{FB4F3155-EFD7-00E8-760C-DEBC9DFFCA65}"/>
                </a:ext>
              </a:extLst>
            </p:cNvPr>
            <p:cNvGrpSpPr/>
            <p:nvPr/>
          </p:nvGrpSpPr>
          <p:grpSpPr>
            <a:xfrm>
              <a:off x="9770540" y="1631794"/>
              <a:ext cx="728986" cy="722278"/>
              <a:chOff x="-63679950" y="4093450"/>
              <a:chExt cx="320600" cy="317650"/>
            </a:xfrm>
            <a:grpFill/>
          </p:grpSpPr>
          <p:sp>
            <p:nvSpPr>
              <p:cNvPr id="177" name="Google Shape;10173;p74">
                <a:extLst>
                  <a:ext uri="{FF2B5EF4-FFF2-40B4-BE49-F238E27FC236}">
                    <a16:creationId xmlns:a16="http://schemas.microsoft.com/office/drawing/2014/main" id="{6D3245DD-6FB1-6B68-C2AF-67085ECC84CA}"/>
                  </a:ext>
                </a:extLst>
              </p:cNvPr>
              <p:cNvSpPr/>
              <p:nvPr/>
            </p:nvSpPr>
            <p:spPr>
              <a:xfrm>
                <a:off x="-63595650" y="4093450"/>
                <a:ext cx="236300" cy="230425"/>
              </a:xfrm>
              <a:custGeom>
                <a:avLst/>
                <a:gdLst/>
                <a:ahLst/>
                <a:cxnLst/>
                <a:rect l="l" t="t" r="r" b="b"/>
                <a:pathLst>
                  <a:path w="9452" h="9217" extrusionOk="0">
                    <a:moveTo>
                      <a:pt x="3387" y="836"/>
                    </a:moveTo>
                    <a:cubicBezTo>
                      <a:pt x="3497" y="836"/>
                      <a:pt x="3607" y="875"/>
                      <a:pt x="3686" y="954"/>
                    </a:cubicBezTo>
                    <a:cubicBezTo>
                      <a:pt x="3844" y="1111"/>
                      <a:pt x="3844" y="1395"/>
                      <a:pt x="3686" y="1553"/>
                    </a:cubicBezTo>
                    <a:lnTo>
                      <a:pt x="1638" y="3600"/>
                    </a:lnTo>
                    <a:cubicBezTo>
                      <a:pt x="1560" y="3679"/>
                      <a:pt x="1449" y="3718"/>
                      <a:pt x="1339" y="3718"/>
                    </a:cubicBezTo>
                    <a:cubicBezTo>
                      <a:pt x="1229" y="3718"/>
                      <a:pt x="1118" y="3679"/>
                      <a:pt x="1040" y="3600"/>
                    </a:cubicBezTo>
                    <a:cubicBezTo>
                      <a:pt x="882" y="3443"/>
                      <a:pt x="882" y="3159"/>
                      <a:pt x="1040" y="3002"/>
                    </a:cubicBezTo>
                    <a:lnTo>
                      <a:pt x="3088" y="954"/>
                    </a:lnTo>
                    <a:cubicBezTo>
                      <a:pt x="3166" y="875"/>
                      <a:pt x="3277" y="836"/>
                      <a:pt x="3387" y="836"/>
                    </a:cubicBezTo>
                    <a:close/>
                    <a:moveTo>
                      <a:pt x="8081" y="5530"/>
                    </a:moveTo>
                    <a:cubicBezTo>
                      <a:pt x="8191" y="5530"/>
                      <a:pt x="8302" y="5569"/>
                      <a:pt x="8380" y="5648"/>
                    </a:cubicBezTo>
                    <a:cubicBezTo>
                      <a:pt x="8538" y="5806"/>
                      <a:pt x="8538" y="6089"/>
                      <a:pt x="8380" y="6247"/>
                    </a:cubicBezTo>
                    <a:lnTo>
                      <a:pt x="6333" y="8295"/>
                    </a:lnTo>
                    <a:cubicBezTo>
                      <a:pt x="6254" y="8358"/>
                      <a:pt x="6143" y="8389"/>
                      <a:pt x="6033" y="8389"/>
                    </a:cubicBezTo>
                    <a:cubicBezTo>
                      <a:pt x="5923" y="8389"/>
                      <a:pt x="5813" y="8358"/>
                      <a:pt x="5734" y="8295"/>
                    </a:cubicBezTo>
                    <a:cubicBezTo>
                      <a:pt x="5576" y="8137"/>
                      <a:pt x="5576" y="7853"/>
                      <a:pt x="5734" y="7696"/>
                    </a:cubicBezTo>
                    <a:lnTo>
                      <a:pt x="7782" y="5648"/>
                    </a:lnTo>
                    <a:cubicBezTo>
                      <a:pt x="7861" y="5569"/>
                      <a:pt x="7971" y="5530"/>
                      <a:pt x="8081" y="5530"/>
                    </a:cubicBezTo>
                    <a:close/>
                    <a:moveTo>
                      <a:pt x="3414" y="1"/>
                    </a:moveTo>
                    <a:cubicBezTo>
                      <a:pt x="3095" y="1"/>
                      <a:pt x="2772" y="119"/>
                      <a:pt x="2520" y="355"/>
                    </a:cubicBezTo>
                    <a:lnTo>
                      <a:pt x="473" y="2403"/>
                    </a:lnTo>
                    <a:cubicBezTo>
                      <a:pt x="0" y="2876"/>
                      <a:pt x="0" y="3663"/>
                      <a:pt x="473" y="4199"/>
                    </a:cubicBezTo>
                    <a:cubicBezTo>
                      <a:pt x="700" y="4406"/>
                      <a:pt x="1008" y="4544"/>
                      <a:pt x="1345" y="4544"/>
                    </a:cubicBezTo>
                    <a:cubicBezTo>
                      <a:pt x="1522" y="4544"/>
                      <a:pt x="1706" y="4506"/>
                      <a:pt x="1890" y="4419"/>
                    </a:cubicBezTo>
                    <a:lnTo>
                      <a:pt x="4915" y="7444"/>
                    </a:lnTo>
                    <a:cubicBezTo>
                      <a:pt x="4663" y="7980"/>
                      <a:pt x="4789" y="8515"/>
                      <a:pt x="5135" y="8862"/>
                    </a:cubicBezTo>
                    <a:cubicBezTo>
                      <a:pt x="5372" y="9098"/>
                      <a:pt x="5687" y="9216"/>
                      <a:pt x="6010" y="9216"/>
                    </a:cubicBezTo>
                    <a:cubicBezTo>
                      <a:pt x="6333" y="9216"/>
                      <a:pt x="6663" y="9098"/>
                      <a:pt x="6931" y="8862"/>
                    </a:cubicBezTo>
                    <a:lnTo>
                      <a:pt x="8979" y="6814"/>
                    </a:lnTo>
                    <a:cubicBezTo>
                      <a:pt x="9452" y="6341"/>
                      <a:pt x="9452" y="5554"/>
                      <a:pt x="8979" y="5050"/>
                    </a:cubicBezTo>
                    <a:cubicBezTo>
                      <a:pt x="8757" y="4828"/>
                      <a:pt x="8445" y="4696"/>
                      <a:pt x="8117" y="4696"/>
                    </a:cubicBezTo>
                    <a:cubicBezTo>
                      <a:pt x="7933" y="4696"/>
                      <a:pt x="7743" y="4738"/>
                      <a:pt x="7561" y="4829"/>
                    </a:cubicBezTo>
                    <a:lnTo>
                      <a:pt x="4505" y="1773"/>
                    </a:lnTo>
                    <a:cubicBezTo>
                      <a:pt x="4757" y="1269"/>
                      <a:pt x="4631" y="733"/>
                      <a:pt x="4285" y="355"/>
                    </a:cubicBezTo>
                    <a:cubicBezTo>
                      <a:pt x="4048" y="119"/>
                      <a:pt x="3733" y="1"/>
                      <a:pt x="34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78" name="Google Shape;10174;p74">
                <a:extLst>
                  <a:ext uri="{FF2B5EF4-FFF2-40B4-BE49-F238E27FC236}">
                    <a16:creationId xmlns:a16="http://schemas.microsoft.com/office/drawing/2014/main" id="{8C71CE7A-3F42-B8E9-7E5D-190197771FFE}"/>
                  </a:ext>
                </a:extLst>
              </p:cNvPr>
              <p:cNvSpPr/>
              <p:nvPr/>
            </p:nvSpPr>
            <p:spPr>
              <a:xfrm>
                <a:off x="-63679950" y="4233850"/>
                <a:ext cx="177250" cy="177250"/>
              </a:xfrm>
              <a:custGeom>
                <a:avLst/>
                <a:gdLst/>
                <a:ahLst/>
                <a:cxnLst/>
                <a:rect l="l" t="t" r="r" b="b"/>
                <a:pathLst>
                  <a:path w="7090" h="7090" extrusionOk="0">
                    <a:moveTo>
                      <a:pt x="5325" y="1"/>
                    </a:moveTo>
                    <a:lnTo>
                      <a:pt x="4160" y="1166"/>
                    </a:lnTo>
                    <a:cubicBezTo>
                      <a:pt x="4081" y="1088"/>
                      <a:pt x="3971" y="1048"/>
                      <a:pt x="3860" y="1048"/>
                    </a:cubicBezTo>
                    <a:cubicBezTo>
                      <a:pt x="3750" y="1048"/>
                      <a:pt x="3640" y="1088"/>
                      <a:pt x="3561" y="1166"/>
                    </a:cubicBezTo>
                    <a:lnTo>
                      <a:pt x="474" y="4254"/>
                    </a:lnTo>
                    <a:cubicBezTo>
                      <a:pt x="159" y="4569"/>
                      <a:pt x="1" y="4947"/>
                      <a:pt x="1" y="5419"/>
                    </a:cubicBezTo>
                    <a:cubicBezTo>
                      <a:pt x="1" y="5861"/>
                      <a:pt x="159" y="6302"/>
                      <a:pt x="474" y="6617"/>
                    </a:cubicBezTo>
                    <a:cubicBezTo>
                      <a:pt x="789" y="6932"/>
                      <a:pt x="1214" y="7089"/>
                      <a:pt x="1639" y="7089"/>
                    </a:cubicBezTo>
                    <a:cubicBezTo>
                      <a:pt x="2065" y="7089"/>
                      <a:pt x="2490" y="6932"/>
                      <a:pt x="2805" y="6617"/>
                    </a:cubicBezTo>
                    <a:lnTo>
                      <a:pt x="5892" y="3529"/>
                    </a:lnTo>
                    <a:cubicBezTo>
                      <a:pt x="6081" y="3372"/>
                      <a:pt x="6081" y="3088"/>
                      <a:pt x="5924" y="2931"/>
                    </a:cubicBezTo>
                    <a:lnTo>
                      <a:pt x="7090" y="1765"/>
                    </a:lnTo>
                    <a:lnTo>
                      <a:pt x="53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79" name="Google Shape;10175;p74">
                <a:extLst>
                  <a:ext uri="{FF2B5EF4-FFF2-40B4-BE49-F238E27FC236}">
                    <a16:creationId xmlns:a16="http://schemas.microsoft.com/office/drawing/2014/main" id="{4BC95BA8-2F21-714E-11F2-ED9B39E1E972}"/>
                  </a:ext>
                </a:extLst>
              </p:cNvPr>
              <p:cNvSpPr/>
              <p:nvPr/>
            </p:nvSpPr>
            <p:spPr>
              <a:xfrm>
                <a:off x="-63548400" y="4348850"/>
                <a:ext cx="185900" cy="62250"/>
              </a:xfrm>
              <a:custGeom>
                <a:avLst/>
                <a:gdLst/>
                <a:ahLst/>
                <a:cxnLst/>
                <a:rect l="l" t="t" r="r" b="b"/>
                <a:pathLst>
                  <a:path w="7436" h="2490" extrusionOk="0">
                    <a:moveTo>
                      <a:pt x="2048" y="0"/>
                    </a:moveTo>
                    <a:cubicBezTo>
                      <a:pt x="1355" y="0"/>
                      <a:pt x="819" y="536"/>
                      <a:pt x="819" y="1229"/>
                    </a:cubicBezTo>
                    <a:lnTo>
                      <a:pt x="819" y="1639"/>
                    </a:lnTo>
                    <a:lnTo>
                      <a:pt x="410" y="1639"/>
                    </a:lnTo>
                    <a:cubicBezTo>
                      <a:pt x="189" y="1639"/>
                      <a:pt x="0" y="1859"/>
                      <a:pt x="0" y="2048"/>
                    </a:cubicBezTo>
                    <a:cubicBezTo>
                      <a:pt x="0" y="2269"/>
                      <a:pt x="189" y="2489"/>
                      <a:pt x="410" y="2489"/>
                    </a:cubicBezTo>
                    <a:lnTo>
                      <a:pt x="7026" y="2489"/>
                    </a:lnTo>
                    <a:cubicBezTo>
                      <a:pt x="7278" y="2489"/>
                      <a:pt x="7435" y="2269"/>
                      <a:pt x="7435" y="2048"/>
                    </a:cubicBezTo>
                    <a:cubicBezTo>
                      <a:pt x="7435" y="1859"/>
                      <a:pt x="7246" y="1639"/>
                      <a:pt x="6994" y="1639"/>
                    </a:cubicBezTo>
                    <a:lnTo>
                      <a:pt x="6616" y="1639"/>
                    </a:lnTo>
                    <a:lnTo>
                      <a:pt x="6616" y="1229"/>
                    </a:lnTo>
                    <a:cubicBezTo>
                      <a:pt x="6616" y="536"/>
                      <a:pt x="6049" y="0"/>
                      <a:pt x="53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4" name="Google Shape;10184;p74">
              <a:extLst>
                <a:ext uri="{FF2B5EF4-FFF2-40B4-BE49-F238E27FC236}">
                  <a16:creationId xmlns:a16="http://schemas.microsoft.com/office/drawing/2014/main" id="{0FD10626-8206-291B-2B24-212F8B3509F6}"/>
                </a:ext>
              </a:extLst>
            </p:cNvPr>
            <p:cNvGrpSpPr/>
            <p:nvPr/>
          </p:nvGrpSpPr>
          <p:grpSpPr>
            <a:xfrm>
              <a:off x="4282682" y="3638745"/>
              <a:ext cx="558124" cy="559534"/>
              <a:chOff x="-61783350" y="3743950"/>
              <a:chExt cx="316650" cy="317450"/>
            </a:xfrm>
            <a:grpFill/>
          </p:grpSpPr>
          <p:sp>
            <p:nvSpPr>
              <p:cNvPr id="175" name="Google Shape;10185;p74">
                <a:extLst>
                  <a:ext uri="{FF2B5EF4-FFF2-40B4-BE49-F238E27FC236}">
                    <a16:creationId xmlns:a16="http://schemas.microsoft.com/office/drawing/2014/main" id="{8306BE30-968E-1273-A4BC-337D7661D7FC}"/>
                  </a:ext>
                </a:extLst>
              </p:cNvPr>
              <p:cNvSpPr/>
              <p:nvPr/>
            </p:nvSpPr>
            <p:spPr>
              <a:xfrm>
                <a:off x="-61783350" y="3743950"/>
                <a:ext cx="316650" cy="317450"/>
              </a:xfrm>
              <a:custGeom>
                <a:avLst/>
                <a:gdLst/>
                <a:ahLst/>
                <a:cxnLst/>
                <a:rect l="l" t="t" r="r" b="b"/>
                <a:pathLst>
                  <a:path w="12666" h="12698" extrusionOk="0">
                    <a:moveTo>
                      <a:pt x="379" y="1"/>
                    </a:moveTo>
                    <a:cubicBezTo>
                      <a:pt x="158" y="1"/>
                      <a:pt x="1" y="190"/>
                      <a:pt x="1" y="410"/>
                    </a:cubicBezTo>
                    <a:lnTo>
                      <a:pt x="1" y="12256"/>
                    </a:lnTo>
                    <a:cubicBezTo>
                      <a:pt x="1" y="12508"/>
                      <a:pt x="190" y="12697"/>
                      <a:pt x="379" y="12697"/>
                    </a:cubicBezTo>
                    <a:lnTo>
                      <a:pt x="12256" y="12697"/>
                    </a:lnTo>
                    <a:cubicBezTo>
                      <a:pt x="12477" y="12697"/>
                      <a:pt x="12666" y="12508"/>
                      <a:pt x="12666" y="12256"/>
                    </a:cubicBezTo>
                    <a:cubicBezTo>
                      <a:pt x="12634" y="12067"/>
                      <a:pt x="12477" y="11878"/>
                      <a:pt x="12256" y="11878"/>
                    </a:cubicBezTo>
                    <a:lnTo>
                      <a:pt x="820" y="11878"/>
                    </a:lnTo>
                    <a:lnTo>
                      <a:pt x="820" y="410"/>
                    </a:lnTo>
                    <a:cubicBezTo>
                      <a:pt x="820" y="158"/>
                      <a:pt x="631" y="1"/>
                      <a:pt x="3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76" name="Google Shape;10186;p74">
                <a:extLst>
                  <a:ext uri="{FF2B5EF4-FFF2-40B4-BE49-F238E27FC236}">
                    <a16:creationId xmlns:a16="http://schemas.microsoft.com/office/drawing/2014/main" id="{DB2EABC4-2506-6F7F-091C-6D1ABFF9AC5C}"/>
                  </a:ext>
                </a:extLst>
              </p:cNvPr>
              <p:cNvSpPr/>
              <p:nvPr/>
            </p:nvSpPr>
            <p:spPr>
              <a:xfrm>
                <a:off x="-61739225" y="3833750"/>
                <a:ext cx="272525" cy="149675"/>
              </a:xfrm>
              <a:custGeom>
                <a:avLst/>
                <a:gdLst/>
                <a:ahLst/>
                <a:cxnLst/>
                <a:rect l="l" t="t" r="r" b="b"/>
                <a:pathLst>
                  <a:path w="10901" h="5987" extrusionOk="0">
                    <a:moveTo>
                      <a:pt x="9641" y="0"/>
                    </a:moveTo>
                    <a:cubicBezTo>
                      <a:pt x="8979" y="0"/>
                      <a:pt x="8444" y="536"/>
                      <a:pt x="8444" y="1229"/>
                    </a:cubicBezTo>
                    <a:cubicBezTo>
                      <a:pt x="8444" y="1418"/>
                      <a:pt x="8475" y="1575"/>
                      <a:pt x="8538" y="1733"/>
                    </a:cubicBezTo>
                    <a:lnTo>
                      <a:pt x="6900" y="3403"/>
                    </a:lnTo>
                    <a:cubicBezTo>
                      <a:pt x="6742" y="3308"/>
                      <a:pt x="6553" y="3277"/>
                      <a:pt x="6396" y="3277"/>
                    </a:cubicBezTo>
                    <a:cubicBezTo>
                      <a:pt x="6238" y="3277"/>
                      <a:pt x="6018" y="3308"/>
                      <a:pt x="5860" y="3403"/>
                    </a:cubicBezTo>
                    <a:lnTo>
                      <a:pt x="5041" y="2552"/>
                    </a:lnTo>
                    <a:cubicBezTo>
                      <a:pt x="5136" y="2395"/>
                      <a:pt x="5167" y="2206"/>
                      <a:pt x="5167" y="2048"/>
                    </a:cubicBezTo>
                    <a:cubicBezTo>
                      <a:pt x="5167" y="1386"/>
                      <a:pt x="4600" y="819"/>
                      <a:pt x="3938" y="819"/>
                    </a:cubicBezTo>
                    <a:cubicBezTo>
                      <a:pt x="3277" y="819"/>
                      <a:pt x="2710" y="1386"/>
                      <a:pt x="2710" y="2048"/>
                    </a:cubicBezTo>
                    <a:cubicBezTo>
                      <a:pt x="2710" y="2237"/>
                      <a:pt x="2773" y="2395"/>
                      <a:pt x="2836" y="2552"/>
                    </a:cubicBezTo>
                    <a:lnTo>
                      <a:pt x="1733" y="3655"/>
                    </a:lnTo>
                    <a:cubicBezTo>
                      <a:pt x="1575" y="3592"/>
                      <a:pt x="1386" y="3560"/>
                      <a:pt x="1229" y="3560"/>
                    </a:cubicBezTo>
                    <a:cubicBezTo>
                      <a:pt x="567" y="3560"/>
                      <a:pt x="0" y="4096"/>
                      <a:pt x="0" y="4757"/>
                    </a:cubicBezTo>
                    <a:cubicBezTo>
                      <a:pt x="0" y="5451"/>
                      <a:pt x="567" y="5986"/>
                      <a:pt x="1229" y="5986"/>
                    </a:cubicBezTo>
                    <a:cubicBezTo>
                      <a:pt x="1891" y="5986"/>
                      <a:pt x="2458" y="5451"/>
                      <a:pt x="2458" y="4757"/>
                    </a:cubicBezTo>
                    <a:cubicBezTo>
                      <a:pt x="2458" y="4568"/>
                      <a:pt x="2395" y="4411"/>
                      <a:pt x="2332" y="4253"/>
                    </a:cubicBezTo>
                    <a:lnTo>
                      <a:pt x="3434" y="3151"/>
                    </a:lnTo>
                    <a:cubicBezTo>
                      <a:pt x="3592" y="3214"/>
                      <a:pt x="3781" y="3277"/>
                      <a:pt x="3938" y="3277"/>
                    </a:cubicBezTo>
                    <a:cubicBezTo>
                      <a:pt x="4096" y="3277"/>
                      <a:pt x="4285" y="3214"/>
                      <a:pt x="4442" y="3151"/>
                    </a:cubicBezTo>
                    <a:lnTo>
                      <a:pt x="5293" y="3970"/>
                    </a:lnTo>
                    <a:cubicBezTo>
                      <a:pt x="5199" y="4127"/>
                      <a:pt x="5167" y="4348"/>
                      <a:pt x="5167" y="4505"/>
                    </a:cubicBezTo>
                    <a:cubicBezTo>
                      <a:pt x="5167" y="5167"/>
                      <a:pt x="5703" y="5703"/>
                      <a:pt x="6396" y="5703"/>
                    </a:cubicBezTo>
                    <a:cubicBezTo>
                      <a:pt x="7057" y="5703"/>
                      <a:pt x="7593" y="5167"/>
                      <a:pt x="7593" y="4505"/>
                    </a:cubicBezTo>
                    <a:cubicBezTo>
                      <a:pt x="7593" y="4285"/>
                      <a:pt x="7561" y="4127"/>
                      <a:pt x="7498" y="3970"/>
                    </a:cubicBezTo>
                    <a:lnTo>
                      <a:pt x="9137" y="2332"/>
                    </a:lnTo>
                    <a:cubicBezTo>
                      <a:pt x="9294" y="2395"/>
                      <a:pt x="9483" y="2458"/>
                      <a:pt x="9641" y="2458"/>
                    </a:cubicBezTo>
                    <a:cubicBezTo>
                      <a:pt x="10334" y="2458"/>
                      <a:pt x="10901" y="1890"/>
                      <a:pt x="10901" y="1229"/>
                    </a:cubicBezTo>
                    <a:cubicBezTo>
                      <a:pt x="10901" y="536"/>
                      <a:pt x="10334" y="0"/>
                      <a:pt x="964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25" name="Google Shape;10189;p74">
              <a:extLst>
                <a:ext uri="{FF2B5EF4-FFF2-40B4-BE49-F238E27FC236}">
                  <a16:creationId xmlns:a16="http://schemas.microsoft.com/office/drawing/2014/main" id="{E8B2CCB4-5971-F523-50D7-4C5368CF6718}"/>
                </a:ext>
              </a:extLst>
            </p:cNvPr>
            <p:cNvSpPr/>
            <p:nvPr/>
          </p:nvSpPr>
          <p:spPr>
            <a:xfrm>
              <a:off x="9048985" y="3717609"/>
              <a:ext cx="560900" cy="437343"/>
            </a:xfrm>
            <a:custGeom>
              <a:avLst/>
              <a:gdLst/>
              <a:ahLst/>
              <a:cxnLst/>
              <a:rect l="l" t="t" r="r" b="b"/>
              <a:pathLst>
                <a:path w="12729" h="9925" extrusionOk="0">
                  <a:moveTo>
                    <a:pt x="925" y="3644"/>
                  </a:moveTo>
                  <a:cubicBezTo>
                    <a:pt x="944" y="3644"/>
                    <a:pt x="963" y="3648"/>
                    <a:pt x="978" y="3655"/>
                  </a:cubicBezTo>
                  <a:lnTo>
                    <a:pt x="1608" y="3970"/>
                  </a:lnTo>
                  <a:lnTo>
                    <a:pt x="1608" y="5924"/>
                  </a:lnTo>
                  <a:lnTo>
                    <a:pt x="978" y="6239"/>
                  </a:lnTo>
                  <a:cubicBezTo>
                    <a:pt x="960" y="6256"/>
                    <a:pt x="937" y="6264"/>
                    <a:pt x="914" y="6264"/>
                  </a:cubicBezTo>
                  <a:cubicBezTo>
                    <a:pt x="854" y="6264"/>
                    <a:pt x="788" y="6212"/>
                    <a:pt x="788" y="6144"/>
                  </a:cubicBezTo>
                  <a:lnTo>
                    <a:pt x="788" y="3781"/>
                  </a:lnTo>
                  <a:cubicBezTo>
                    <a:pt x="788" y="3685"/>
                    <a:pt x="862" y="3644"/>
                    <a:pt x="925" y="3644"/>
                  </a:cubicBezTo>
                  <a:close/>
                  <a:moveTo>
                    <a:pt x="4128" y="7184"/>
                  </a:moveTo>
                  <a:lnTo>
                    <a:pt x="6963" y="8035"/>
                  </a:lnTo>
                  <a:cubicBezTo>
                    <a:pt x="6648" y="8507"/>
                    <a:pt x="6176" y="8759"/>
                    <a:pt x="5640" y="8759"/>
                  </a:cubicBezTo>
                  <a:cubicBezTo>
                    <a:pt x="4821" y="8759"/>
                    <a:pt x="4097" y="8066"/>
                    <a:pt x="4128" y="7184"/>
                  </a:cubicBezTo>
                  <a:close/>
                  <a:moveTo>
                    <a:pt x="11374" y="820"/>
                  </a:moveTo>
                  <a:cubicBezTo>
                    <a:pt x="11626" y="820"/>
                    <a:pt x="11815" y="1009"/>
                    <a:pt x="11815" y="1198"/>
                  </a:cubicBezTo>
                  <a:lnTo>
                    <a:pt x="11815" y="8665"/>
                  </a:lnTo>
                  <a:cubicBezTo>
                    <a:pt x="11815" y="8885"/>
                    <a:pt x="11626" y="9043"/>
                    <a:pt x="11374" y="9043"/>
                  </a:cubicBezTo>
                  <a:cubicBezTo>
                    <a:pt x="11154" y="9043"/>
                    <a:pt x="10996" y="8854"/>
                    <a:pt x="10996" y="8665"/>
                  </a:cubicBezTo>
                  <a:lnTo>
                    <a:pt x="10996" y="1198"/>
                  </a:lnTo>
                  <a:cubicBezTo>
                    <a:pt x="10996" y="977"/>
                    <a:pt x="11185" y="820"/>
                    <a:pt x="11374" y="820"/>
                  </a:cubicBezTo>
                  <a:close/>
                  <a:moveTo>
                    <a:pt x="11437" y="1"/>
                  </a:moveTo>
                  <a:cubicBezTo>
                    <a:pt x="10870" y="1"/>
                    <a:pt x="10366" y="379"/>
                    <a:pt x="10240" y="883"/>
                  </a:cubicBezTo>
                  <a:lnTo>
                    <a:pt x="2080" y="3246"/>
                  </a:lnTo>
                  <a:lnTo>
                    <a:pt x="1387" y="2899"/>
                  </a:lnTo>
                  <a:cubicBezTo>
                    <a:pt x="1251" y="2831"/>
                    <a:pt x="1109" y="2800"/>
                    <a:pt x="970" y="2800"/>
                  </a:cubicBezTo>
                  <a:cubicBezTo>
                    <a:pt x="466" y="2800"/>
                    <a:pt x="1" y="3213"/>
                    <a:pt x="1" y="3781"/>
                  </a:cubicBezTo>
                  <a:lnTo>
                    <a:pt x="1" y="6144"/>
                  </a:lnTo>
                  <a:cubicBezTo>
                    <a:pt x="1" y="6687"/>
                    <a:pt x="465" y="7095"/>
                    <a:pt x="983" y="7095"/>
                  </a:cubicBezTo>
                  <a:cubicBezTo>
                    <a:pt x="1127" y="7095"/>
                    <a:pt x="1275" y="7063"/>
                    <a:pt x="1419" y="6995"/>
                  </a:cubicBezTo>
                  <a:lnTo>
                    <a:pt x="2143" y="6648"/>
                  </a:lnTo>
                  <a:lnTo>
                    <a:pt x="3340" y="6995"/>
                  </a:lnTo>
                  <a:cubicBezTo>
                    <a:pt x="3151" y="8444"/>
                    <a:pt x="4286" y="9641"/>
                    <a:pt x="5672" y="9641"/>
                  </a:cubicBezTo>
                  <a:cubicBezTo>
                    <a:pt x="6585" y="9641"/>
                    <a:pt x="7405" y="9074"/>
                    <a:pt x="7814" y="8287"/>
                  </a:cubicBezTo>
                  <a:lnTo>
                    <a:pt x="10271" y="9011"/>
                  </a:lnTo>
                  <a:cubicBezTo>
                    <a:pt x="10429" y="9515"/>
                    <a:pt x="10902" y="9925"/>
                    <a:pt x="11469" y="9925"/>
                  </a:cubicBezTo>
                  <a:cubicBezTo>
                    <a:pt x="12130" y="9925"/>
                    <a:pt x="12729" y="9358"/>
                    <a:pt x="12729" y="8696"/>
                  </a:cubicBezTo>
                  <a:lnTo>
                    <a:pt x="12729" y="1261"/>
                  </a:lnTo>
                  <a:cubicBezTo>
                    <a:pt x="12634" y="536"/>
                    <a:pt x="12099" y="1"/>
                    <a:pt x="11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grpSp>
          <p:nvGrpSpPr>
            <p:cNvPr id="26" name="Google Shape;10190;p74">
              <a:extLst>
                <a:ext uri="{FF2B5EF4-FFF2-40B4-BE49-F238E27FC236}">
                  <a16:creationId xmlns:a16="http://schemas.microsoft.com/office/drawing/2014/main" id="{648020C1-B3D5-57D8-5DEC-126502E9E899}"/>
                </a:ext>
              </a:extLst>
            </p:cNvPr>
            <p:cNvGrpSpPr/>
            <p:nvPr/>
          </p:nvGrpSpPr>
          <p:grpSpPr>
            <a:xfrm>
              <a:off x="10898037" y="3656980"/>
              <a:ext cx="511138" cy="504969"/>
              <a:chOff x="-59869425" y="4102225"/>
              <a:chExt cx="319025" cy="315175"/>
            </a:xfrm>
            <a:grpFill/>
          </p:grpSpPr>
          <p:sp>
            <p:nvSpPr>
              <p:cNvPr id="171" name="Google Shape;10191;p74">
                <a:extLst>
                  <a:ext uri="{FF2B5EF4-FFF2-40B4-BE49-F238E27FC236}">
                    <a16:creationId xmlns:a16="http://schemas.microsoft.com/office/drawing/2014/main" id="{F0538841-4345-D3F1-9741-3C5E1DA4A133}"/>
                  </a:ext>
                </a:extLst>
              </p:cNvPr>
              <p:cNvSpPr/>
              <p:nvPr/>
            </p:nvSpPr>
            <p:spPr>
              <a:xfrm>
                <a:off x="-59869425" y="4102225"/>
                <a:ext cx="149675" cy="256825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10273" extrusionOk="0">
                    <a:moveTo>
                      <a:pt x="5532" y="1"/>
                    </a:moveTo>
                    <a:cubicBezTo>
                      <a:pt x="5515" y="1"/>
                      <a:pt x="5499" y="2"/>
                      <a:pt x="5483" y="4"/>
                    </a:cubicBezTo>
                    <a:cubicBezTo>
                      <a:pt x="2364" y="445"/>
                      <a:pt x="1" y="3123"/>
                      <a:pt x="1" y="6274"/>
                    </a:cubicBezTo>
                    <a:cubicBezTo>
                      <a:pt x="1" y="7692"/>
                      <a:pt x="442" y="8983"/>
                      <a:pt x="1293" y="10086"/>
                    </a:cubicBezTo>
                    <a:cubicBezTo>
                      <a:pt x="1381" y="10209"/>
                      <a:pt x="1507" y="10273"/>
                      <a:pt x="1635" y="10273"/>
                    </a:cubicBezTo>
                    <a:cubicBezTo>
                      <a:pt x="1737" y="10273"/>
                      <a:pt x="1839" y="10233"/>
                      <a:pt x="1923" y="10149"/>
                    </a:cubicBezTo>
                    <a:lnTo>
                      <a:pt x="3719" y="8353"/>
                    </a:lnTo>
                    <a:cubicBezTo>
                      <a:pt x="3813" y="8259"/>
                      <a:pt x="3845" y="8007"/>
                      <a:pt x="3782" y="7849"/>
                    </a:cubicBezTo>
                    <a:cubicBezTo>
                      <a:pt x="3498" y="7376"/>
                      <a:pt x="3341" y="6809"/>
                      <a:pt x="3341" y="6274"/>
                    </a:cubicBezTo>
                    <a:cubicBezTo>
                      <a:pt x="3341" y="4888"/>
                      <a:pt x="4286" y="3659"/>
                      <a:pt x="5672" y="3312"/>
                    </a:cubicBezTo>
                    <a:cubicBezTo>
                      <a:pt x="5861" y="3281"/>
                      <a:pt x="5987" y="3123"/>
                      <a:pt x="5987" y="2934"/>
                    </a:cubicBezTo>
                    <a:lnTo>
                      <a:pt x="5987" y="414"/>
                    </a:lnTo>
                    <a:cubicBezTo>
                      <a:pt x="5958" y="180"/>
                      <a:pt x="5739" y="1"/>
                      <a:pt x="55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72" name="Google Shape;10192;p74">
                <a:extLst>
                  <a:ext uri="{FF2B5EF4-FFF2-40B4-BE49-F238E27FC236}">
                    <a16:creationId xmlns:a16="http://schemas.microsoft.com/office/drawing/2014/main" id="{BAE598B2-C567-2076-6858-7FCF7F100001}"/>
                  </a:ext>
                </a:extLst>
              </p:cNvPr>
              <p:cNvSpPr/>
              <p:nvPr/>
            </p:nvSpPr>
            <p:spPr>
              <a:xfrm>
                <a:off x="-59811125" y="4322075"/>
                <a:ext cx="201650" cy="95325"/>
              </a:xfrm>
              <a:custGeom>
                <a:avLst/>
                <a:gdLst/>
                <a:ahLst/>
                <a:cxnLst/>
                <a:rect l="l" t="t" r="r" b="b"/>
                <a:pathLst>
                  <a:path w="8066" h="3813" extrusionOk="0">
                    <a:moveTo>
                      <a:pt x="5758" y="0"/>
                    </a:moveTo>
                    <a:cubicBezTo>
                      <a:pt x="5692" y="0"/>
                      <a:pt x="5629" y="11"/>
                      <a:pt x="5577" y="32"/>
                    </a:cubicBezTo>
                    <a:cubicBezTo>
                      <a:pt x="5091" y="339"/>
                      <a:pt x="4530" y="489"/>
                      <a:pt x="3972" y="489"/>
                    </a:cubicBezTo>
                    <a:cubicBezTo>
                      <a:pt x="3444" y="489"/>
                      <a:pt x="2917" y="355"/>
                      <a:pt x="2458" y="95"/>
                    </a:cubicBezTo>
                    <a:cubicBezTo>
                      <a:pt x="2389" y="53"/>
                      <a:pt x="2314" y="30"/>
                      <a:pt x="2239" y="30"/>
                    </a:cubicBezTo>
                    <a:cubicBezTo>
                      <a:pt x="2141" y="30"/>
                      <a:pt x="2042" y="69"/>
                      <a:pt x="1954" y="158"/>
                    </a:cubicBezTo>
                    <a:lnTo>
                      <a:pt x="189" y="1922"/>
                    </a:lnTo>
                    <a:cubicBezTo>
                      <a:pt x="0" y="2143"/>
                      <a:pt x="32" y="2395"/>
                      <a:pt x="221" y="2552"/>
                    </a:cubicBezTo>
                    <a:cubicBezTo>
                      <a:pt x="1324" y="3403"/>
                      <a:pt x="2615" y="3812"/>
                      <a:pt x="4001" y="3812"/>
                    </a:cubicBezTo>
                    <a:cubicBezTo>
                      <a:pt x="5388" y="3812"/>
                      <a:pt x="6711" y="3403"/>
                      <a:pt x="7814" y="2521"/>
                    </a:cubicBezTo>
                    <a:cubicBezTo>
                      <a:pt x="8034" y="2363"/>
                      <a:pt x="8066" y="2080"/>
                      <a:pt x="7877" y="1890"/>
                    </a:cubicBezTo>
                    <a:lnTo>
                      <a:pt x="6112" y="126"/>
                    </a:lnTo>
                    <a:cubicBezTo>
                      <a:pt x="6028" y="42"/>
                      <a:pt x="5888" y="0"/>
                      <a:pt x="575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73" name="Google Shape;10193;p74">
                <a:extLst>
                  <a:ext uri="{FF2B5EF4-FFF2-40B4-BE49-F238E27FC236}">
                    <a16:creationId xmlns:a16="http://schemas.microsoft.com/office/drawing/2014/main" id="{7FC1968C-1F85-A046-FFDA-490D43BCAE45}"/>
                  </a:ext>
                </a:extLst>
              </p:cNvPr>
              <p:cNvSpPr/>
              <p:nvPr/>
            </p:nvSpPr>
            <p:spPr>
              <a:xfrm>
                <a:off x="-59700075" y="4102225"/>
                <a:ext cx="149675" cy="256525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10261" extrusionOk="0">
                    <a:moveTo>
                      <a:pt x="418" y="1"/>
                    </a:moveTo>
                    <a:cubicBezTo>
                      <a:pt x="190" y="1"/>
                      <a:pt x="1" y="180"/>
                      <a:pt x="1" y="414"/>
                    </a:cubicBezTo>
                    <a:lnTo>
                      <a:pt x="1" y="2934"/>
                    </a:lnTo>
                    <a:cubicBezTo>
                      <a:pt x="1" y="3123"/>
                      <a:pt x="127" y="3281"/>
                      <a:pt x="316" y="3312"/>
                    </a:cubicBezTo>
                    <a:cubicBezTo>
                      <a:pt x="1639" y="3659"/>
                      <a:pt x="2647" y="4856"/>
                      <a:pt x="2647" y="6274"/>
                    </a:cubicBezTo>
                    <a:cubicBezTo>
                      <a:pt x="2647" y="6809"/>
                      <a:pt x="2489" y="7376"/>
                      <a:pt x="2206" y="7849"/>
                    </a:cubicBezTo>
                    <a:cubicBezTo>
                      <a:pt x="2080" y="8007"/>
                      <a:pt x="2111" y="8196"/>
                      <a:pt x="2269" y="8353"/>
                    </a:cubicBezTo>
                    <a:lnTo>
                      <a:pt x="4065" y="10149"/>
                    </a:lnTo>
                    <a:cubicBezTo>
                      <a:pt x="4137" y="10221"/>
                      <a:pt x="4242" y="10260"/>
                      <a:pt x="4350" y="10260"/>
                    </a:cubicBezTo>
                    <a:cubicBezTo>
                      <a:pt x="4478" y="10260"/>
                      <a:pt x="4609" y="10205"/>
                      <a:pt x="4695" y="10086"/>
                    </a:cubicBezTo>
                    <a:cubicBezTo>
                      <a:pt x="5514" y="8983"/>
                      <a:pt x="5987" y="7660"/>
                      <a:pt x="5987" y="6274"/>
                    </a:cubicBezTo>
                    <a:cubicBezTo>
                      <a:pt x="5892" y="3123"/>
                      <a:pt x="3592" y="445"/>
                      <a:pt x="473" y="4"/>
                    </a:cubicBezTo>
                    <a:cubicBezTo>
                      <a:pt x="455" y="2"/>
                      <a:pt x="436" y="1"/>
                      <a:pt x="41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74" name="Google Shape;10194;p74">
                <a:extLst>
                  <a:ext uri="{FF2B5EF4-FFF2-40B4-BE49-F238E27FC236}">
                    <a16:creationId xmlns:a16="http://schemas.microsoft.com/office/drawing/2014/main" id="{899DEF68-2814-3AB4-508B-28839B264D40}"/>
                  </a:ext>
                </a:extLst>
              </p:cNvPr>
              <p:cNvSpPr/>
              <p:nvPr/>
            </p:nvSpPr>
            <p:spPr>
              <a:xfrm>
                <a:off x="-59742600" y="4187375"/>
                <a:ext cx="63025" cy="144950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5798" extrusionOk="0">
                    <a:moveTo>
                      <a:pt x="1260" y="1"/>
                    </a:moveTo>
                    <a:cubicBezTo>
                      <a:pt x="1040" y="1"/>
                      <a:pt x="819" y="190"/>
                      <a:pt x="819" y="379"/>
                    </a:cubicBezTo>
                    <a:lnTo>
                      <a:pt x="819" y="662"/>
                    </a:lnTo>
                    <a:cubicBezTo>
                      <a:pt x="347" y="820"/>
                      <a:pt x="0" y="1293"/>
                      <a:pt x="0" y="1860"/>
                    </a:cubicBezTo>
                    <a:cubicBezTo>
                      <a:pt x="0" y="2521"/>
                      <a:pt x="567" y="2899"/>
                      <a:pt x="977" y="3214"/>
                    </a:cubicBezTo>
                    <a:cubicBezTo>
                      <a:pt x="1292" y="3466"/>
                      <a:pt x="1670" y="3687"/>
                      <a:pt x="1670" y="3939"/>
                    </a:cubicBezTo>
                    <a:cubicBezTo>
                      <a:pt x="1670" y="4160"/>
                      <a:pt x="1450" y="4380"/>
                      <a:pt x="1260" y="4380"/>
                    </a:cubicBezTo>
                    <a:cubicBezTo>
                      <a:pt x="1071" y="4380"/>
                      <a:pt x="819" y="4160"/>
                      <a:pt x="819" y="3939"/>
                    </a:cubicBezTo>
                    <a:cubicBezTo>
                      <a:pt x="819" y="3687"/>
                      <a:pt x="630" y="3529"/>
                      <a:pt x="441" y="3529"/>
                    </a:cubicBezTo>
                    <a:cubicBezTo>
                      <a:pt x="252" y="3529"/>
                      <a:pt x="32" y="3750"/>
                      <a:pt x="32" y="3939"/>
                    </a:cubicBezTo>
                    <a:cubicBezTo>
                      <a:pt x="32" y="4475"/>
                      <a:pt x="410" y="4916"/>
                      <a:pt x="882" y="5105"/>
                    </a:cubicBezTo>
                    <a:lnTo>
                      <a:pt x="882" y="5388"/>
                    </a:lnTo>
                    <a:cubicBezTo>
                      <a:pt x="882" y="5640"/>
                      <a:pt x="1071" y="5798"/>
                      <a:pt x="1292" y="5798"/>
                    </a:cubicBezTo>
                    <a:cubicBezTo>
                      <a:pt x="1544" y="5798"/>
                      <a:pt x="1702" y="5577"/>
                      <a:pt x="1702" y="5388"/>
                    </a:cubicBezTo>
                    <a:lnTo>
                      <a:pt x="1702" y="5073"/>
                    </a:lnTo>
                    <a:cubicBezTo>
                      <a:pt x="2174" y="4916"/>
                      <a:pt x="2521" y="4443"/>
                      <a:pt x="2521" y="3907"/>
                    </a:cubicBezTo>
                    <a:cubicBezTo>
                      <a:pt x="2521" y="3214"/>
                      <a:pt x="1985" y="2836"/>
                      <a:pt x="1544" y="2521"/>
                    </a:cubicBezTo>
                    <a:cubicBezTo>
                      <a:pt x="1229" y="2269"/>
                      <a:pt x="882" y="2049"/>
                      <a:pt x="882" y="1797"/>
                    </a:cubicBezTo>
                    <a:cubicBezTo>
                      <a:pt x="882" y="1576"/>
                      <a:pt x="1071" y="1419"/>
                      <a:pt x="1292" y="1419"/>
                    </a:cubicBezTo>
                    <a:cubicBezTo>
                      <a:pt x="1544" y="1419"/>
                      <a:pt x="1702" y="1608"/>
                      <a:pt x="1702" y="1797"/>
                    </a:cubicBezTo>
                    <a:cubicBezTo>
                      <a:pt x="1702" y="2049"/>
                      <a:pt x="1891" y="2238"/>
                      <a:pt x="2143" y="2238"/>
                    </a:cubicBezTo>
                    <a:cubicBezTo>
                      <a:pt x="2363" y="2238"/>
                      <a:pt x="2521" y="2049"/>
                      <a:pt x="2521" y="1797"/>
                    </a:cubicBezTo>
                    <a:cubicBezTo>
                      <a:pt x="2521" y="1261"/>
                      <a:pt x="2174" y="820"/>
                      <a:pt x="1702" y="631"/>
                    </a:cubicBezTo>
                    <a:lnTo>
                      <a:pt x="1702" y="347"/>
                    </a:lnTo>
                    <a:cubicBezTo>
                      <a:pt x="1702" y="158"/>
                      <a:pt x="1513" y="1"/>
                      <a:pt x="126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7" name="Google Shape;10221;p74">
              <a:extLst>
                <a:ext uri="{FF2B5EF4-FFF2-40B4-BE49-F238E27FC236}">
                  <a16:creationId xmlns:a16="http://schemas.microsoft.com/office/drawing/2014/main" id="{25B071C3-3996-15E1-946E-9B46FED5B013}"/>
                </a:ext>
              </a:extLst>
            </p:cNvPr>
            <p:cNvGrpSpPr/>
            <p:nvPr/>
          </p:nvGrpSpPr>
          <p:grpSpPr>
            <a:xfrm>
              <a:off x="5175939" y="4622596"/>
              <a:ext cx="450426" cy="511209"/>
              <a:chOff x="2423775" y="3226875"/>
              <a:chExt cx="259925" cy="295000"/>
            </a:xfrm>
            <a:grpFill/>
          </p:grpSpPr>
          <p:sp>
            <p:nvSpPr>
              <p:cNvPr id="168" name="Google Shape;10222;p74">
                <a:extLst>
                  <a:ext uri="{FF2B5EF4-FFF2-40B4-BE49-F238E27FC236}">
                    <a16:creationId xmlns:a16="http://schemas.microsoft.com/office/drawing/2014/main" id="{B721A8D8-18FA-001A-28FA-205DDE92993A}"/>
                  </a:ext>
                </a:extLst>
              </p:cNvPr>
              <p:cNvSpPr/>
              <p:nvPr/>
            </p:nvSpPr>
            <p:spPr>
              <a:xfrm>
                <a:off x="2509625" y="3365900"/>
                <a:ext cx="8665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2080" extrusionOk="0">
                    <a:moveTo>
                      <a:pt x="1733" y="0"/>
                    </a:moveTo>
                    <a:cubicBezTo>
                      <a:pt x="788" y="0"/>
                      <a:pt x="0" y="788"/>
                      <a:pt x="0" y="1733"/>
                    </a:cubicBezTo>
                    <a:lnTo>
                      <a:pt x="0" y="2080"/>
                    </a:lnTo>
                    <a:lnTo>
                      <a:pt x="3466" y="2080"/>
                    </a:lnTo>
                    <a:lnTo>
                      <a:pt x="3466" y="1733"/>
                    </a:lnTo>
                    <a:cubicBezTo>
                      <a:pt x="3466" y="788"/>
                      <a:pt x="2678" y="0"/>
                      <a:pt x="17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9" name="Google Shape;10223;p74">
                <a:extLst>
                  <a:ext uri="{FF2B5EF4-FFF2-40B4-BE49-F238E27FC236}">
                    <a16:creationId xmlns:a16="http://schemas.microsoft.com/office/drawing/2014/main" id="{9007E62C-213A-A5A9-E6B9-3785A65B5AA4}"/>
                  </a:ext>
                </a:extLst>
              </p:cNvPr>
              <p:cNvSpPr/>
              <p:nvPr/>
            </p:nvSpPr>
            <p:spPr>
              <a:xfrm>
                <a:off x="2534825" y="3313925"/>
                <a:ext cx="35475" cy="3545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418" extrusionOk="0">
                    <a:moveTo>
                      <a:pt x="725" y="0"/>
                    </a:moveTo>
                    <a:cubicBezTo>
                      <a:pt x="316" y="0"/>
                      <a:pt x="0" y="315"/>
                      <a:pt x="0" y="725"/>
                    </a:cubicBezTo>
                    <a:cubicBezTo>
                      <a:pt x="0" y="1103"/>
                      <a:pt x="316" y="1418"/>
                      <a:pt x="725" y="1418"/>
                    </a:cubicBezTo>
                    <a:cubicBezTo>
                      <a:pt x="1103" y="1418"/>
                      <a:pt x="1418" y="1103"/>
                      <a:pt x="1418" y="725"/>
                    </a:cubicBezTo>
                    <a:cubicBezTo>
                      <a:pt x="1418" y="315"/>
                      <a:pt x="1103" y="0"/>
                      <a:pt x="7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70" name="Google Shape;10224;p74">
                <a:extLst>
                  <a:ext uri="{FF2B5EF4-FFF2-40B4-BE49-F238E27FC236}">
                    <a16:creationId xmlns:a16="http://schemas.microsoft.com/office/drawing/2014/main" id="{40721B13-511E-C610-B4A8-2B5A9151F531}"/>
                  </a:ext>
                </a:extLst>
              </p:cNvPr>
              <p:cNvSpPr/>
              <p:nvPr/>
            </p:nvSpPr>
            <p:spPr>
              <a:xfrm>
                <a:off x="2423775" y="3226875"/>
                <a:ext cx="25992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10397" h="11800" extrusionOk="0">
                    <a:moveTo>
                      <a:pt x="5167" y="2757"/>
                    </a:moveTo>
                    <a:cubicBezTo>
                      <a:pt x="5923" y="2757"/>
                      <a:pt x="6553" y="3388"/>
                      <a:pt x="6553" y="4144"/>
                    </a:cubicBezTo>
                    <a:cubicBezTo>
                      <a:pt x="6553" y="4490"/>
                      <a:pt x="6396" y="4805"/>
                      <a:pt x="6175" y="5089"/>
                    </a:cubicBezTo>
                    <a:cubicBezTo>
                      <a:pt x="7026" y="5498"/>
                      <a:pt x="7593" y="6317"/>
                      <a:pt x="7593" y="7294"/>
                    </a:cubicBezTo>
                    <a:lnTo>
                      <a:pt x="7593" y="8019"/>
                    </a:lnTo>
                    <a:cubicBezTo>
                      <a:pt x="7593" y="8208"/>
                      <a:pt x="7435" y="8365"/>
                      <a:pt x="7246" y="8365"/>
                    </a:cubicBezTo>
                    <a:lnTo>
                      <a:pt x="3088" y="8365"/>
                    </a:lnTo>
                    <a:cubicBezTo>
                      <a:pt x="2867" y="8365"/>
                      <a:pt x="2710" y="8208"/>
                      <a:pt x="2710" y="8019"/>
                    </a:cubicBezTo>
                    <a:lnTo>
                      <a:pt x="2710" y="7294"/>
                    </a:lnTo>
                    <a:cubicBezTo>
                      <a:pt x="2710" y="6317"/>
                      <a:pt x="3308" y="5498"/>
                      <a:pt x="4127" y="5089"/>
                    </a:cubicBezTo>
                    <a:cubicBezTo>
                      <a:pt x="3907" y="4868"/>
                      <a:pt x="3781" y="4553"/>
                      <a:pt x="3781" y="4144"/>
                    </a:cubicBezTo>
                    <a:cubicBezTo>
                      <a:pt x="3781" y="3388"/>
                      <a:pt x="4411" y="2757"/>
                      <a:pt x="5167" y="2757"/>
                    </a:cubicBezTo>
                    <a:close/>
                    <a:moveTo>
                      <a:pt x="5183" y="1"/>
                    </a:moveTo>
                    <a:cubicBezTo>
                      <a:pt x="5128" y="1"/>
                      <a:pt x="5073" y="17"/>
                      <a:pt x="5010" y="48"/>
                    </a:cubicBezTo>
                    <a:cubicBezTo>
                      <a:pt x="3964" y="646"/>
                      <a:pt x="2946" y="940"/>
                      <a:pt x="1919" y="940"/>
                    </a:cubicBezTo>
                    <a:cubicBezTo>
                      <a:pt x="1430" y="940"/>
                      <a:pt x="939" y="873"/>
                      <a:pt x="441" y="741"/>
                    </a:cubicBezTo>
                    <a:cubicBezTo>
                      <a:pt x="402" y="722"/>
                      <a:pt x="363" y="714"/>
                      <a:pt x="326" y="714"/>
                    </a:cubicBezTo>
                    <a:cubicBezTo>
                      <a:pt x="243" y="714"/>
                      <a:pt x="170" y="751"/>
                      <a:pt x="126" y="773"/>
                    </a:cubicBezTo>
                    <a:cubicBezTo>
                      <a:pt x="32" y="836"/>
                      <a:pt x="0" y="930"/>
                      <a:pt x="0" y="1056"/>
                    </a:cubicBezTo>
                    <a:lnTo>
                      <a:pt x="0" y="5026"/>
                    </a:lnTo>
                    <a:cubicBezTo>
                      <a:pt x="0" y="8145"/>
                      <a:pt x="2080" y="10949"/>
                      <a:pt x="5104" y="11799"/>
                    </a:cubicBezTo>
                    <a:lnTo>
                      <a:pt x="5262" y="11799"/>
                    </a:lnTo>
                    <a:cubicBezTo>
                      <a:pt x="8255" y="10917"/>
                      <a:pt x="10397" y="8145"/>
                      <a:pt x="10397" y="5026"/>
                    </a:cubicBezTo>
                    <a:lnTo>
                      <a:pt x="10397" y="1056"/>
                    </a:lnTo>
                    <a:cubicBezTo>
                      <a:pt x="10397" y="930"/>
                      <a:pt x="10365" y="836"/>
                      <a:pt x="10271" y="773"/>
                    </a:cubicBezTo>
                    <a:cubicBezTo>
                      <a:pt x="10162" y="751"/>
                      <a:pt x="10084" y="714"/>
                      <a:pt x="10014" y="714"/>
                    </a:cubicBezTo>
                    <a:cubicBezTo>
                      <a:pt x="9983" y="714"/>
                      <a:pt x="9954" y="722"/>
                      <a:pt x="9924" y="741"/>
                    </a:cubicBezTo>
                    <a:cubicBezTo>
                      <a:pt x="9414" y="877"/>
                      <a:pt x="8910" y="946"/>
                      <a:pt x="8409" y="946"/>
                    </a:cubicBezTo>
                    <a:cubicBezTo>
                      <a:pt x="7395" y="946"/>
                      <a:pt x="6389" y="660"/>
                      <a:pt x="5356" y="48"/>
                    </a:cubicBezTo>
                    <a:cubicBezTo>
                      <a:pt x="5293" y="17"/>
                      <a:pt x="5238" y="1"/>
                      <a:pt x="518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8" name="Google Shape;10240;p74">
              <a:extLst>
                <a:ext uri="{FF2B5EF4-FFF2-40B4-BE49-F238E27FC236}">
                  <a16:creationId xmlns:a16="http://schemas.microsoft.com/office/drawing/2014/main" id="{67FA323B-B014-AF58-499D-C07859AD36AA}"/>
                </a:ext>
              </a:extLst>
            </p:cNvPr>
            <p:cNvGrpSpPr/>
            <p:nvPr/>
          </p:nvGrpSpPr>
          <p:grpSpPr>
            <a:xfrm>
              <a:off x="7149309" y="4627475"/>
              <a:ext cx="518704" cy="480494"/>
              <a:chOff x="4266025" y="3609275"/>
              <a:chExt cx="299325" cy="277275"/>
            </a:xfrm>
            <a:grpFill/>
          </p:grpSpPr>
          <p:sp>
            <p:nvSpPr>
              <p:cNvPr id="166" name="Google Shape;10241;p74">
                <a:extLst>
                  <a:ext uri="{FF2B5EF4-FFF2-40B4-BE49-F238E27FC236}">
                    <a16:creationId xmlns:a16="http://schemas.microsoft.com/office/drawing/2014/main" id="{5838CCBB-B1DF-5E4E-15E3-7F044E0B58C8}"/>
                  </a:ext>
                </a:extLst>
              </p:cNvPr>
              <p:cNvSpPr/>
              <p:nvPr/>
            </p:nvSpPr>
            <p:spPr>
              <a:xfrm>
                <a:off x="4266025" y="3609275"/>
                <a:ext cx="299325" cy="224500"/>
              </a:xfrm>
              <a:custGeom>
                <a:avLst/>
                <a:gdLst/>
                <a:ahLst/>
                <a:cxnLst/>
                <a:rect l="l" t="t" r="r" b="b"/>
                <a:pathLst>
                  <a:path w="11973" h="8980" extrusionOk="0">
                    <a:moveTo>
                      <a:pt x="2017" y="3749"/>
                    </a:moveTo>
                    <a:lnTo>
                      <a:pt x="3119" y="5514"/>
                    </a:lnTo>
                    <a:lnTo>
                      <a:pt x="914" y="5514"/>
                    </a:lnTo>
                    <a:lnTo>
                      <a:pt x="2017" y="3749"/>
                    </a:lnTo>
                    <a:close/>
                    <a:moveTo>
                      <a:pt x="9641" y="3749"/>
                    </a:moveTo>
                    <a:lnTo>
                      <a:pt x="10744" y="5514"/>
                    </a:lnTo>
                    <a:lnTo>
                      <a:pt x="8538" y="5514"/>
                    </a:lnTo>
                    <a:lnTo>
                      <a:pt x="9641" y="3749"/>
                    </a:lnTo>
                    <a:close/>
                    <a:moveTo>
                      <a:pt x="5892" y="0"/>
                    </a:moveTo>
                    <a:cubicBezTo>
                      <a:pt x="5325" y="0"/>
                      <a:pt x="4852" y="473"/>
                      <a:pt x="4852" y="1040"/>
                    </a:cubicBezTo>
                    <a:lnTo>
                      <a:pt x="4852" y="1166"/>
                    </a:lnTo>
                    <a:lnTo>
                      <a:pt x="4537" y="1324"/>
                    </a:lnTo>
                    <a:cubicBezTo>
                      <a:pt x="3812" y="1733"/>
                      <a:pt x="3529" y="1891"/>
                      <a:pt x="3025" y="1954"/>
                    </a:cubicBezTo>
                    <a:cubicBezTo>
                      <a:pt x="2867" y="1607"/>
                      <a:pt x="2521" y="1324"/>
                      <a:pt x="2080" y="1324"/>
                    </a:cubicBezTo>
                    <a:cubicBezTo>
                      <a:pt x="1702" y="1324"/>
                      <a:pt x="1324" y="1576"/>
                      <a:pt x="1166" y="1922"/>
                    </a:cubicBezTo>
                    <a:cubicBezTo>
                      <a:pt x="946" y="1891"/>
                      <a:pt x="693" y="1796"/>
                      <a:pt x="504" y="1733"/>
                    </a:cubicBezTo>
                    <a:cubicBezTo>
                      <a:pt x="454" y="1708"/>
                      <a:pt x="403" y="1696"/>
                      <a:pt x="355" y="1696"/>
                    </a:cubicBezTo>
                    <a:cubicBezTo>
                      <a:pt x="223" y="1696"/>
                      <a:pt x="110" y="1784"/>
                      <a:pt x="63" y="1922"/>
                    </a:cubicBezTo>
                    <a:cubicBezTo>
                      <a:pt x="0" y="2111"/>
                      <a:pt x="63" y="2332"/>
                      <a:pt x="252" y="2363"/>
                    </a:cubicBezTo>
                    <a:cubicBezTo>
                      <a:pt x="536" y="2489"/>
                      <a:pt x="820" y="2552"/>
                      <a:pt x="1135" y="2615"/>
                    </a:cubicBezTo>
                    <a:cubicBezTo>
                      <a:pt x="1198" y="2867"/>
                      <a:pt x="1387" y="3119"/>
                      <a:pt x="1607" y="3277"/>
                    </a:cubicBezTo>
                    <a:lnTo>
                      <a:pt x="95" y="5671"/>
                    </a:lnTo>
                    <a:cubicBezTo>
                      <a:pt x="95" y="5703"/>
                      <a:pt x="63" y="5829"/>
                      <a:pt x="63" y="5860"/>
                    </a:cubicBezTo>
                    <a:lnTo>
                      <a:pt x="63" y="6238"/>
                    </a:lnTo>
                    <a:cubicBezTo>
                      <a:pt x="63" y="7372"/>
                      <a:pt x="1009" y="8318"/>
                      <a:pt x="2143" y="8318"/>
                    </a:cubicBezTo>
                    <a:cubicBezTo>
                      <a:pt x="3308" y="8318"/>
                      <a:pt x="4254" y="7372"/>
                      <a:pt x="4254" y="6238"/>
                    </a:cubicBezTo>
                    <a:lnTo>
                      <a:pt x="4254" y="5860"/>
                    </a:lnTo>
                    <a:cubicBezTo>
                      <a:pt x="4254" y="5829"/>
                      <a:pt x="4191" y="5703"/>
                      <a:pt x="4191" y="5671"/>
                    </a:cubicBezTo>
                    <a:lnTo>
                      <a:pt x="2710" y="3277"/>
                    </a:lnTo>
                    <a:cubicBezTo>
                      <a:pt x="2930" y="3151"/>
                      <a:pt x="3088" y="2930"/>
                      <a:pt x="3182" y="2647"/>
                    </a:cubicBezTo>
                    <a:cubicBezTo>
                      <a:pt x="3844" y="2521"/>
                      <a:pt x="4191" y="2363"/>
                      <a:pt x="4947" y="1922"/>
                    </a:cubicBezTo>
                    <a:lnTo>
                      <a:pt x="4947" y="8979"/>
                    </a:lnTo>
                    <a:lnTo>
                      <a:pt x="7089" y="8979"/>
                    </a:lnTo>
                    <a:lnTo>
                      <a:pt x="7089" y="1922"/>
                    </a:lnTo>
                    <a:cubicBezTo>
                      <a:pt x="7814" y="2332"/>
                      <a:pt x="8192" y="2521"/>
                      <a:pt x="8853" y="2647"/>
                    </a:cubicBezTo>
                    <a:cubicBezTo>
                      <a:pt x="8916" y="2899"/>
                      <a:pt x="9074" y="3119"/>
                      <a:pt x="9326" y="3277"/>
                    </a:cubicBezTo>
                    <a:lnTo>
                      <a:pt x="7814" y="5671"/>
                    </a:lnTo>
                    <a:cubicBezTo>
                      <a:pt x="7814" y="5703"/>
                      <a:pt x="7782" y="5829"/>
                      <a:pt x="7782" y="5860"/>
                    </a:cubicBezTo>
                    <a:lnTo>
                      <a:pt x="7782" y="6238"/>
                    </a:lnTo>
                    <a:cubicBezTo>
                      <a:pt x="7782" y="7372"/>
                      <a:pt x="8727" y="8318"/>
                      <a:pt x="9861" y="8318"/>
                    </a:cubicBezTo>
                    <a:cubicBezTo>
                      <a:pt x="11027" y="8318"/>
                      <a:pt x="11972" y="7372"/>
                      <a:pt x="11972" y="6238"/>
                    </a:cubicBezTo>
                    <a:lnTo>
                      <a:pt x="11972" y="5860"/>
                    </a:lnTo>
                    <a:cubicBezTo>
                      <a:pt x="11972" y="5829"/>
                      <a:pt x="11909" y="5703"/>
                      <a:pt x="11909" y="5671"/>
                    </a:cubicBezTo>
                    <a:lnTo>
                      <a:pt x="10429" y="3277"/>
                    </a:lnTo>
                    <a:cubicBezTo>
                      <a:pt x="10429" y="3151"/>
                      <a:pt x="10618" y="2930"/>
                      <a:pt x="10681" y="2615"/>
                    </a:cubicBezTo>
                    <a:cubicBezTo>
                      <a:pt x="10933" y="2521"/>
                      <a:pt x="11248" y="2458"/>
                      <a:pt x="11531" y="2363"/>
                    </a:cubicBezTo>
                    <a:cubicBezTo>
                      <a:pt x="11720" y="2300"/>
                      <a:pt x="11815" y="2080"/>
                      <a:pt x="11720" y="1922"/>
                    </a:cubicBezTo>
                    <a:cubicBezTo>
                      <a:pt x="11674" y="1784"/>
                      <a:pt x="11560" y="1696"/>
                      <a:pt x="11429" y="1696"/>
                    </a:cubicBezTo>
                    <a:cubicBezTo>
                      <a:pt x="11380" y="1696"/>
                      <a:pt x="11330" y="1708"/>
                      <a:pt x="11279" y="1733"/>
                    </a:cubicBezTo>
                    <a:cubicBezTo>
                      <a:pt x="11059" y="1796"/>
                      <a:pt x="10870" y="1891"/>
                      <a:pt x="10618" y="1922"/>
                    </a:cubicBezTo>
                    <a:cubicBezTo>
                      <a:pt x="10460" y="1576"/>
                      <a:pt x="10113" y="1324"/>
                      <a:pt x="9704" y="1324"/>
                    </a:cubicBezTo>
                    <a:cubicBezTo>
                      <a:pt x="9294" y="1324"/>
                      <a:pt x="8916" y="1576"/>
                      <a:pt x="8790" y="1954"/>
                    </a:cubicBezTo>
                    <a:cubicBezTo>
                      <a:pt x="8255" y="1891"/>
                      <a:pt x="8003" y="1733"/>
                      <a:pt x="7278" y="1324"/>
                    </a:cubicBezTo>
                    <a:lnTo>
                      <a:pt x="6963" y="1166"/>
                    </a:lnTo>
                    <a:lnTo>
                      <a:pt x="6963" y="1040"/>
                    </a:lnTo>
                    <a:cubicBezTo>
                      <a:pt x="6963" y="441"/>
                      <a:pt x="6490" y="0"/>
                      <a:pt x="589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7" name="Google Shape;10242;p74">
                <a:extLst>
                  <a:ext uri="{FF2B5EF4-FFF2-40B4-BE49-F238E27FC236}">
                    <a16:creationId xmlns:a16="http://schemas.microsoft.com/office/drawing/2014/main" id="{EBBA51D9-BE35-A34F-D992-78DA57E1F7AE}"/>
                  </a:ext>
                </a:extLst>
              </p:cNvPr>
              <p:cNvSpPr/>
              <p:nvPr/>
            </p:nvSpPr>
            <p:spPr>
              <a:xfrm>
                <a:off x="4332975" y="3851850"/>
                <a:ext cx="157550" cy="34700"/>
              </a:xfrm>
              <a:custGeom>
                <a:avLst/>
                <a:gdLst/>
                <a:ahLst/>
                <a:cxnLst/>
                <a:rect l="l" t="t" r="r" b="b"/>
                <a:pathLst>
                  <a:path w="6302" h="1388" extrusionOk="0">
                    <a:moveTo>
                      <a:pt x="693" y="1"/>
                    </a:moveTo>
                    <a:cubicBezTo>
                      <a:pt x="315" y="1"/>
                      <a:pt x="0" y="316"/>
                      <a:pt x="0" y="694"/>
                    </a:cubicBezTo>
                    <a:lnTo>
                      <a:pt x="0" y="1040"/>
                    </a:lnTo>
                    <a:cubicBezTo>
                      <a:pt x="0" y="1261"/>
                      <a:pt x="158" y="1387"/>
                      <a:pt x="347" y="1387"/>
                    </a:cubicBezTo>
                    <a:lnTo>
                      <a:pt x="5955" y="1387"/>
                    </a:lnTo>
                    <a:cubicBezTo>
                      <a:pt x="6144" y="1356"/>
                      <a:pt x="6301" y="1198"/>
                      <a:pt x="6301" y="1040"/>
                    </a:cubicBezTo>
                    <a:lnTo>
                      <a:pt x="6301" y="694"/>
                    </a:lnTo>
                    <a:cubicBezTo>
                      <a:pt x="6301" y="316"/>
                      <a:pt x="5986" y="1"/>
                      <a:pt x="55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9" name="Google Shape;10303;p74">
              <a:extLst>
                <a:ext uri="{FF2B5EF4-FFF2-40B4-BE49-F238E27FC236}">
                  <a16:creationId xmlns:a16="http://schemas.microsoft.com/office/drawing/2014/main" id="{380E66FD-0DE1-97D3-58B3-C7E40A15010C}"/>
                </a:ext>
              </a:extLst>
            </p:cNvPr>
            <p:cNvGrpSpPr/>
            <p:nvPr/>
          </p:nvGrpSpPr>
          <p:grpSpPr>
            <a:xfrm>
              <a:off x="8144669" y="4585628"/>
              <a:ext cx="511903" cy="511859"/>
              <a:chOff x="4628325" y="3599825"/>
              <a:chExt cx="295400" cy="295375"/>
            </a:xfrm>
            <a:grpFill/>
          </p:grpSpPr>
          <p:sp>
            <p:nvSpPr>
              <p:cNvPr id="154" name="Google Shape;10304;p74">
                <a:extLst>
                  <a:ext uri="{FF2B5EF4-FFF2-40B4-BE49-F238E27FC236}">
                    <a16:creationId xmlns:a16="http://schemas.microsoft.com/office/drawing/2014/main" id="{77B95B9B-D100-39A1-9A9A-444BACBFE213}"/>
                  </a:ext>
                </a:extLst>
              </p:cNvPr>
              <p:cNvSpPr/>
              <p:nvPr/>
            </p:nvSpPr>
            <p:spPr>
              <a:xfrm>
                <a:off x="4679525" y="3686450"/>
                <a:ext cx="1735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3467" extrusionOk="0">
                    <a:moveTo>
                      <a:pt x="0" y="1"/>
                    </a:moveTo>
                    <a:lnTo>
                      <a:pt x="0" y="3466"/>
                    </a:lnTo>
                    <a:lnTo>
                      <a:pt x="694" y="3466"/>
                    </a:lnTo>
                    <a:lnTo>
                      <a:pt x="69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Google Shape;10305;p74">
                <a:extLst>
                  <a:ext uri="{FF2B5EF4-FFF2-40B4-BE49-F238E27FC236}">
                    <a16:creationId xmlns:a16="http://schemas.microsoft.com/office/drawing/2014/main" id="{98615951-967E-E663-8196-79B6B54D89C4}"/>
                  </a:ext>
                </a:extLst>
              </p:cNvPr>
              <p:cNvSpPr/>
              <p:nvPr/>
            </p:nvSpPr>
            <p:spPr>
              <a:xfrm>
                <a:off x="4854375" y="3686450"/>
                <a:ext cx="1815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467" extrusionOk="0">
                    <a:moveTo>
                      <a:pt x="1" y="1"/>
                    </a:moveTo>
                    <a:lnTo>
                      <a:pt x="1" y="3466"/>
                    </a:lnTo>
                    <a:lnTo>
                      <a:pt x="725" y="3466"/>
                    </a:lnTo>
                    <a:lnTo>
                      <a:pt x="7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Google Shape;10306;p74">
                <a:extLst>
                  <a:ext uri="{FF2B5EF4-FFF2-40B4-BE49-F238E27FC236}">
                    <a16:creationId xmlns:a16="http://schemas.microsoft.com/office/drawing/2014/main" id="{B9EFEEE0-47C0-1DF5-23DE-D62018E673D3}"/>
                  </a:ext>
                </a:extLst>
              </p:cNvPr>
              <p:cNvSpPr/>
              <p:nvPr/>
            </p:nvSpPr>
            <p:spPr>
              <a:xfrm>
                <a:off x="4679525" y="3790425"/>
                <a:ext cx="1735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4160" extrusionOk="0">
                    <a:moveTo>
                      <a:pt x="0" y="0"/>
                    </a:moveTo>
                    <a:lnTo>
                      <a:pt x="0" y="4159"/>
                    </a:lnTo>
                    <a:lnTo>
                      <a:pt x="694" y="4159"/>
                    </a:lnTo>
                    <a:lnTo>
                      <a:pt x="6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Google Shape;10307;p74">
                <a:extLst>
                  <a:ext uri="{FF2B5EF4-FFF2-40B4-BE49-F238E27FC236}">
                    <a16:creationId xmlns:a16="http://schemas.microsoft.com/office/drawing/2014/main" id="{E2E0EA92-FC2D-CEA4-6FFB-210FE69E42F7}"/>
                  </a:ext>
                </a:extLst>
              </p:cNvPr>
              <p:cNvSpPr/>
              <p:nvPr/>
            </p:nvSpPr>
            <p:spPr>
              <a:xfrm>
                <a:off x="4854375" y="3790425"/>
                <a:ext cx="1815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4160" extrusionOk="0">
                    <a:moveTo>
                      <a:pt x="1" y="0"/>
                    </a:moveTo>
                    <a:lnTo>
                      <a:pt x="1" y="4159"/>
                    </a:lnTo>
                    <a:lnTo>
                      <a:pt x="725" y="4159"/>
                    </a:lnTo>
                    <a:lnTo>
                      <a:pt x="72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Google Shape;10308;p74">
                <a:extLst>
                  <a:ext uri="{FF2B5EF4-FFF2-40B4-BE49-F238E27FC236}">
                    <a16:creationId xmlns:a16="http://schemas.microsoft.com/office/drawing/2014/main" id="{87BBCC33-B6DA-3EAF-8288-83371CCE9103}"/>
                  </a:ext>
                </a:extLst>
              </p:cNvPr>
              <p:cNvSpPr/>
              <p:nvPr/>
            </p:nvSpPr>
            <p:spPr>
              <a:xfrm>
                <a:off x="4628325" y="3686450"/>
                <a:ext cx="3467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3467" extrusionOk="0">
                    <a:moveTo>
                      <a:pt x="1009" y="1"/>
                    </a:moveTo>
                    <a:cubicBezTo>
                      <a:pt x="442" y="1"/>
                      <a:pt x="1" y="442"/>
                      <a:pt x="1" y="1009"/>
                    </a:cubicBezTo>
                    <a:lnTo>
                      <a:pt x="1" y="2049"/>
                    </a:lnTo>
                    <a:cubicBezTo>
                      <a:pt x="1" y="2427"/>
                      <a:pt x="158" y="2773"/>
                      <a:pt x="442" y="3025"/>
                    </a:cubicBezTo>
                    <a:cubicBezTo>
                      <a:pt x="662" y="3340"/>
                      <a:pt x="1009" y="3466"/>
                      <a:pt x="1387" y="3466"/>
                    </a:cubicBezTo>
                    <a:lnTo>
                      <a:pt x="138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Google Shape;10309;p74">
                <a:extLst>
                  <a:ext uri="{FF2B5EF4-FFF2-40B4-BE49-F238E27FC236}">
                    <a16:creationId xmlns:a16="http://schemas.microsoft.com/office/drawing/2014/main" id="{84525416-4664-E107-07F5-5879F5834332}"/>
                  </a:ext>
                </a:extLst>
              </p:cNvPr>
              <p:cNvSpPr/>
              <p:nvPr/>
            </p:nvSpPr>
            <p:spPr>
              <a:xfrm>
                <a:off x="4714975" y="3686450"/>
                <a:ext cx="12210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3467" extrusionOk="0">
                    <a:moveTo>
                      <a:pt x="0" y="1"/>
                    </a:moveTo>
                    <a:lnTo>
                      <a:pt x="0" y="3466"/>
                    </a:lnTo>
                    <a:lnTo>
                      <a:pt x="4883" y="3466"/>
                    </a:lnTo>
                    <a:lnTo>
                      <a:pt x="488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Google Shape;10310;p74">
                <a:extLst>
                  <a:ext uri="{FF2B5EF4-FFF2-40B4-BE49-F238E27FC236}">
                    <a16:creationId xmlns:a16="http://schemas.microsoft.com/office/drawing/2014/main" id="{31DA9AC6-6B32-2404-3F8D-D70CA3435FFE}"/>
                  </a:ext>
                </a:extLst>
              </p:cNvPr>
              <p:cNvSpPr/>
              <p:nvPr/>
            </p:nvSpPr>
            <p:spPr>
              <a:xfrm>
                <a:off x="4889025" y="3777825"/>
                <a:ext cx="34700" cy="117375"/>
              </a:xfrm>
              <a:custGeom>
                <a:avLst/>
                <a:gdLst/>
                <a:ahLst/>
                <a:cxnLst/>
                <a:rect l="l" t="t" r="r" b="b"/>
                <a:pathLst>
                  <a:path w="1388" h="4695" extrusionOk="0">
                    <a:moveTo>
                      <a:pt x="1387" y="0"/>
                    </a:moveTo>
                    <a:cubicBezTo>
                      <a:pt x="977" y="315"/>
                      <a:pt x="505" y="504"/>
                      <a:pt x="1" y="504"/>
                    </a:cubicBezTo>
                    <a:lnTo>
                      <a:pt x="1" y="4695"/>
                    </a:lnTo>
                    <a:lnTo>
                      <a:pt x="347" y="4695"/>
                    </a:lnTo>
                    <a:cubicBezTo>
                      <a:pt x="946" y="4695"/>
                      <a:pt x="1387" y="4222"/>
                      <a:pt x="1387" y="3655"/>
                    </a:cubicBezTo>
                    <a:lnTo>
                      <a:pt x="138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1" name="Google Shape;10311;p74">
                <a:extLst>
                  <a:ext uri="{FF2B5EF4-FFF2-40B4-BE49-F238E27FC236}">
                    <a16:creationId xmlns:a16="http://schemas.microsoft.com/office/drawing/2014/main" id="{95A9ADF4-09A9-137D-DB2B-2DA5244ABF3E}"/>
                  </a:ext>
                </a:extLst>
              </p:cNvPr>
              <p:cNvSpPr/>
              <p:nvPr/>
            </p:nvSpPr>
            <p:spPr>
              <a:xfrm>
                <a:off x="4628325" y="3777825"/>
                <a:ext cx="34675" cy="116600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4664" extrusionOk="0">
                    <a:moveTo>
                      <a:pt x="1" y="0"/>
                    </a:moveTo>
                    <a:lnTo>
                      <a:pt x="1" y="3655"/>
                    </a:lnTo>
                    <a:cubicBezTo>
                      <a:pt x="1" y="4222"/>
                      <a:pt x="442" y="4663"/>
                      <a:pt x="1009" y="4663"/>
                    </a:cubicBezTo>
                    <a:lnTo>
                      <a:pt x="1387" y="4663"/>
                    </a:lnTo>
                    <a:lnTo>
                      <a:pt x="1387" y="504"/>
                    </a:lnTo>
                    <a:cubicBezTo>
                      <a:pt x="851" y="504"/>
                      <a:pt x="379" y="315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2" name="Google Shape;10312;p74">
                <a:extLst>
                  <a:ext uri="{FF2B5EF4-FFF2-40B4-BE49-F238E27FC236}">
                    <a16:creationId xmlns:a16="http://schemas.microsoft.com/office/drawing/2014/main" id="{E5173F02-9482-0438-8F3B-D725CE2684C6}"/>
                  </a:ext>
                </a:extLst>
              </p:cNvPr>
              <p:cNvSpPr/>
              <p:nvPr/>
            </p:nvSpPr>
            <p:spPr>
              <a:xfrm>
                <a:off x="4766950" y="3790425"/>
                <a:ext cx="17350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726" extrusionOk="0">
                    <a:moveTo>
                      <a:pt x="1" y="0"/>
                    </a:moveTo>
                    <a:lnTo>
                      <a:pt x="1" y="347"/>
                    </a:lnTo>
                    <a:cubicBezTo>
                      <a:pt x="1" y="568"/>
                      <a:pt x="158" y="725"/>
                      <a:pt x="347" y="725"/>
                    </a:cubicBezTo>
                    <a:cubicBezTo>
                      <a:pt x="568" y="725"/>
                      <a:pt x="694" y="568"/>
                      <a:pt x="694" y="347"/>
                    </a:cubicBezTo>
                    <a:lnTo>
                      <a:pt x="6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3" name="Google Shape;10313;p74">
                <a:extLst>
                  <a:ext uri="{FF2B5EF4-FFF2-40B4-BE49-F238E27FC236}">
                    <a16:creationId xmlns:a16="http://schemas.microsoft.com/office/drawing/2014/main" id="{3A1E8174-88B9-376A-6EF8-FE95E89E4D6D}"/>
                  </a:ext>
                </a:extLst>
              </p:cNvPr>
              <p:cNvSpPr/>
              <p:nvPr/>
            </p:nvSpPr>
            <p:spPr>
              <a:xfrm>
                <a:off x="4889025" y="3686450"/>
                <a:ext cx="3470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1388" h="3467" extrusionOk="0">
                    <a:moveTo>
                      <a:pt x="1" y="1"/>
                    </a:moveTo>
                    <a:lnTo>
                      <a:pt x="1" y="3466"/>
                    </a:lnTo>
                    <a:cubicBezTo>
                      <a:pt x="347" y="3466"/>
                      <a:pt x="662" y="3340"/>
                      <a:pt x="946" y="3088"/>
                    </a:cubicBezTo>
                    <a:cubicBezTo>
                      <a:pt x="1229" y="2836"/>
                      <a:pt x="1387" y="2458"/>
                      <a:pt x="1387" y="2080"/>
                    </a:cubicBezTo>
                    <a:lnTo>
                      <a:pt x="1387" y="1040"/>
                    </a:lnTo>
                    <a:cubicBezTo>
                      <a:pt x="1387" y="442"/>
                      <a:pt x="914" y="1"/>
                      <a:pt x="3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4" name="Google Shape;10314;p74">
                <a:extLst>
                  <a:ext uri="{FF2B5EF4-FFF2-40B4-BE49-F238E27FC236}">
                    <a16:creationId xmlns:a16="http://schemas.microsoft.com/office/drawing/2014/main" id="{69292871-25F1-7859-B4E0-3B9A0B3363D8}"/>
                  </a:ext>
                </a:extLst>
              </p:cNvPr>
              <p:cNvSpPr/>
              <p:nvPr/>
            </p:nvSpPr>
            <p:spPr>
              <a:xfrm>
                <a:off x="4714975" y="3790425"/>
                <a:ext cx="12210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4160" extrusionOk="0">
                    <a:moveTo>
                      <a:pt x="0" y="0"/>
                    </a:moveTo>
                    <a:lnTo>
                      <a:pt x="0" y="4159"/>
                    </a:lnTo>
                    <a:lnTo>
                      <a:pt x="4883" y="4159"/>
                    </a:lnTo>
                    <a:lnTo>
                      <a:pt x="4883" y="0"/>
                    </a:lnTo>
                    <a:lnTo>
                      <a:pt x="3466" y="0"/>
                    </a:lnTo>
                    <a:lnTo>
                      <a:pt x="3466" y="347"/>
                    </a:lnTo>
                    <a:cubicBezTo>
                      <a:pt x="3466" y="946"/>
                      <a:pt x="2993" y="1387"/>
                      <a:pt x="2426" y="1387"/>
                    </a:cubicBezTo>
                    <a:cubicBezTo>
                      <a:pt x="1827" y="1387"/>
                      <a:pt x="1418" y="914"/>
                      <a:pt x="1418" y="347"/>
                    </a:cubicBezTo>
                    <a:lnTo>
                      <a:pt x="141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5" name="Google Shape;10315;p74">
                <a:extLst>
                  <a:ext uri="{FF2B5EF4-FFF2-40B4-BE49-F238E27FC236}">
                    <a16:creationId xmlns:a16="http://schemas.microsoft.com/office/drawing/2014/main" id="{C8C406B8-56AB-F190-098B-9FFBDF058C96}"/>
                  </a:ext>
                </a:extLst>
              </p:cNvPr>
              <p:cNvSpPr/>
              <p:nvPr/>
            </p:nvSpPr>
            <p:spPr>
              <a:xfrm>
                <a:off x="4714175" y="3599825"/>
                <a:ext cx="122100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2773" extrusionOk="0">
                    <a:moveTo>
                      <a:pt x="2427" y="0"/>
                    </a:moveTo>
                    <a:cubicBezTo>
                      <a:pt x="1103" y="0"/>
                      <a:pt x="1" y="1103"/>
                      <a:pt x="1" y="2426"/>
                    </a:cubicBezTo>
                    <a:lnTo>
                      <a:pt x="1" y="2773"/>
                    </a:lnTo>
                    <a:lnTo>
                      <a:pt x="1355" y="2773"/>
                    </a:lnTo>
                    <a:lnTo>
                      <a:pt x="1355" y="2426"/>
                    </a:lnTo>
                    <a:cubicBezTo>
                      <a:pt x="1355" y="1828"/>
                      <a:pt x="1828" y="1418"/>
                      <a:pt x="2395" y="1418"/>
                    </a:cubicBezTo>
                    <a:cubicBezTo>
                      <a:pt x="2994" y="1418"/>
                      <a:pt x="3403" y="1891"/>
                      <a:pt x="3403" y="2426"/>
                    </a:cubicBezTo>
                    <a:lnTo>
                      <a:pt x="3403" y="2773"/>
                    </a:lnTo>
                    <a:lnTo>
                      <a:pt x="4884" y="2773"/>
                    </a:lnTo>
                    <a:lnTo>
                      <a:pt x="4884" y="2426"/>
                    </a:lnTo>
                    <a:cubicBezTo>
                      <a:pt x="4884" y="1103"/>
                      <a:pt x="3781" y="0"/>
                      <a:pt x="24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0" name="Google Shape;10341;p74">
              <a:extLst>
                <a:ext uri="{FF2B5EF4-FFF2-40B4-BE49-F238E27FC236}">
                  <a16:creationId xmlns:a16="http://schemas.microsoft.com/office/drawing/2014/main" id="{3C3E760A-9728-787E-8F0B-F0F102E26F76}"/>
                </a:ext>
              </a:extLst>
            </p:cNvPr>
            <p:cNvGrpSpPr/>
            <p:nvPr/>
          </p:nvGrpSpPr>
          <p:grpSpPr>
            <a:xfrm>
              <a:off x="11843807" y="3665355"/>
              <a:ext cx="368772" cy="483471"/>
              <a:chOff x="3167275" y="3227275"/>
              <a:chExt cx="225300" cy="295375"/>
            </a:xfrm>
            <a:grpFill/>
          </p:grpSpPr>
          <p:sp>
            <p:nvSpPr>
              <p:cNvPr id="149" name="Google Shape;10342;p74">
                <a:extLst>
                  <a:ext uri="{FF2B5EF4-FFF2-40B4-BE49-F238E27FC236}">
                    <a16:creationId xmlns:a16="http://schemas.microsoft.com/office/drawing/2014/main" id="{38B778C1-DBD7-D06C-0C24-5D359ED753C0}"/>
                  </a:ext>
                </a:extLst>
              </p:cNvPr>
              <p:cNvSpPr/>
              <p:nvPr/>
            </p:nvSpPr>
            <p:spPr>
              <a:xfrm>
                <a:off x="3167275" y="3227275"/>
                <a:ext cx="225300" cy="207950"/>
              </a:xfrm>
              <a:custGeom>
                <a:avLst/>
                <a:gdLst/>
                <a:ahLst/>
                <a:cxnLst/>
                <a:rect l="l" t="t" r="r" b="b"/>
                <a:pathLst>
                  <a:path w="9012" h="8318" extrusionOk="0">
                    <a:moveTo>
                      <a:pt x="4538" y="1"/>
                    </a:moveTo>
                    <a:cubicBezTo>
                      <a:pt x="2112" y="1"/>
                      <a:pt x="1" y="1985"/>
                      <a:pt x="32" y="4537"/>
                    </a:cubicBezTo>
                    <a:cubicBezTo>
                      <a:pt x="32" y="5860"/>
                      <a:pt x="631" y="7184"/>
                      <a:pt x="1797" y="8066"/>
                    </a:cubicBezTo>
                    <a:cubicBezTo>
                      <a:pt x="1923" y="8192"/>
                      <a:pt x="2017" y="8223"/>
                      <a:pt x="2049" y="8318"/>
                    </a:cubicBezTo>
                    <a:lnTo>
                      <a:pt x="4160" y="8318"/>
                    </a:lnTo>
                    <a:lnTo>
                      <a:pt x="4160" y="6900"/>
                    </a:lnTo>
                    <a:lnTo>
                      <a:pt x="2427" y="6900"/>
                    </a:lnTo>
                    <a:cubicBezTo>
                      <a:pt x="2238" y="6900"/>
                      <a:pt x="2080" y="6743"/>
                      <a:pt x="2080" y="6554"/>
                    </a:cubicBezTo>
                    <a:lnTo>
                      <a:pt x="2080" y="5829"/>
                    </a:lnTo>
                    <a:cubicBezTo>
                      <a:pt x="2080" y="4852"/>
                      <a:pt x="2679" y="4033"/>
                      <a:pt x="3498" y="3624"/>
                    </a:cubicBezTo>
                    <a:cubicBezTo>
                      <a:pt x="3277" y="3403"/>
                      <a:pt x="3151" y="3088"/>
                      <a:pt x="3151" y="2678"/>
                    </a:cubicBezTo>
                    <a:cubicBezTo>
                      <a:pt x="3151" y="1922"/>
                      <a:pt x="3782" y="1292"/>
                      <a:pt x="4538" y="1292"/>
                    </a:cubicBezTo>
                    <a:cubicBezTo>
                      <a:pt x="5262" y="1292"/>
                      <a:pt x="5892" y="1922"/>
                      <a:pt x="5892" y="2678"/>
                    </a:cubicBezTo>
                    <a:cubicBezTo>
                      <a:pt x="5892" y="3025"/>
                      <a:pt x="5735" y="3340"/>
                      <a:pt x="5546" y="3624"/>
                    </a:cubicBezTo>
                    <a:cubicBezTo>
                      <a:pt x="6365" y="4033"/>
                      <a:pt x="6964" y="4852"/>
                      <a:pt x="6964" y="5829"/>
                    </a:cubicBezTo>
                    <a:lnTo>
                      <a:pt x="6964" y="6554"/>
                    </a:lnTo>
                    <a:cubicBezTo>
                      <a:pt x="6964" y="6743"/>
                      <a:pt x="6806" y="6900"/>
                      <a:pt x="6617" y="6900"/>
                    </a:cubicBezTo>
                    <a:lnTo>
                      <a:pt x="4884" y="6900"/>
                    </a:lnTo>
                    <a:lnTo>
                      <a:pt x="4884" y="8318"/>
                    </a:lnTo>
                    <a:lnTo>
                      <a:pt x="6995" y="8318"/>
                    </a:lnTo>
                    <a:cubicBezTo>
                      <a:pt x="7027" y="8286"/>
                      <a:pt x="7121" y="8192"/>
                      <a:pt x="7247" y="8129"/>
                    </a:cubicBezTo>
                    <a:cubicBezTo>
                      <a:pt x="8413" y="7184"/>
                      <a:pt x="9011" y="5829"/>
                      <a:pt x="9011" y="4506"/>
                    </a:cubicBezTo>
                    <a:cubicBezTo>
                      <a:pt x="9011" y="2017"/>
                      <a:pt x="6995" y="1"/>
                      <a:pt x="453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Google Shape;10343;p74">
                <a:extLst>
                  <a:ext uri="{FF2B5EF4-FFF2-40B4-BE49-F238E27FC236}">
                    <a16:creationId xmlns:a16="http://schemas.microsoft.com/office/drawing/2014/main" id="{6655786A-6974-5F18-33EB-E852B575495D}"/>
                  </a:ext>
                </a:extLst>
              </p:cNvPr>
              <p:cNvSpPr/>
              <p:nvPr/>
            </p:nvSpPr>
            <p:spPr>
              <a:xfrm>
                <a:off x="3262600" y="3278475"/>
                <a:ext cx="3545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19" extrusionOk="0">
                    <a:moveTo>
                      <a:pt x="725" y="0"/>
                    </a:moveTo>
                    <a:cubicBezTo>
                      <a:pt x="315" y="0"/>
                      <a:pt x="0" y="315"/>
                      <a:pt x="0" y="725"/>
                    </a:cubicBezTo>
                    <a:cubicBezTo>
                      <a:pt x="0" y="1103"/>
                      <a:pt x="315" y="1418"/>
                      <a:pt x="725" y="1418"/>
                    </a:cubicBezTo>
                    <a:cubicBezTo>
                      <a:pt x="1103" y="1418"/>
                      <a:pt x="1418" y="1103"/>
                      <a:pt x="1418" y="725"/>
                    </a:cubicBezTo>
                    <a:cubicBezTo>
                      <a:pt x="1418" y="315"/>
                      <a:pt x="1103" y="0"/>
                      <a:pt x="7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Google Shape;10344;p74">
                <a:extLst>
                  <a:ext uri="{FF2B5EF4-FFF2-40B4-BE49-F238E27FC236}">
                    <a16:creationId xmlns:a16="http://schemas.microsoft.com/office/drawing/2014/main" id="{7EA55572-704C-83C4-4A41-96D4B79603C1}"/>
                  </a:ext>
                </a:extLst>
              </p:cNvPr>
              <p:cNvSpPr/>
              <p:nvPr/>
            </p:nvSpPr>
            <p:spPr>
              <a:xfrm>
                <a:off x="3220050" y="3452525"/>
                <a:ext cx="1213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4853" h="1419" extrusionOk="0">
                    <a:moveTo>
                      <a:pt x="1" y="1"/>
                    </a:moveTo>
                    <a:lnTo>
                      <a:pt x="1" y="347"/>
                    </a:lnTo>
                    <a:cubicBezTo>
                      <a:pt x="1" y="946"/>
                      <a:pt x="473" y="1419"/>
                      <a:pt x="1040" y="1419"/>
                    </a:cubicBezTo>
                    <a:lnTo>
                      <a:pt x="3781" y="1419"/>
                    </a:lnTo>
                    <a:cubicBezTo>
                      <a:pt x="4380" y="1419"/>
                      <a:pt x="4853" y="946"/>
                      <a:pt x="4853" y="347"/>
                    </a:cubicBezTo>
                    <a:lnTo>
                      <a:pt x="48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Google Shape;10345;p74">
                <a:extLst>
                  <a:ext uri="{FF2B5EF4-FFF2-40B4-BE49-F238E27FC236}">
                    <a16:creationId xmlns:a16="http://schemas.microsoft.com/office/drawing/2014/main" id="{43603275-BA7F-6B30-C80F-20CAC56F9F0E}"/>
                  </a:ext>
                </a:extLst>
              </p:cNvPr>
              <p:cNvSpPr/>
              <p:nvPr/>
            </p:nvSpPr>
            <p:spPr>
              <a:xfrm>
                <a:off x="3237375" y="3332025"/>
                <a:ext cx="8667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2080" extrusionOk="0">
                    <a:moveTo>
                      <a:pt x="1734" y="1"/>
                    </a:moveTo>
                    <a:cubicBezTo>
                      <a:pt x="789" y="1"/>
                      <a:pt x="1" y="725"/>
                      <a:pt x="1" y="1733"/>
                    </a:cubicBezTo>
                    <a:lnTo>
                      <a:pt x="1" y="2080"/>
                    </a:lnTo>
                    <a:lnTo>
                      <a:pt x="3466" y="2080"/>
                    </a:lnTo>
                    <a:lnTo>
                      <a:pt x="3466" y="1733"/>
                    </a:lnTo>
                    <a:cubicBezTo>
                      <a:pt x="3466" y="788"/>
                      <a:pt x="2679" y="1"/>
                      <a:pt x="173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3" name="Google Shape;10346;p74">
                <a:extLst>
                  <a:ext uri="{FF2B5EF4-FFF2-40B4-BE49-F238E27FC236}">
                    <a16:creationId xmlns:a16="http://schemas.microsoft.com/office/drawing/2014/main" id="{D2351953-3ADF-E3AA-CF4F-99442315AD71}"/>
                  </a:ext>
                </a:extLst>
              </p:cNvPr>
              <p:cNvSpPr/>
              <p:nvPr/>
            </p:nvSpPr>
            <p:spPr>
              <a:xfrm>
                <a:off x="3237375" y="3505300"/>
                <a:ext cx="87450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3498" h="694" extrusionOk="0">
                    <a:moveTo>
                      <a:pt x="32" y="1"/>
                    </a:moveTo>
                    <a:cubicBezTo>
                      <a:pt x="1" y="379"/>
                      <a:pt x="284" y="694"/>
                      <a:pt x="694" y="694"/>
                    </a:cubicBezTo>
                    <a:lnTo>
                      <a:pt x="2773" y="694"/>
                    </a:lnTo>
                    <a:cubicBezTo>
                      <a:pt x="3183" y="694"/>
                      <a:pt x="3498" y="379"/>
                      <a:pt x="349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1" name="Google Shape;10359;p74">
              <a:extLst>
                <a:ext uri="{FF2B5EF4-FFF2-40B4-BE49-F238E27FC236}">
                  <a16:creationId xmlns:a16="http://schemas.microsoft.com/office/drawing/2014/main" id="{8BF74AC9-8746-8669-E522-10A9DB3794B5}"/>
                </a:ext>
              </a:extLst>
            </p:cNvPr>
            <p:cNvGrpSpPr/>
            <p:nvPr/>
          </p:nvGrpSpPr>
          <p:grpSpPr>
            <a:xfrm>
              <a:off x="9082787" y="4641757"/>
              <a:ext cx="513246" cy="451814"/>
              <a:chOff x="4991425" y="3617150"/>
              <a:chExt cx="296175" cy="260725"/>
            </a:xfrm>
            <a:grpFill/>
          </p:grpSpPr>
          <p:sp>
            <p:nvSpPr>
              <p:cNvPr id="142" name="Google Shape;10360;p74">
                <a:extLst>
                  <a:ext uri="{FF2B5EF4-FFF2-40B4-BE49-F238E27FC236}">
                    <a16:creationId xmlns:a16="http://schemas.microsoft.com/office/drawing/2014/main" id="{D58B044C-243B-33DE-9C9D-6DE1D10C10B6}"/>
                  </a:ext>
                </a:extLst>
              </p:cNvPr>
              <p:cNvSpPr/>
              <p:nvPr/>
            </p:nvSpPr>
            <p:spPr>
              <a:xfrm>
                <a:off x="5069400" y="3738450"/>
                <a:ext cx="139425" cy="139425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5577" extrusionOk="0">
                    <a:moveTo>
                      <a:pt x="2804" y="0"/>
                    </a:moveTo>
                    <a:cubicBezTo>
                      <a:pt x="1607" y="0"/>
                      <a:pt x="1450" y="725"/>
                      <a:pt x="1009" y="3308"/>
                    </a:cubicBezTo>
                    <a:cubicBezTo>
                      <a:pt x="946" y="3749"/>
                      <a:pt x="851" y="4285"/>
                      <a:pt x="757" y="4883"/>
                    </a:cubicBezTo>
                    <a:lnTo>
                      <a:pt x="347" y="4883"/>
                    </a:lnTo>
                    <a:cubicBezTo>
                      <a:pt x="158" y="4883"/>
                      <a:pt x="0" y="5041"/>
                      <a:pt x="0" y="5230"/>
                    </a:cubicBezTo>
                    <a:cubicBezTo>
                      <a:pt x="0" y="5419"/>
                      <a:pt x="158" y="5576"/>
                      <a:pt x="347" y="5576"/>
                    </a:cubicBezTo>
                    <a:lnTo>
                      <a:pt x="5230" y="5576"/>
                    </a:lnTo>
                    <a:cubicBezTo>
                      <a:pt x="5419" y="5545"/>
                      <a:pt x="5577" y="5387"/>
                      <a:pt x="5577" y="5198"/>
                    </a:cubicBezTo>
                    <a:cubicBezTo>
                      <a:pt x="5577" y="5009"/>
                      <a:pt x="5419" y="4852"/>
                      <a:pt x="5230" y="4852"/>
                    </a:cubicBezTo>
                    <a:lnTo>
                      <a:pt x="4852" y="4852"/>
                    </a:lnTo>
                    <a:cubicBezTo>
                      <a:pt x="4726" y="4253"/>
                      <a:pt x="4632" y="3749"/>
                      <a:pt x="4569" y="3277"/>
                    </a:cubicBezTo>
                    <a:cubicBezTo>
                      <a:pt x="4128" y="756"/>
                      <a:pt x="3970" y="0"/>
                      <a:pt x="280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Google Shape;10361;p74">
                <a:extLst>
                  <a:ext uri="{FF2B5EF4-FFF2-40B4-BE49-F238E27FC236}">
                    <a16:creationId xmlns:a16="http://schemas.microsoft.com/office/drawing/2014/main" id="{B8E16BCD-EEE6-7805-81FA-4721677EF18B}"/>
                  </a:ext>
                </a:extLst>
              </p:cNvPr>
              <p:cNvSpPr/>
              <p:nvPr/>
            </p:nvSpPr>
            <p:spPr>
              <a:xfrm>
                <a:off x="5200150" y="3617150"/>
                <a:ext cx="6932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2773" h="2773" extrusionOk="0">
                    <a:moveTo>
                      <a:pt x="1386" y="0"/>
                    </a:moveTo>
                    <a:cubicBezTo>
                      <a:pt x="630" y="0"/>
                      <a:pt x="0" y="630"/>
                      <a:pt x="0" y="1387"/>
                    </a:cubicBezTo>
                    <a:cubicBezTo>
                      <a:pt x="0" y="2111"/>
                      <a:pt x="630" y="2773"/>
                      <a:pt x="1386" y="2773"/>
                    </a:cubicBezTo>
                    <a:cubicBezTo>
                      <a:pt x="2143" y="2773"/>
                      <a:pt x="2773" y="2111"/>
                      <a:pt x="2773" y="1387"/>
                    </a:cubicBezTo>
                    <a:cubicBezTo>
                      <a:pt x="2773" y="630"/>
                      <a:pt x="2143" y="0"/>
                      <a:pt x="138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Google Shape;10362;p74">
                <a:extLst>
                  <a:ext uri="{FF2B5EF4-FFF2-40B4-BE49-F238E27FC236}">
                    <a16:creationId xmlns:a16="http://schemas.microsoft.com/office/drawing/2014/main" id="{ECC0A74F-6E1F-6C72-F32E-9D9BC3869DD6}"/>
                  </a:ext>
                </a:extLst>
              </p:cNvPr>
              <p:cNvSpPr/>
              <p:nvPr/>
            </p:nvSpPr>
            <p:spPr>
              <a:xfrm>
                <a:off x="5009550" y="3617150"/>
                <a:ext cx="6852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2773" extrusionOk="0">
                    <a:moveTo>
                      <a:pt x="1355" y="0"/>
                    </a:moveTo>
                    <a:cubicBezTo>
                      <a:pt x="599" y="0"/>
                      <a:pt x="0" y="630"/>
                      <a:pt x="0" y="1387"/>
                    </a:cubicBezTo>
                    <a:cubicBezTo>
                      <a:pt x="0" y="2143"/>
                      <a:pt x="599" y="2773"/>
                      <a:pt x="1355" y="2773"/>
                    </a:cubicBezTo>
                    <a:cubicBezTo>
                      <a:pt x="2111" y="2773"/>
                      <a:pt x="2741" y="2143"/>
                      <a:pt x="2741" y="1387"/>
                    </a:cubicBezTo>
                    <a:cubicBezTo>
                      <a:pt x="2741" y="630"/>
                      <a:pt x="2111" y="0"/>
                      <a:pt x="13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Google Shape;10363;p74">
                <a:extLst>
                  <a:ext uri="{FF2B5EF4-FFF2-40B4-BE49-F238E27FC236}">
                    <a16:creationId xmlns:a16="http://schemas.microsoft.com/office/drawing/2014/main" id="{8DA3034B-1E3F-DBCF-42E5-488BF1AE398A}"/>
                  </a:ext>
                </a:extLst>
              </p:cNvPr>
              <p:cNvSpPr/>
              <p:nvPr/>
            </p:nvSpPr>
            <p:spPr>
              <a:xfrm>
                <a:off x="4991425" y="3686450"/>
                <a:ext cx="104775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2081" extrusionOk="0">
                    <a:moveTo>
                      <a:pt x="568" y="1"/>
                    </a:moveTo>
                    <a:cubicBezTo>
                      <a:pt x="252" y="347"/>
                      <a:pt x="0" y="851"/>
                      <a:pt x="0" y="1356"/>
                    </a:cubicBezTo>
                    <a:lnTo>
                      <a:pt x="0" y="1734"/>
                    </a:lnTo>
                    <a:cubicBezTo>
                      <a:pt x="0" y="1923"/>
                      <a:pt x="158" y="2080"/>
                      <a:pt x="347" y="2080"/>
                    </a:cubicBezTo>
                    <a:lnTo>
                      <a:pt x="3813" y="2080"/>
                    </a:lnTo>
                    <a:cubicBezTo>
                      <a:pt x="4033" y="2080"/>
                      <a:pt x="4191" y="1923"/>
                      <a:pt x="4191" y="1734"/>
                    </a:cubicBezTo>
                    <a:lnTo>
                      <a:pt x="4191" y="1356"/>
                    </a:lnTo>
                    <a:cubicBezTo>
                      <a:pt x="4191" y="820"/>
                      <a:pt x="3970" y="347"/>
                      <a:pt x="3624" y="1"/>
                    </a:cubicBezTo>
                    <a:cubicBezTo>
                      <a:pt x="3245" y="410"/>
                      <a:pt x="2678" y="694"/>
                      <a:pt x="2080" y="694"/>
                    </a:cubicBezTo>
                    <a:cubicBezTo>
                      <a:pt x="1513" y="694"/>
                      <a:pt x="946" y="410"/>
                      <a:pt x="56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Google Shape;10364;p74">
                <a:extLst>
                  <a:ext uri="{FF2B5EF4-FFF2-40B4-BE49-F238E27FC236}">
                    <a16:creationId xmlns:a16="http://schemas.microsoft.com/office/drawing/2014/main" id="{D62ABECC-1220-A33C-AB93-4E9377839635}"/>
                  </a:ext>
                </a:extLst>
              </p:cNvPr>
              <p:cNvSpPr/>
              <p:nvPr/>
            </p:nvSpPr>
            <p:spPr>
              <a:xfrm>
                <a:off x="5183600" y="3686450"/>
                <a:ext cx="104000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2081" extrusionOk="0">
                    <a:moveTo>
                      <a:pt x="536" y="1"/>
                    </a:moveTo>
                    <a:cubicBezTo>
                      <a:pt x="221" y="347"/>
                      <a:pt x="1" y="851"/>
                      <a:pt x="1" y="1356"/>
                    </a:cubicBezTo>
                    <a:lnTo>
                      <a:pt x="1" y="1702"/>
                    </a:lnTo>
                    <a:cubicBezTo>
                      <a:pt x="1" y="1923"/>
                      <a:pt x="158" y="2080"/>
                      <a:pt x="347" y="2080"/>
                    </a:cubicBezTo>
                    <a:lnTo>
                      <a:pt x="3813" y="2080"/>
                    </a:lnTo>
                    <a:cubicBezTo>
                      <a:pt x="4002" y="2080"/>
                      <a:pt x="4159" y="1923"/>
                      <a:pt x="4159" y="1702"/>
                    </a:cubicBezTo>
                    <a:lnTo>
                      <a:pt x="4159" y="1356"/>
                    </a:lnTo>
                    <a:cubicBezTo>
                      <a:pt x="4159" y="820"/>
                      <a:pt x="3970" y="347"/>
                      <a:pt x="3624" y="1"/>
                    </a:cubicBezTo>
                    <a:cubicBezTo>
                      <a:pt x="3214" y="410"/>
                      <a:pt x="2679" y="694"/>
                      <a:pt x="2080" y="694"/>
                    </a:cubicBezTo>
                    <a:cubicBezTo>
                      <a:pt x="1450" y="694"/>
                      <a:pt x="946" y="410"/>
                      <a:pt x="53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Google Shape;10365;p74">
                <a:extLst>
                  <a:ext uri="{FF2B5EF4-FFF2-40B4-BE49-F238E27FC236}">
                    <a16:creationId xmlns:a16="http://schemas.microsoft.com/office/drawing/2014/main" id="{4D39549A-F35C-C80B-BE78-EDB57FCEBF39}"/>
                  </a:ext>
                </a:extLst>
              </p:cNvPr>
              <p:cNvSpPr/>
              <p:nvPr/>
            </p:nvSpPr>
            <p:spPr>
              <a:xfrm>
                <a:off x="5187550" y="3755775"/>
                <a:ext cx="10005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4002" h="2112" extrusionOk="0">
                    <a:moveTo>
                      <a:pt x="0" y="0"/>
                    </a:moveTo>
                    <a:cubicBezTo>
                      <a:pt x="189" y="567"/>
                      <a:pt x="315" y="1229"/>
                      <a:pt x="473" y="2111"/>
                    </a:cubicBezTo>
                    <a:lnTo>
                      <a:pt x="3655" y="2111"/>
                    </a:lnTo>
                    <a:cubicBezTo>
                      <a:pt x="3844" y="2111"/>
                      <a:pt x="4001" y="1954"/>
                      <a:pt x="4001" y="1733"/>
                    </a:cubicBezTo>
                    <a:lnTo>
                      <a:pt x="4001" y="378"/>
                    </a:lnTo>
                    <a:cubicBezTo>
                      <a:pt x="3970" y="158"/>
                      <a:pt x="3844" y="0"/>
                      <a:pt x="3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Google Shape;10366;p74">
                <a:extLst>
                  <a:ext uri="{FF2B5EF4-FFF2-40B4-BE49-F238E27FC236}">
                    <a16:creationId xmlns:a16="http://schemas.microsoft.com/office/drawing/2014/main" id="{0650B12A-4BD1-EC50-8C66-582A0F0254DA}"/>
                  </a:ext>
                </a:extLst>
              </p:cNvPr>
              <p:cNvSpPr/>
              <p:nvPr/>
            </p:nvSpPr>
            <p:spPr>
              <a:xfrm>
                <a:off x="4991425" y="3755775"/>
                <a:ext cx="10085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034" h="2080" extrusionOk="0">
                    <a:moveTo>
                      <a:pt x="347" y="0"/>
                    </a:moveTo>
                    <a:cubicBezTo>
                      <a:pt x="158" y="0"/>
                      <a:pt x="0" y="158"/>
                      <a:pt x="0" y="347"/>
                    </a:cubicBezTo>
                    <a:lnTo>
                      <a:pt x="0" y="1733"/>
                    </a:lnTo>
                    <a:cubicBezTo>
                      <a:pt x="0" y="1954"/>
                      <a:pt x="158" y="2080"/>
                      <a:pt x="347" y="2080"/>
                    </a:cubicBezTo>
                    <a:lnTo>
                      <a:pt x="3561" y="2080"/>
                    </a:lnTo>
                    <a:cubicBezTo>
                      <a:pt x="3718" y="1229"/>
                      <a:pt x="3813" y="567"/>
                      <a:pt x="40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2" name="Google Shape;10399;p74">
              <a:extLst>
                <a:ext uri="{FF2B5EF4-FFF2-40B4-BE49-F238E27FC236}">
                  <a16:creationId xmlns:a16="http://schemas.microsoft.com/office/drawing/2014/main" id="{5E9D69EC-BDD7-E6C3-C2F8-855A46BBBCCB}"/>
                </a:ext>
              </a:extLst>
            </p:cNvPr>
            <p:cNvGrpSpPr/>
            <p:nvPr/>
          </p:nvGrpSpPr>
          <p:grpSpPr>
            <a:xfrm>
              <a:off x="4176693" y="4547342"/>
              <a:ext cx="511859" cy="509131"/>
              <a:chOff x="3497300" y="3591950"/>
              <a:chExt cx="295375" cy="293800"/>
            </a:xfrm>
            <a:grpFill/>
          </p:grpSpPr>
          <p:sp>
            <p:nvSpPr>
              <p:cNvPr id="134" name="Google Shape;10400;p74">
                <a:extLst>
                  <a:ext uri="{FF2B5EF4-FFF2-40B4-BE49-F238E27FC236}">
                    <a16:creationId xmlns:a16="http://schemas.microsoft.com/office/drawing/2014/main" id="{4A4312C3-9FC3-5E35-9CEE-8989D26E548D}"/>
                  </a:ext>
                </a:extLst>
              </p:cNvPr>
              <p:cNvSpPr/>
              <p:nvPr/>
            </p:nvSpPr>
            <p:spPr>
              <a:xfrm>
                <a:off x="3628825" y="3724275"/>
                <a:ext cx="18150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662" extrusionOk="0">
                    <a:moveTo>
                      <a:pt x="375" y="0"/>
                    </a:moveTo>
                    <a:cubicBezTo>
                      <a:pt x="292" y="0"/>
                      <a:pt x="206" y="32"/>
                      <a:pt x="127" y="95"/>
                    </a:cubicBezTo>
                    <a:cubicBezTo>
                      <a:pt x="1" y="221"/>
                      <a:pt x="1" y="441"/>
                      <a:pt x="127" y="567"/>
                    </a:cubicBezTo>
                    <a:cubicBezTo>
                      <a:pt x="190" y="630"/>
                      <a:pt x="277" y="662"/>
                      <a:pt x="363" y="662"/>
                    </a:cubicBezTo>
                    <a:cubicBezTo>
                      <a:pt x="450" y="662"/>
                      <a:pt x="536" y="630"/>
                      <a:pt x="599" y="567"/>
                    </a:cubicBezTo>
                    <a:cubicBezTo>
                      <a:pt x="725" y="441"/>
                      <a:pt x="725" y="221"/>
                      <a:pt x="599" y="95"/>
                    </a:cubicBezTo>
                    <a:cubicBezTo>
                      <a:pt x="536" y="32"/>
                      <a:pt x="458" y="0"/>
                      <a:pt x="3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5" name="Google Shape;10401;p74">
                <a:extLst>
                  <a:ext uri="{FF2B5EF4-FFF2-40B4-BE49-F238E27FC236}">
                    <a16:creationId xmlns:a16="http://schemas.microsoft.com/office/drawing/2014/main" id="{4047332B-6A7B-9140-675B-96F5897B61E6}"/>
                  </a:ext>
                </a:extLst>
              </p:cNvPr>
              <p:cNvSpPr/>
              <p:nvPr/>
            </p:nvSpPr>
            <p:spPr>
              <a:xfrm>
                <a:off x="3590250" y="3689400"/>
                <a:ext cx="9452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3467" extrusionOk="0">
                    <a:moveTo>
                      <a:pt x="1922" y="710"/>
                    </a:moveTo>
                    <a:cubicBezTo>
                      <a:pt x="2190" y="710"/>
                      <a:pt x="2458" y="812"/>
                      <a:pt x="2647" y="1017"/>
                    </a:cubicBezTo>
                    <a:cubicBezTo>
                      <a:pt x="3088" y="1395"/>
                      <a:pt x="3088" y="2088"/>
                      <a:pt x="2647" y="2466"/>
                    </a:cubicBezTo>
                    <a:cubicBezTo>
                      <a:pt x="2458" y="2671"/>
                      <a:pt x="2190" y="2773"/>
                      <a:pt x="1922" y="2773"/>
                    </a:cubicBezTo>
                    <a:cubicBezTo>
                      <a:pt x="1654" y="2773"/>
                      <a:pt x="1386" y="2671"/>
                      <a:pt x="1197" y="2466"/>
                    </a:cubicBezTo>
                    <a:cubicBezTo>
                      <a:pt x="788" y="2088"/>
                      <a:pt x="788" y="1395"/>
                      <a:pt x="1197" y="1017"/>
                    </a:cubicBezTo>
                    <a:cubicBezTo>
                      <a:pt x="1386" y="812"/>
                      <a:pt x="1654" y="710"/>
                      <a:pt x="1922" y="710"/>
                    </a:cubicBezTo>
                    <a:close/>
                    <a:moveTo>
                      <a:pt x="1930" y="1"/>
                    </a:moveTo>
                    <a:cubicBezTo>
                      <a:pt x="1489" y="1"/>
                      <a:pt x="1040" y="182"/>
                      <a:pt x="693" y="544"/>
                    </a:cubicBezTo>
                    <a:cubicBezTo>
                      <a:pt x="0" y="1206"/>
                      <a:pt x="0" y="2309"/>
                      <a:pt x="693" y="2970"/>
                    </a:cubicBezTo>
                    <a:cubicBezTo>
                      <a:pt x="1024" y="3301"/>
                      <a:pt x="1473" y="3466"/>
                      <a:pt x="1918" y="3466"/>
                    </a:cubicBezTo>
                    <a:cubicBezTo>
                      <a:pt x="2363" y="3466"/>
                      <a:pt x="2804" y="3301"/>
                      <a:pt x="3119" y="2970"/>
                    </a:cubicBezTo>
                    <a:cubicBezTo>
                      <a:pt x="3781" y="2309"/>
                      <a:pt x="3781" y="1206"/>
                      <a:pt x="3119" y="544"/>
                    </a:cubicBezTo>
                    <a:cubicBezTo>
                      <a:pt x="2804" y="182"/>
                      <a:pt x="2371" y="1"/>
                      <a:pt x="19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6" name="Google Shape;10402;p74">
                <a:extLst>
                  <a:ext uri="{FF2B5EF4-FFF2-40B4-BE49-F238E27FC236}">
                    <a16:creationId xmlns:a16="http://schemas.microsoft.com/office/drawing/2014/main" id="{3A1F5BAB-4D50-E323-7372-990BB35994D4}"/>
                  </a:ext>
                </a:extLst>
              </p:cNvPr>
              <p:cNvSpPr/>
              <p:nvPr/>
            </p:nvSpPr>
            <p:spPr>
              <a:xfrm>
                <a:off x="3674525" y="3601400"/>
                <a:ext cx="118150" cy="11895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758" extrusionOk="0">
                    <a:moveTo>
                      <a:pt x="3533" y="0"/>
                    </a:moveTo>
                    <a:cubicBezTo>
                      <a:pt x="3442" y="0"/>
                      <a:pt x="3355" y="32"/>
                      <a:pt x="3308" y="95"/>
                    </a:cubicBezTo>
                    <a:lnTo>
                      <a:pt x="0" y="3308"/>
                    </a:lnTo>
                    <a:cubicBezTo>
                      <a:pt x="410" y="3623"/>
                      <a:pt x="788" y="4127"/>
                      <a:pt x="1953" y="4758"/>
                    </a:cubicBezTo>
                    <a:lnTo>
                      <a:pt x="4600" y="2678"/>
                    </a:lnTo>
                    <a:cubicBezTo>
                      <a:pt x="4663" y="2615"/>
                      <a:pt x="4726" y="2521"/>
                      <a:pt x="4726" y="2395"/>
                    </a:cubicBezTo>
                    <a:cubicBezTo>
                      <a:pt x="4726" y="1544"/>
                      <a:pt x="4348" y="693"/>
                      <a:pt x="3781" y="95"/>
                    </a:cubicBezTo>
                    <a:cubicBezTo>
                      <a:pt x="3718" y="32"/>
                      <a:pt x="3623" y="0"/>
                      <a:pt x="35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7" name="Google Shape;10403;p74">
                <a:extLst>
                  <a:ext uri="{FF2B5EF4-FFF2-40B4-BE49-F238E27FC236}">
                    <a16:creationId xmlns:a16="http://schemas.microsoft.com/office/drawing/2014/main" id="{E5875EB7-82DE-6103-25D9-9536131E3A48}"/>
                  </a:ext>
                </a:extLst>
              </p:cNvPr>
              <p:cNvSpPr/>
              <p:nvPr/>
            </p:nvSpPr>
            <p:spPr>
              <a:xfrm>
                <a:off x="3631200" y="3774675"/>
                <a:ext cx="10320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4096" extrusionOk="0">
                    <a:moveTo>
                      <a:pt x="2048" y="0"/>
                    </a:moveTo>
                    <a:cubicBezTo>
                      <a:pt x="1985" y="32"/>
                      <a:pt x="1985" y="63"/>
                      <a:pt x="1954" y="126"/>
                    </a:cubicBezTo>
                    <a:cubicBezTo>
                      <a:pt x="1506" y="546"/>
                      <a:pt x="859" y="767"/>
                      <a:pt x="235" y="767"/>
                    </a:cubicBezTo>
                    <a:cubicBezTo>
                      <a:pt x="156" y="767"/>
                      <a:pt x="78" y="764"/>
                      <a:pt x="0" y="756"/>
                    </a:cubicBezTo>
                    <a:lnTo>
                      <a:pt x="0" y="756"/>
                    </a:lnTo>
                    <a:cubicBezTo>
                      <a:pt x="567" y="1670"/>
                      <a:pt x="1355" y="3749"/>
                      <a:pt x="1418" y="3875"/>
                    </a:cubicBezTo>
                    <a:cubicBezTo>
                      <a:pt x="1450" y="4001"/>
                      <a:pt x="1607" y="4096"/>
                      <a:pt x="1733" y="4096"/>
                    </a:cubicBezTo>
                    <a:cubicBezTo>
                      <a:pt x="1891" y="4096"/>
                      <a:pt x="1985" y="4033"/>
                      <a:pt x="2048" y="3875"/>
                    </a:cubicBezTo>
                    <a:lnTo>
                      <a:pt x="2426" y="2647"/>
                    </a:lnTo>
                    <a:lnTo>
                      <a:pt x="3182" y="2647"/>
                    </a:lnTo>
                    <a:cubicBezTo>
                      <a:pt x="4128" y="2647"/>
                      <a:pt x="2710" y="630"/>
                      <a:pt x="204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8" name="Google Shape;10404;p74">
                <a:extLst>
                  <a:ext uri="{FF2B5EF4-FFF2-40B4-BE49-F238E27FC236}">
                    <a16:creationId xmlns:a16="http://schemas.microsoft.com/office/drawing/2014/main" id="{02179390-30BE-1059-6117-965088A3F3F2}"/>
                  </a:ext>
                </a:extLst>
              </p:cNvPr>
              <p:cNvSpPr/>
              <p:nvPr/>
            </p:nvSpPr>
            <p:spPr>
              <a:xfrm>
                <a:off x="3691850" y="3726625"/>
                <a:ext cx="89800" cy="89050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562" extrusionOk="0">
                    <a:moveTo>
                      <a:pt x="252" y="1"/>
                    </a:moveTo>
                    <a:cubicBezTo>
                      <a:pt x="284" y="410"/>
                      <a:pt x="189" y="883"/>
                      <a:pt x="0" y="1292"/>
                    </a:cubicBezTo>
                    <a:cubicBezTo>
                      <a:pt x="630" y="1922"/>
                      <a:pt x="1134" y="2615"/>
                      <a:pt x="1544" y="3466"/>
                    </a:cubicBezTo>
                    <a:cubicBezTo>
                      <a:pt x="1565" y="3530"/>
                      <a:pt x="1634" y="3562"/>
                      <a:pt x="1715" y="3562"/>
                    </a:cubicBezTo>
                    <a:cubicBezTo>
                      <a:pt x="1874" y="3562"/>
                      <a:pt x="2080" y="3443"/>
                      <a:pt x="2080" y="3214"/>
                    </a:cubicBezTo>
                    <a:lnTo>
                      <a:pt x="2080" y="2458"/>
                    </a:lnTo>
                    <a:lnTo>
                      <a:pt x="3308" y="2080"/>
                    </a:lnTo>
                    <a:cubicBezTo>
                      <a:pt x="3497" y="1985"/>
                      <a:pt x="3592" y="1891"/>
                      <a:pt x="3592" y="1733"/>
                    </a:cubicBezTo>
                    <a:cubicBezTo>
                      <a:pt x="3592" y="1576"/>
                      <a:pt x="3497" y="1450"/>
                      <a:pt x="3340" y="1418"/>
                    </a:cubicBezTo>
                    <a:cubicBezTo>
                      <a:pt x="3182" y="1355"/>
                      <a:pt x="1134" y="568"/>
                      <a:pt x="25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Google Shape;10405;p74">
                <a:extLst>
                  <a:ext uri="{FF2B5EF4-FFF2-40B4-BE49-F238E27FC236}">
                    <a16:creationId xmlns:a16="http://schemas.microsoft.com/office/drawing/2014/main" id="{19BC261F-937B-71D7-DB23-497BBA6CCADF}"/>
                  </a:ext>
                </a:extLst>
              </p:cNvPr>
              <p:cNvSpPr/>
              <p:nvPr/>
            </p:nvSpPr>
            <p:spPr>
              <a:xfrm>
                <a:off x="3505175" y="3767575"/>
                <a:ext cx="120525" cy="118175"/>
              </a:xfrm>
              <a:custGeom>
                <a:avLst/>
                <a:gdLst/>
                <a:ahLst/>
                <a:cxnLst/>
                <a:rect l="l" t="t" r="r" b="b"/>
                <a:pathLst>
                  <a:path w="4821" h="4727" extrusionOk="0">
                    <a:moveTo>
                      <a:pt x="3372" y="1"/>
                    </a:moveTo>
                    <a:lnTo>
                      <a:pt x="95" y="3277"/>
                    </a:lnTo>
                    <a:cubicBezTo>
                      <a:pt x="1" y="3435"/>
                      <a:pt x="1" y="3687"/>
                      <a:pt x="158" y="3781"/>
                    </a:cubicBezTo>
                    <a:cubicBezTo>
                      <a:pt x="788" y="4411"/>
                      <a:pt x="1607" y="4727"/>
                      <a:pt x="2458" y="4727"/>
                    </a:cubicBezTo>
                    <a:cubicBezTo>
                      <a:pt x="2584" y="4727"/>
                      <a:pt x="2679" y="4695"/>
                      <a:pt x="2742" y="4632"/>
                    </a:cubicBezTo>
                    <a:lnTo>
                      <a:pt x="4821" y="1986"/>
                    </a:lnTo>
                    <a:cubicBezTo>
                      <a:pt x="4254" y="851"/>
                      <a:pt x="3718" y="442"/>
                      <a:pt x="33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Google Shape;10406;p74">
                <a:extLst>
                  <a:ext uri="{FF2B5EF4-FFF2-40B4-BE49-F238E27FC236}">
                    <a16:creationId xmlns:a16="http://schemas.microsoft.com/office/drawing/2014/main" id="{403EA54E-407A-63A2-7367-CF25777D51AB}"/>
                  </a:ext>
                </a:extLst>
              </p:cNvPr>
              <p:cNvSpPr/>
              <p:nvPr/>
            </p:nvSpPr>
            <p:spPr>
              <a:xfrm>
                <a:off x="3631200" y="3591950"/>
                <a:ext cx="104000" cy="84300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3372" extrusionOk="0">
                    <a:moveTo>
                      <a:pt x="2836" y="0"/>
                    </a:moveTo>
                    <a:cubicBezTo>
                      <a:pt x="2678" y="0"/>
                      <a:pt x="2584" y="32"/>
                      <a:pt x="2521" y="95"/>
                    </a:cubicBezTo>
                    <a:lnTo>
                      <a:pt x="0" y="3245"/>
                    </a:lnTo>
                    <a:cubicBezTo>
                      <a:pt x="90" y="3238"/>
                      <a:pt x="181" y="3234"/>
                      <a:pt x="272" y="3234"/>
                    </a:cubicBezTo>
                    <a:cubicBezTo>
                      <a:pt x="568" y="3234"/>
                      <a:pt x="870" y="3275"/>
                      <a:pt x="1135" y="3371"/>
                    </a:cubicBezTo>
                    <a:cubicBezTo>
                      <a:pt x="1324" y="3119"/>
                      <a:pt x="3939" y="567"/>
                      <a:pt x="4159" y="347"/>
                    </a:cubicBezTo>
                    <a:cubicBezTo>
                      <a:pt x="3718" y="158"/>
                      <a:pt x="3308" y="0"/>
                      <a:pt x="28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Google Shape;10407;p74">
                <a:extLst>
                  <a:ext uri="{FF2B5EF4-FFF2-40B4-BE49-F238E27FC236}">
                    <a16:creationId xmlns:a16="http://schemas.microsoft.com/office/drawing/2014/main" id="{4B455C37-43D0-501F-05A5-47156E55DF9D}"/>
                  </a:ext>
                </a:extLst>
              </p:cNvPr>
              <p:cNvSpPr/>
              <p:nvPr/>
            </p:nvSpPr>
            <p:spPr>
              <a:xfrm>
                <a:off x="3497300" y="3721900"/>
                <a:ext cx="84300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286" extrusionOk="0">
                    <a:moveTo>
                      <a:pt x="3246" y="1"/>
                    </a:moveTo>
                    <a:lnTo>
                      <a:pt x="95" y="2552"/>
                    </a:lnTo>
                    <a:cubicBezTo>
                      <a:pt x="32" y="2615"/>
                      <a:pt x="1" y="2710"/>
                      <a:pt x="1" y="2836"/>
                    </a:cubicBezTo>
                    <a:cubicBezTo>
                      <a:pt x="1" y="3340"/>
                      <a:pt x="95" y="3844"/>
                      <a:pt x="347" y="4285"/>
                    </a:cubicBezTo>
                    <a:lnTo>
                      <a:pt x="3372" y="1261"/>
                    </a:lnTo>
                    <a:cubicBezTo>
                      <a:pt x="3214" y="851"/>
                      <a:pt x="3183" y="410"/>
                      <a:pt x="324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3" name="Google Shape;10421;p74">
              <a:extLst>
                <a:ext uri="{FF2B5EF4-FFF2-40B4-BE49-F238E27FC236}">
                  <a16:creationId xmlns:a16="http://schemas.microsoft.com/office/drawing/2014/main" id="{C0C9D642-E57A-A175-E876-7759F2CC7382}"/>
                </a:ext>
              </a:extLst>
            </p:cNvPr>
            <p:cNvGrpSpPr/>
            <p:nvPr/>
          </p:nvGrpSpPr>
          <p:grpSpPr>
            <a:xfrm>
              <a:off x="9866876" y="4559054"/>
              <a:ext cx="514631" cy="515974"/>
              <a:chOff x="5355300" y="3598250"/>
              <a:chExt cx="296975" cy="297750"/>
            </a:xfrm>
            <a:grpFill/>
          </p:grpSpPr>
          <p:sp>
            <p:nvSpPr>
              <p:cNvPr id="126" name="Google Shape;10422;p74">
                <a:extLst>
                  <a:ext uri="{FF2B5EF4-FFF2-40B4-BE49-F238E27FC236}">
                    <a16:creationId xmlns:a16="http://schemas.microsoft.com/office/drawing/2014/main" id="{57093EF2-C7B5-6C33-1511-AF9D6C2702F6}"/>
                  </a:ext>
                </a:extLst>
              </p:cNvPr>
              <p:cNvSpPr/>
              <p:nvPr/>
            </p:nvSpPr>
            <p:spPr>
              <a:xfrm>
                <a:off x="5355300" y="3703000"/>
                <a:ext cx="35475" cy="1914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7657" extrusionOk="0">
                    <a:moveTo>
                      <a:pt x="410" y="0"/>
                    </a:moveTo>
                    <a:cubicBezTo>
                      <a:pt x="221" y="0"/>
                      <a:pt x="64" y="158"/>
                      <a:pt x="64" y="347"/>
                    </a:cubicBezTo>
                    <a:cubicBezTo>
                      <a:pt x="1" y="2867"/>
                      <a:pt x="1" y="4789"/>
                      <a:pt x="1" y="7310"/>
                    </a:cubicBezTo>
                    <a:cubicBezTo>
                      <a:pt x="1" y="7530"/>
                      <a:pt x="158" y="7656"/>
                      <a:pt x="379" y="7656"/>
                    </a:cubicBezTo>
                    <a:cubicBezTo>
                      <a:pt x="568" y="7656"/>
                      <a:pt x="725" y="7530"/>
                      <a:pt x="725" y="7310"/>
                    </a:cubicBezTo>
                    <a:lnTo>
                      <a:pt x="725" y="1355"/>
                    </a:lnTo>
                    <a:lnTo>
                      <a:pt x="1418" y="1355"/>
                    </a:lnTo>
                    <a:lnTo>
                      <a:pt x="141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Google Shape;10423;p74">
                <a:extLst>
                  <a:ext uri="{FF2B5EF4-FFF2-40B4-BE49-F238E27FC236}">
                    <a16:creationId xmlns:a16="http://schemas.microsoft.com/office/drawing/2014/main" id="{B530518B-D383-7AEF-0B61-18B0CD04F501}"/>
                  </a:ext>
                </a:extLst>
              </p:cNvPr>
              <p:cNvSpPr/>
              <p:nvPr/>
            </p:nvSpPr>
            <p:spPr>
              <a:xfrm>
                <a:off x="5389175" y="3773100"/>
                <a:ext cx="122900" cy="122900"/>
              </a:xfrm>
              <a:custGeom>
                <a:avLst/>
                <a:gdLst/>
                <a:ahLst/>
                <a:cxnLst/>
                <a:rect l="l" t="t" r="r" b="b"/>
                <a:pathLst>
                  <a:path w="4916" h="4916" extrusionOk="0">
                    <a:moveTo>
                      <a:pt x="2080" y="0"/>
                    </a:moveTo>
                    <a:lnTo>
                      <a:pt x="2080" y="693"/>
                    </a:lnTo>
                    <a:lnTo>
                      <a:pt x="1733" y="693"/>
                    </a:lnTo>
                    <a:cubicBezTo>
                      <a:pt x="788" y="693"/>
                      <a:pt x="0" y="1481"/>
                      <a:pt x="0" y="2458"/>
                    </a:cubicBezTo>
                    <a:cubicBezTo>
                      <a:pt x="0" y="2678"/>
                      <a:pt x="158" y="2836"/>
                      <a:pt x="347" y="2836"/>
                    </a:cubicBezTo>
                    <a:lnTo>
                      <a:pt x="2080" y="2836"/>
                    </a:lnTo>
                    <a:lnTo>
                      <a:pt x="2080" y="3529"/>
                    </a:lnTo>
                    <a:lnTo>
                      <a:pt x="1072" y="3529"/>
                    </a:lnTo>
                    <a:cubicBezTo>
                      <a:pt x="473" y="3529"/>
                      <a:pt x="32" y="4001"/>
                      <a:pt x="32" y="4569"/>
                    </a:cubicBezTo>
                    <a:cubicBezTo>
                      <a:pt x="32" y="4758"/>
                      <a:pt x="189" y="4915"/>
                      <a:pt x="410" y="4915"/>
                    </a:cubicBezTo>
                    <a:cubicBezTo>
                      <a:pt x="599" y="4915"/>
                      <a:pt x="757" y="4758"/>
                      <a:pt x="757" y="4569"/>
                    </a:cubicBezTo>
                    <a:cubicBezTo>
                      <a:pt x="757" y="4348"/>
                      <a:pt x="914" y="4190"/>
                      <a:pt x="1103" y="4190"/>
                    </a:cubicBezTo>
                    <a:lnTo>
                      <a:pt x="2143" y="4190"/>
                    </a:lnTo>
                    <a:lnTo>
                      <a:pt x="2143" y="4569"/>
                    </a:lnTo>
                    <a:cubicBezTo>
                      <a:pt x="2143" y="4758"/>
                      <a:pt x="2300" y="4915"/>
                      <a:pt x="2489" y="4915"/>
                    </a:cubicBezTo>
                    <a:cubicBezTo>
                      <a:pt x="2678" y="4915"/>
                      <a:pt x="2836" y="4758"/>
                      <a:pt x="2836" y="4569"/>
                    </a:cubicBezTo>
                    <a:lnTo>
                      <a:pt x="2836" y="4190"/>
                    </a:lnTo>
                    <a:lnTo>
                      <a:pt x="3876" y="4190"/>
                    </a:lnTo>
                    <a:cubicBezTo>
                      <a:pt x="4065" y="4190"/>
                      <a:pt x="4222" y="4348"/>
                      <a:pt x="4222" y="4569"/>
                    </a:cubicBezTo>
                    <a:cubicBezTo>
                      <a:pt x="4222" y="4758"/>
                      <a:pt x="4380" y="4915"/>
                      <a:pt x="4569" y="4915"/>
                    </a:cubicBezTo>
                    <a:cubicBezTo>
                      <a:pt x="4758" y="4915"/>
                      <a:pt x="4915" y="4758"/>
                      <a:pt x="4915" y="4569"/>
                    </a:cubicBezTo>
                    <a:cubicBezTo>
                      <a:pt x="4915" y="3970"/>
                      <a:pt x="4443" y="3529"/>
                      <a:pt x="3907" y="3529"/>
                    </a:cubicBezTo>
                    <a:lnTo>
                      <a:pt x="2867" y="3529"/>
                    </a:lnTo>
                    <a:lnTo>
                      <a:pt x="2867" y="2836"/>
                    </a:lnTo>
                    <a:lnTo>
                      <a:pt x="4537" y="2836"/>
                    </a:lnTo>
                    <a:lnTo>
                      <a:pt x="4537" y="2773"/>
                    </a:lnTo>
                    <a:cubicBezTo>
                      <a:pt x="4726" y="2773"/>
                      <a:pt x="4884" y="2615"/>
                      <a:pt x="4884" y="2426"/>
                    </a:cubicBezTo>
                    <a:cubicBezTo>
                      <a:pt x="4884" y="1481"/>
                      <a:pt x="4096" y="662"/>
                      <a:pt x="3151" y="662"/>
                    </a:cubicBezTo>
                    <a:lnTo>
                      <a:pt x="2804" y="662"/>
                    </a:lnTo>
                    <a:lnTo>
                      <a:pt x="28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Google Shape;10424;p74">
                <a:extLst>
                  <a:ext uri="{FF2B5EF4-FFF2-40B4-BE49-F238E27FC236}">
                    <a16:creationId xmlns:a16="http://schemas.microsoft.com/office/drawing/2014/main" id="{6B89A86E-D8C6-9FCE-E629-6A7AED9197E9}"/>
                  </a:ext>
                </a:extLst>
              </p:cNvPr>
              <p:cNvSpPr/>
              <p:nvPr/>
            </p:nvSpPr>
            <p:spPr>
              <a:xfrm>
                <a:off x="5527800" y="3598250"/>
                <a:ext cx="105550" cy="35450"/>
              </a:xfrm>
              <a:custGeom>
                <a:avLst/>
                <a:gdLst/>
                <a:ahLst/>
                <a:cxnLst/>
                <a:rect l="l" t="t" r="r" b="b"/>
                <a:pathLst>
                  <a:path w="4222" h="1418" extrusionOk="0">
                    <a:moveTo>
                      <a:pt x="725" y="0"/>
                    </a:moveTo>
                    <a:cubicBezTo>
                      <a:pt x="315" y="0"/>
                      <a:pt x="0" y="315"/>
                      <a:pt x="0" y="725"/>
                    </a:cubicBezTo>
                    <a:cubicBezTo>
                      <a:pt x="63" y="1103"/>
                      <a:pt x="378" y="1418"/>
                      <a:pt x="725" y="1418"/>
                    </a:cubicBezTo>
                    <a:lnTo>
                      <a:pt x="3875" y="1418"/>
                    </a:lnTo>
                    <a:cubicBezTo>
                      <a:pt x="4064" y="1418"/>
                      <a:pt x="4222" y="1260"/>
                      <a:pt x="4222" y="1071"/>
                    </a:cubicBezTo>
                    <a:lnTo>
                      <a:pt x="4222" y="378"/>
                    </a:lnTo>
                    <a:cubicBezTo>
                      <a:pt x="4222" y="158"/>
                      <a:pt x="4064" y="0"/>
                      <a:pt x="38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Google Shape;10425;p74">
                <a:extLst>
                  <a:ext uri="{FF2B5EF4-FFF2-40B4-BE49-F238E27FC236}">
                    <a16:creationId xmlns:a16="http://schemas.microsoft.com/office/drawing/2014/main" id="{63CB98B3-A65B-C9AA-3A92-E7E043E1E7A7}"/>
                  </a:ext>
                </a:extLst>
              </p:cNvPr>
              <p:cNvSpPr/>
              <p:nvPr/>
            </p:nvSpPr>
            <p:spPr>
              <a:xfrm>
                <a:off x="5545900" y="3651800"/>
                <a:ext cx="1048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4192" h="1419" extrusionOk="0">
                    <a:moveTo>
                      <a:pt x="694" y="1"/>
                    </a:moveTo>
                    <a:cubicBezTo>
                      <a:pt x="316" y="1"/>
                      <a:pt x="1" y="316"/>
                      <a:pt x="1" y="694"/>
                    </a:cubicBezTo>
                    <a:cubicBezTo>
                      <a:pt x="1" y="1103"/>
                      <a:pt x="316" y="1418"/>
                      <a:pt x="694" y="1418"/>
                    </a:cubicBezTo>
                    <a:lnTo>
                      <a:pt x="3845" y="1418"/>
                    </a:lnTo>
                    <a:cubicBezTo>
                      <a:pt x="4065" y="1418"/>
                      <a:pt x="4191" y="1261"/>
                      <a:pt x="4191" y="1072"/>
                    </a:cubicBezTo>
                    <a:lnTo>
                      <a:pt x="4191" y="347"/>
                    </a:lnTo>
                    <a:cubicBezTo>
                      <a:pt x="4191" y="158"/>
                      <a:pt x="4065" y="1"/>
                      <a:pt x="38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Google Shape;10426;p74">
                <a:extLst>
                  <a:ext uri="{FF2B5EF4-FFF2-40B4-BE49-F238E27FC236}">
                    <a16:creationId xmlns:a16="http://schemas.microsoft.com/office/drawing/2014/main" id="{6225DA73-E367-F96D-8540-48540EC73503}"/>
                  </a:ext>
                </a:extLst>
              </p:cNvPr>
              <p:cNvSpPr/>
              <p:nvPr/>
            </p:nvSpPr>
            <p:spPr>
              <a:xfrm>
                <a:off x="5529375" y="3754975"/>
                <a:ext cx="1221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1419" extrusionOk="0">
                    <a:moveTo>
                      <a:pt x="0" y="1"/>
                    </a:moveTo>
                    <a:lnTo>
                      <a:pt x="0" y="1418"/>
                    </a:lnTo>
                    <a:lnTo>
                      <a:pt x="4884" y="1418"/>
                    </a:lnTo>
                    <a:lnTo>
                      <a:pt x="4884" y="1"/>
                    </a:lnTo>
                    <a:lnTo>
                      <a:pt x="2773" y="1"/>
                    </a:lnTo>
                    <a:lnTo>
                      <a:pt x="2773" y="347"/>
                    </a:lnTo>
                    <a:cubicBezTo>
                      <a:pt x="2773" y="568"/>
                      <a:pt x="2615" y="725"/>
                      <a:pt x="2426" y="725"/>
                    </a:cubicBezTo>
                    <a:cubicBezTo>
                      <a:pt x="2237" y="725"/>
                      <a:pt x="2080" y="568"/>
                      <a:pt x="2080" y="347"/>
                    </a:cubicBezTo>
                    <a:lnTo>
                      <a:pt x="208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Google Shape;10427;p74">
                <a:extLst>
                  <a:ext uri="{FF2B5EF4-FFF2-40B4-BE49-F238E27FC236}">
                    <a16:creationId xmlns:a16="http://schemas.microsoft.com/office/drawing/2014/main" id="{F5EAB385-96D8-8D34-DBBE-8FFB8197140E}"/>
                  </a:ext>
                </a:extLst>
              </p:cNvPr>
              <p:cNvSpPr/>
              <p:nvPr/>
            </p:nvSpPr>
            <p:spPr>
              <a:xfrm>
                <a:off x="5511250" y="3703000"/>
                <a:ext cx="140225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1356" extrusionOk="0">
                    <a:moveTo>
                      <a:pt x="1" y="0"/>
                    </a:moveTo>
                    <a:lnTo>
                      <a:pt x="1" y="1355"/>
                    </a:lnTo>
                    <a:lnTo>
                      <a:pt x="5609" y="1355"/>
                    </a:lnTo>
                    <a:lnTo>
                      <a:pt x="5609" y="347"/>
                    </a:lnTo>
                    <a:cubicBezTo>
                      <a:pt x="5577" y="158"/>
                      <a:pt x="5451" y="0"/>
                      <a:pt x="523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Google Shape;10428;p74">
                <a:extLst>
                  <a:ext uri="{FF2B5EF4-FFF2-40B4-BE49-F238E27FC236}">
                    <a16:creationId xmlns:a16="http://schemas.microsoft.com/office/drawing/2014/main" id="{61E9D884-D6B8-57F6-C44B-468B51FF29A4}"/>
                  </a:ext>
                </a:extLst>
              </p:cNvPr>
              <p:cNvSpPr/>
              <p:nvPr/>
            </p:nvSpPr>
            <p:spPr>
              <a:xfrm>
                <a:off x="5529375" y="3808550"/>
                <a:ext cx="122900" cy="87450"/>
              </a:xfrm>
              <a:custGeom>
                <a:avLst/>
                <a:gdLst/>
                <a:ahLst/>
                <a:cxnLst/>
                <a:rect l="l" t="t" r="r" b="b"/>
                <a:pathLst>
                  <a:path w="4916" h="3498" extrusionOk="0">
                    <a:moveTo>
                      <a:pt x="0" y="0"/>
                    </a:moveTo>
                    <a:lnTo>
                      <a:pt x="0" y="3151"/>
                    </a:lnTo>
                    <a:cubicBezTo>
                      <a:pt x="0" y="3340"/>
                      <a:pt x="158" y="3497"/>
                      <a:pt x="347" y="3497"/>
                    </a:cubicBezTo>
                    <a:cubicBezTo>
                      <a:pt x="536" y="3497"/>
                      <a:pt x="693" y="3340"/>
                      <a:pt x="693" y="3151"/>
                    </a:cubicBezTo>
                    <a:lnTo>
                      <a:pt x="693" y="1418"/>
                    </a:lnTo>
                    <a:lnTo>
                      <a:pt x="4190" y="1418"/>
                    </a:lnTo>
                    <a:lnTo>
                      <a:pt x="4190" y="3151"/>
                    </a:lnTo>
                    <a:cubicBezTo>
                      <a:pt x="4190" y="3340"/>
                      <a:pt x="4348" y="3497"/>
                      <a:pt x="4569" y="3497"/>
                    </a:cubicBezTo>
                    <a:cubicBezTo>
                      <a:pt x="4758" y="3497"/>
                      <a:pt x="4915" y="3340"/>
                      <a:pt x="4915" y="3151"/>
                    </a:cubicBezTo>
                    <a:lnTo>
                      <a:pt x="4915" y="0"/>
                    </a:lnTo>
                    <a:lnTo>
                      <a:pt x="2773" y="0"/>
                    </a:lnTo>
                    <a:lnTo>
                      <a:pt x="2773" y="347"/>
                    </a:lnTo>
                    <a:cubicBezTo>
                      <a:pt x="2773" y="536"/>
                      <a:pt x="2615" y="693"/>
                      <a:pt x="2426" y="693"/>
                    </a:cubicBezTo>
                    <a:cubicBezTo>
                      <a:pt x="2237" y="693"/>
                      <a:pt x="2080" y="536"/>
                      <a:pt x="2080" y="347"/>
                    </a:cubicBezTo>
                    <a:lnTo>
                      <a:pt x="208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3" name="Google Shape;10429;p74">
                <a:extLst>
                  <a:ext uri="{FF2B5EF4-FFF2-40B4-BE49-F238E27FC236}">
                    <a16:creationId xmlns:a16="http://schemas.microsoft.com/office/drawing/2014/main" id="{B5910F7B-52AA-2C4B-5213-CEA05AEA6919}"/>
                  </a:ext>
                </a:extLst>
              </p:cNvPr>
              <p:cNvSpPr/>
              <p:nvPr/>
            </p:nvSpPr>
            <p:spPr>
              <a:xfrm>
                <a:off x="5408075" y="3651025"/>
                <a:ext cx="86675" cy="103975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4159" extrusionOk="0">
                    <a:moveTo>
                      <a:pt x="1733" y="0"/>
                    </a:moveTo>
                    <a:cubicBezTo>
                      <a:pt x="788" y="0"/>
                      <a:pt x="1" y="788"/>
                      <a:pt x="1" y="1733"/>
                    </a:cubicBezTo>
                    <a:lnTo>
                      <a:pt x="1" y="3812"/>
                    </a:lnTo>
                    <a:cubicBezTo>
                      <a:pt x="1" y="4001"/>
                      <a:pt x="158" y="4159"/>
                      <a:pt x="347" y="4159"/>
                    </a:cubicBezTo>
                    <a:lnTo>
                      <a:pt x="3120" y="4159"/>
                    </a:lnTo>
                    <a:cubicBezTo>
                      <a:pt x="3309" y="4159"/>
                      <a:pt x="3466" y="4001"/>
                      <a:pt x="3466" y="3812"/>
                    </a:cubicBezTo>
                    <a:lnTo>
                      <a:pt x="3466" y="1733"/>
                    </a:lnTo>
                    <a:cubicBezTo>
                      <a:pt x="3466" y="788"/>
                      <a:pt x="2678" y="0"/>
                      <a:pt x="17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4" name="Google Shape;10435;p74">
              <a:extLst>
                <a:ext uri="{FF2B5EF4-FFF2-40B4-BE49-F238E27FC236}">
                  <a16:creationId xmlns:a16="http://schemas.microsoft.com/office/drawing/2014/main" id="{DCAA0DAE-52A4-8626-9F76-55FF1CEF8437}"/>
                </a:ext>
              </a:extLst>
            </p:cNvPr>
            <p:cNvGrpSpPr/>
            <p:nvPr/>
          </p:nvGrpSpPr>
          <p:grpSpPr>
            <a:xfrm>
              <a:off x="9836626" y="5286301"/>
              <a:ext cx="756325" cy="701253"/>
              <a:chOff x="6543825" y="3202075"/>
              <a:chExt cx="296975" cy="275350"/>
            </a:xfrm>
            <a:grpFill/>
          </p:grpSpPr>
          <p:sp>
            <p:nvSpPr>
              <p:cNvPr id="119" name="Google Shape;10436;p74">
                <a:extLst>
                  <a:ext uri="{FF2B5EF4-FFF2-40B4-BE49-F238E27FC236}">
                    <a16:creationId xmlns:a16="http://schemas.microsoft.com/office/drawing/2014/main" id="{437FB3B6-AB1C-3510-741B-E62482A6068D}"/>
                  </a:ext>
                </a:extLst>
              </p:cNvPr>
              <p:cNvSpPr/>
              <p:nvPr/>
            </p:nvSpPr>
            <p:spPr>
              <a:xfrm>
                <a:off x="6683250" y="3202075"/>
                <a:ext cx="1735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1734" extrusionOk="0">
                    <a:moveTo>
                      <a:pt x="347" y="0"/>
                    </a:moveTo>
                    <a:cubicBezTo>
                      <a:pt x="158" y="0"/>
                      <a:pt x="0" y="158"/>
                      <a:pt x="0" y="347"/>
                    </a:cubicBezTo>
                    <a:lnTo>
                      <a:pt x="0" y="1355"/>
                    </a:lnTo>
                    <a:cubicBezTo>
                      <a:pt x="0" y="1576"/>
                      <a:pt x="158" y="1733"/>
                      <a:pt x="347" y="1733"/>
                    </a:cubicBezTo>
                    <a:cubicBezTo>
                      <a:pt x="536" y="1733"/>
                      <a:pt x="693" y="1576"/>
                      <a:pt x="693" y="1355"/>
                    </a:cubicBezTo>
                    <a:lnTo>
                      <a:pt x="693" y="347"/>
                    </a:lnTo>
                    <a:cubicBezTo>
                      <a:pt x="693" y="158"/>
                      <a:pt x="536" y="0"/>
                      <a:pt x="34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Google Shape;10437;p74">
                <a:extLst>
                  <a:ext uri="{FF2B5EF4-FFF2-40B4-BE49-F238E27FC236}">
                    <a16:creationId xmlns:a16="http://schemas.microsoft.com/office/drawing/2014/main" id="{1DFD9F42-8973-CEFF-0E00-FCCEF1A2AE29}"/>
                  </a:ext>
                </a:extLst>
              </p:cNvPr>
              <p:cNvSpPr/>
              <p:nvPr/>
            </p:nvSpPr>
            <p:spPr>
              <a:xfrm>
                <a:off x="6613925" y="3236125"/>
                <a:ext cx="35475" cy="347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388" extrusionOk="0">
                    <a:moveTo>
                      <a:pt x="363" y="1"/>
                    </a:moveTo>
                    <a:cubicBezTo>
                      <a:pt x="276" y="1"/>
                      <a:pt x="190" y="40"/>
                      <a:pt x="127" y="119"/>
                    </a:cubicBezTo>
                    <a:cubicBezTo>
                      <a:pt x="1" y="245"/>
                      <a:pt x="1" y="466"/>
                      <a:pt x="127" y="592"/>
                    </a:cubicBezTo>
                    <a:lnTo>
                      <a:pt x="820" y="1316"/>
                    </a:lnTo>
                    <a:cubicBezTo>
                      <a:pt x="883" y="1364"/>
                      <a:pt x="969" y="1387"/>
                      <a:pt x="1056" y="1387"/>
                    </a:cubicBezTo>
                    <a:cubicBezTo>
                      <a:pt x="1143" y="1387"/>
                      <a:pt x="1229" y="1364"/>
                      <a:pt x="1292" y="1316"/>
                    </a:cubicBezTo>
                    <a:cubicBezTo>
                      <a:pt x="1418" y="1190"/>
                      <a:pt x="1418" y="938"/>
                      <a:pt x="1292" y="844"/>
                    </a:cubicBezTo>
                    <a:lnTo>
                      <a:pt x="599" y="119"/>
                    </a:lnTo>
                    <a:cubicBezTo>
                      <a:pt x="536" y="40"/>
                      <a:pt x="450" y="1"/>
                      <a:pt x="36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Google Shape;10438;p74">
                <a:extLst>
                  <a:ext uri="{FF2B5EF4-FFF2-40B4-BE49-F238E27FC236}">
                    <a16:creationId xmlns:a16="http://schemas.microsoft.com/office/drawing/2014/main" id="{38041B87-F764-75C0-A9C9-912BD6834F7E}"/>
                  </a:ext>
                </a:extLst>
              </p:cNvPr>
              <p:cNvSpPr/>
              <p:nvPr/>
            </p:nvSpPr>
            <p:spPr>
              <a:xfrm>
                <a:off x="6734425" y="3236425"/>
                <a:ext cx="35475" cy="344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376" extrusionOk="0">
                    <a:moveTo>
                      <a:pt x="1054" y="0"/>
                    </a:moveTo>
                    <a:cubicBezTo>
                      <a:pt x="976" y="0"/>
                      <a:pt x="894" y="33"/>
                      <a:pt x="820" y="107"/>
                    </a:cubicBezTo>
                    <a:lnTo>
                      <a:pt x="95" y="832"/>
                    </a:lnTo>
                    <a:cubicBezTo>
                      <a:pt x="1" y="926"/>
                      <a:pt x="1" y="1178"/>
                      <a:pt x="95" y="1304"/>
                    </a:cubicBezTo>
                    <a:cubicBezTo>
                      <a:pt x="158" y="1352"/>
                      <a:pt x="253" y="1375"/>
                      <a:pt x="344" y="1375"/>
                    </a:cubicBezTo>
                    <a:cubicBezTo>
                      <a:pt x="434" y="1375"/>
                      <a:pt x="521" y="1352"/>
                      <a:pt x="568" y="1304"/>
                    </a:cubicBezTo>
                    <a:lnTo>
                      <a:pt x="1293" y="580"/>
                    </a:lnTo>
                    <a:cubicBezTo>
                      <a:pt x="1419" y="454"/>
                      <a:pt x="1419" y="233"/>
                      <a:pt x="1293" y="107"/>
                    </a:cubicBezTo>
                    <a:cubicBezTo>
                      <a:pt x="1226" y="41"/>
                      <a:pt x="1142" y="0"/>
                      <a:pt x="105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Google Shape;10439;p74">
                <a:extLst>
                  <a:ext uri="{FF2B5EF4-FFF2-40B4-BE49-F238E27FC236}">
                    <a16:creationId xmlns:a16="http://schemas.microsoft.com/office/drawing/2014/main" id="{B5A9BFFE-EE04-0186-A042-C4A3E2D394D8}"/>
                  </a:ext>
                </a:extLst>
              </p:cNvPr>
              <p:cNvSpPr/>
              <p:nvPr/>
            </p:nvSpPr>
            <p:spPr>
              <a:xfrm>
                <a:off x="6805325" y="3322575"/>
                <a:ext cx="3547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4853" extrusionOk="0">
                    <a:moveTo>
                      <a:pt x="0" y="1"/>
                    </a:moveTo>
                    <a:lnTo>
                      <a:pt x="0" y="4852"/>
                    </a:lnTo>
                    <a:lnTo>
                      <a:pt x="1040" y="4852"/>
                    </a:lnTo>
                    <a:cubicBezTo>
                      <a:pt x="1261" y="4852"/>
                      <a:pt x="1418" y="4695"/>
                      <a:pt x="1418" y="4506"/>
                    </a:cubicBezTo>
                    <a:lnTo>
                      <a:pt x="1418" y="316"/>
                    </a:lnTo>
                    <a:cubicBezTo>
                      <a:pt x="1355" y="158"/>
                      <a:pt x="1198" y="1"/>
                      <a:pt x="104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Google Shape;10440;p74">
                <a:extLst>
                  <a:ext uri="{FF2B5EF4-FFF2-40B4-BE49-F238E27FC236}">
                    <a16:creationId xmlns:a16="http://schemas.microsoft.com/office/drawing/2014/main" id="{6808A763-687E-6432-AF09-CBBD5930D0F5}"/>
                  </a:ext>
                </a:extLst>
              </p:cNvPr>
              <p:cNvSpPr/>
              <p:nvPr/>
            </p:nvSpPr>
            <p:spPr>
              <a:xfrm>
                <a:off x="6543825" y="3323275"/>
                <a:ext cx="35475" cy="1214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4856" extrusionOk="0">
                    <a:moveTo>
                      <a:pt x="323" y="0"/>
                    </a:moveTo>
                    <a:cubicBezTo>
                      <a:pt x="132" y="0"/>
                      <a:pt x="1" y="149"/>
                      <a:pt x="1" y="351"/>
                    </a:cubicBezTo>
                    <a:lnTo>
                      <a:pt x="1" y="4509"/>
                    </a:lnTo>
                    <a:cubicBezTo>
                      <a:pt x="1" y="4698"/>
                      <a:pt x="158" y="4856"/>
                      <a:pt x="379" y="4856"/>
                    </a:cubicBezTo>
                    <a:lnTo>
                      <a:pt x="1418" y="4856"/>
                    </a:lnTo>
                    <a:lnTo>
                      <a:pt x="1418" y="4"/>
                    </a:lnTo>
                    <a:lnTo>
                      <a:pt x="379" y="4"/>
                    </a:lnTo>
                    <a:cubicBezTo>
                      <a:pt x="360" y="1"/>
                      <a:pt x="341" y="0"/>
                      <a:pt x="32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Google Shape;10441;p74">
                <a:extLst>
                  <a:ext uri="{FF2B5EF4-FFF2-40B4-BE49-F238E27FC236}">
                    <a16:creationId xmlns:a16="http://schemas.microsoft.com/office/drawing/2014/main" id="{B9823448-778E-9877-71CB-1CE75B669F92}"/>
                  </a:ext>
                </a:extLst>
              </p:cNvPr>
              <p:cNvSpPr/>
              <p:nvPr/>
            </p:nvSpPr>
            <p:spPr>
              <a:xfrm>
                <a:off x="6643075" y="3332025"/>
                <a:ext cx="1433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5735" h="4160" extrusionOk="0">
                    <a:moveTo>
                      <a:pt x="1639" y="1"/>
                    </a:moveTo>
                    <a:cubicBezTo>
                      <a:pt x="1450" y="1"/>
                      <a:pt x="1198" y="158"/>
                      <a:pt x="1072" y="379"/>
                    </a:cubicBezTo>
                    <a:lnTo>
                      <a:pt x="0" y="2490"/>
                    </a:lnTo>
                    <a:cubicBezTo>
                      <a:pt x="158" y="2584"/>
                      <a:pt x="378" y="2616"/>
                      <a:pt x="567" y="2616"/>
                    </a:cubicBezTo>
                    <a:cubicBezTo>
                      <a:pt x="1072" y="2616"/>
                      <a:pt x="1544" y="2364"/>
                      <a:pt x="1796" y="1891"/>
                    </a:cubicBezTo>
                    <a:lnTo>
                      <a:pt x="2017" y="1418"/>
                    </a:lnTo>
                    <a:lnTo>
                      <a:pt x="2710" y="1418"/>
                    </a:lnTo>
                    <a:cubicBezTo>
                      <a:pt x="2899" y="1418"/>
                      <a:pt x="3056" y="1481"/>
                      <a:pt x="3182" y="1607"/>
                    </a:cubicBezTo>
                    <a:lnTo>
                      <a:pt x="5734" y="4159"/>
                    </a:lnTo>
                    <a:lnTo>
                      <a:pt x="573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Google Shape;10442;p74">
                <a:extLst>
                  <a:ext uri="{FF2B5EF4-FFF2-40B4-BE49-F238E27FC236}">
                    <a16:creationId xmlns:a16="http://schemas.microsoft.com/office/drawing/2014/main" id="{0B21B385-C26D-C7B3-F349-F80FE846F0B1}"/>
                  </a:ext>
                </a:extLst>
              </p:cNvPr>
              <p:cNvSpPr/>
              <p:nvPr/>
            </p:nvSpPr>
            <p:spPr>
              <a:xfrm>
                <a:off x="6595025" y="3288700"/>
                <a:ext cx="175675" cy="188725"/>
              </a:xfrm>
              <a:custGeom>
                <a:avLst/>
                <a:gdLst/>
                <a:ahLst/>
                <a:cxnLst/>
                <a:rect l="l" t="t" r="r" b="b"/>
                <a:pathLst>
                  <a:path w="7027" h="7549" extrusionOk="0">
                    <a:moveTo>
                      <a:pt x="2206" y="1"/>
                    </a:moveTo>
                    <a:cubicBezTo>
                      <a:pt x="1828" y="1"/>
                      <a:pt x="1481" y="221"/>
                      <a:pt x="1261" y="568"/>
                    </a:cubicBezTo>
                    <a:lnTo>
                      <a:pt x="946" y="1198"/>
                    </a:lnTo>
                    <a:cubicBezTo>
                      <a:pt x="914" y="1324"/>
                      <a:pt x="757" y="1419"/>
                      <a:pt x="631" y="1419"/>
                    </a:cubicBezTo>
                    <a:lnTo>
                      <a:pt x="1" y="1419"/>
                    </a:lnTo>
                    <a:lnTo>
                      <a:pt x="1" y="6239"/>
                    </a:lnTo>
                    <a:lnTo>
                      <a:pt x="1576" y="6239"/>
                    </a:lnTo>
                    <a:lnTo>
                      <a:pt x="2584" y="7247"/>
                    </a:lnTo>
                    <a:cubicBezTo>
                      <a:pt x="2768" y="7431"/>
                      <a:pt x="3054" y="7548"/>
                      <a:pt x="3330" y="7548"/>
                    </a:cubicBezTo>
                    <a:cubicBezTo>
                      <a:pt x="3431" y="7548"/>
                      <a:pt x="3531" y="7533"/>
                      <a:pt x="3624" y="7499"/>
                    </a:cubicBezTo>
                    <a:lnTo>
                      <a:pt x="6585" y="6554"/>
                    </a:lnTo>
                    <a:cubicBezTo>
                      <a:pt x="6743" y="6522"/>
                      <a:pt x="6900" y="6396"/>
                      <a:pt x="7026" y="6302"/>
                    </a:cubicBezTo>
                    <a:lnTo>
                      <a:pt x="4537" y="3813"/>
                    </a:lnTo>
                    <a:lnTo>
                      <a:pt x="4380" y="3813"/>
                    </a:lnTo>
                    <a:lnTo>
                      <a:pt x="4348" y="3844"/>
                    </a:lnTo>
                    <a:cubicBezTo>
                      <a:pt x="4033" y="4506"/>
                      <a:pt x="3340" y="4947"/>
                      <a:pt x="2647" y="5042"/>
                    </a:cubicBezTo>
                    <a:cubicBezTo>
                      <a:pt x="2601" y="5044"/>
                      <a:pt x="2556" y="5046"/>
                      <a:pt x="2511" y="5046"/>
                    </a:cubicBezTo>
                    <a:cubicBezTo>
                      <a:pt x="2046" y="5046"/>
                      <a:pt x="1698" y="4899"/>
                      <a:pt x="1324" y="4727"/>
                    </a:cubicBezTo>
                    <a:cubicBezTo>
                      <a:pt x="1103" y="4632"/>
                      <a:pt x="1040" y="4412"/>
                      <a:pt x="1166" y="4254"/>
                    </a:cubicBezTo>
                    <a:lnTo>
                      <a:pt x="2363" y="1797"/>
                    </a:lnTo>
                    <a:cubicBezTo>
                      <a:pt x="2615" y="1324"/>
                      <a:pt x="3088" y="1041"/>
                      <a:pt x="3592" y="1041"/>
                    </a:cubicBezTo>
                    <a:lnTo>
                      <a:pt x="5104" y="1041"/>
                    </a:lnTo>
                    <a:cubicBezTo>
                      <a:pt x="5167" y="852"/>
                      <a:pt x="5262" y="631"/>
                      <a:pt x="5262" y="347"/>
                    </a:cubicBezTo>
                    <a:cubicBezTo>
                      <a:pt x="5262" y="158"/>
                      <a:pt x="5104" y="1"/>
                      <a:pt x="488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5" name="Google Shape;10443;p74">
              <a:extLst>
                <a:ext uri="{FF2B5EF4-FFF2-40B4-BE49-F238E27FC236}">
                  <a16:creationId xmlns:a16="http://schemas.microsoft.com/office/drawing/2014/main" id="{A26706A0-6F9C-E3D4-5219-262425D741BB}"/>
                </a:ext>
              </a:extLst>
            </p:cNvPr>
            <p:cNvGrpSpPr/>
            <p:nvPr/>
          </p:nvGrpSpPr>
          <p:grpSpPr>
            <a:xfrm>
              <a:off x="11784256" y="4449565"/>
              <a:ext cx="587394" cy="587394"/>
              <a:chOff x="2037825" y="3254050"/>
              <a:chExt cx="296175" cy="296175"/>
            </a:xfrm>
            <a:grpFill/>
          </p:grpSpPr>
          <p:sp>
            <p:nvSpPr>
              <p:cNvPr id="113" name="Google Shape;10444;p74">
                <a:extLst>
                  <a:ext uri="{FF2B5EF4-FFF2-40B4-BE49-F238E27FC236}">
                    <a16:creationId xmlns:a16="http://schemas.microsoft.com/office/drawing/2014/main" id="{7D72BEA6-408E-32F6-F9E6-6C7C24F77A05}"/>
                  </a:ext>
                </a:extLst>
              </p:cNvPr>
              <p:cNvSpPr/>
              <p:nvPr/>
            </p:nvSpPr>
            <p:spPr>
              <a:xfrm>
                <a:off x="2063825" y="3254050"/>
                <a:ext cx="8667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3467" extrusionOk="0">
                    <a:moveTo>
                      <a:pt x="1733" y="1"/>
                    </a:moveTo>
                    <a:cubicBezTo>
                      <a:pt x="788" y="1"/>
                      <a:pt x="1" y="788"/>
                      <a:pt x="1" y="1733"/>
                    </a:cubicBezTo>
                    <a:cubicBezTo>
                      <a:pt x="1" y="2679"/>
                      <a:pt x="788" y="3466"/>
                      <a:pt x="1733" y="3466"/>
                    </a:cubicBezTo>
                    <a:cubicBezTo>
                      <a:pt x="2678" y="3466"/>
                      <a:pt x="3466" y="2679"/>
                      <a:pt x="3466" y="1733"/>
                    </a:cubicBezTo>
                    <a:cubicBezTo>
                      <a:pt x="3466" y="788"/>
                      <a:pt x="2678" y="1"/>
                      <a:pt x="173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14" name="Google Shape;10445;p74">
                <a:extLst>
                  <a:ext uri="{FF2B5EF4-FFF2-40B4-BE49-F238E27FC236}">
                    <a16:creationId xmlns:a16="http://schemas.microsoft.com/office/drawing/2014/main" id="{D383A418-EC97-A609-EB37-8E1FF861FE7E}"/>
                  </a:ext>
                </a:extLst>
              </p:cNvPr>
              <p:cNvSpPr/>
              <p:nvPr/>
            </p:nvSpPr>
            <p:spPr>
              <a:xfrm>
                <a:off x="2178025" y="3289500"/>
                <a:ext cx="104000" cy="67950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2718" extrusionOk="0">
                    <a:moveTo>
                      <a:pt x="347" y="0"/>
                    </a:moveTo>
                    <a:cubicBezTo>
                      <a:pt x="158" y="0"/>
                      <a:pt x="1" y="158"/>
                      <a:pt x="1" y="347"/>
                    </a:cubicBezTo>
                    <a:cubicBezTo>
                      <a:pt x="1" y="536"/>
                      <a:pt x="95" y="662"/>
                      <a:pt x="316" y="662"/>
                    </a:cubicBezTo>
                    <a:lnTo>
                      <a:pt x="2395" y="662"/>
                    </a:lnTo>
                    <a:cubicBezTo>
                      <a:pt x="2584" y="662"/>
                      <a:pt x="2742" y="820"/>
                      <a:pt x="2742" y="1009"/>
                    </a:cubicBezTo>
                    <a:lnTo>
                      <a:pt x="2742" y="1576"/>
                    </a:lnTo>
                    <a:lnTo>
                      <a:pt x="2616" y="1450"/>
                    </a:lnTo>
                    <a:cubicBezTo>
                      <a:pt x="2568" y="1387"/>
                      <a:pt x="2482" y="1355"/>
                      <a:pt x="2391" y="1355"/>
                    </a:cubicBezTo>
                    <a:cubicBezTo>
                      <a:pt x="2301" y="1355"/>
                      <a:pt x="2206" y="1387"/>
                      <a:pt x="2143" y="1450"/>
                    </a:cubicBezTo>
                    <a:cubicBezTo>
                      <a:pt x="2049" y="1576"/>
                      <a:pt x="2049" y="1796"/>
                      <a:pt x="2143" y="1922"/>
                    </a:cubicBezTo>
                    <a:lnTo>
                      <a:pt x="2868" y="2647"/>
                    </a:lnTo>
                    <a:cubicBezTo>
                      <a:pt x="2931" y="2694"/>
                      <a:pt x="3017" y="2718"/>
                      <a:pt x="3104" y="2718"/>
                    </a:cubicBezTo>
                    <a:cubicBezTo>
                      <a:pt x="3191" y="2718"/>
                      <a:pt x="3277" y="2694"/>
                      <a:pt x="3340" y="2647"/>
                    </a:cubicBezTo>
                    <a:lnTo>
                      <a:pt x="4033" y="1922"/>
                    </a:lnTo>
                    <a:cubicBezTo>
                      <a:pt x="4159" y="1796"/>
                      <a:pt x="4159" y="1576"/>
                      <a:pt x="4033" y="1450"/>
                    </a:cubicBezTo>
                    <a:cubicBezTo>
                      <a:pt x="3986" y="1387"/>
                      <a:pt x="3899" y="1355"/>
                      <a:pt x="3809" y="1355"/>
                    </a:cubicBezTo>
                    <a:cubicBezTo>
                      <a:pt x="3718" y="1355"/>
                      <a:pt x="3624" y="1387"/>
                      <a:pt x="3561" y="1450"/>
                    </a:cubicBezTo>
                    <a:lnTo>
                      <a:pt x="3466" y="1576"/>
                    </a:lnTo>
                    <a:lnTo>
                      <a:pt x="3466" y="1009"/>
                    </a:lnTo>
                    <a:cubicBezTo>
                      <a:pt x="3466" y="441"/>
                      <a:pt x="2994" y="0"/>
                      <a:pt x="24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Google Shape;10446;p74">
                <a:extLst>
                  <a:ext uri="{FF2B5EF4-FFF2-40B4-BE49-F238E27FC236}">
                    <a16:creationId xmlns:a16="http://schemas.microsoft.com/office/drawing/2014/main" id="{8A8851AC-3CE3-22DD-CEE1-EA787745B18B}"/>
                  </a:ext>
                </a:extLst>
              </p:cNvPr>
              <p:cNvSpPr/>
              <p:nvPr/>
            </p:nvSpPr>
            <p:spPr>
              <a:xfrm>
                <a:off x="2070125" y="3444225"/>
                <a:ext cx="10635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2763" extrusionOk="0">
                    <a:moveTo>
                      <a:pt x="1095" y="0"/>
                    </a:moveTo>
                    <a:cubicBezTo>
                      <a:pt x="1002" y="0"/>
                      <a:pt x="904" y="28"/>
                      <a:pt x="820" y="112"/>
                    </a:cubicBezTo>
                    <a:lnTo>
                      <a:pt x="127" y="805"/>
                    </a:lnTo>
                    <a:cubicBezTo>
                      <a:pt x="1" y="931"/>
                      <a:pt x="1" y="1184"/>
                      <a:pt x="127" y="1278"/>
                    </a:cubicBezTo>
                    <a:cubicBezTo>
                      <a:pt x="190" y="1341"/>
                      <a:pt x="276" y="1373"/>
                      <a:pt x="363" y="1373"/>
                    </a:cubicBezTo>
                    <a:cubicBezTo>
                      <a:pt x="449" y="1373"/>
                      <a:pt x="536" y="1341"/>
                      <a:pt x="599" y="1278"/>
                    </a:cubicBezTo>
                    <a:lnTo>
                      <a:pt x="725" y="1184"/>
                    </a:lnTo>
                    <a:lnTo>
                      <a:pt x="725" y="1719"/>
                    </a:lnTo>
                    <a:cubicBezTo>
                      <a:pt x="725" y="2318"/>
                      <a:pt x="1198" y="2759"/>
                      <a:pt x="1733" y="2759"/>
                    </a:cubicBezTo>
                    <a:lnTo>
                      <a:pt x="3813" y="2759"/>
                    </a:lnTo>
                    <a:cubicBezTo>
                      <a:pt x="3837" y="2761"/>
                      <a:pt x="3861" y="2763"/>
                      <a:pt x="3883" y="2763"/>
                    </a:cubicBezTo>
                    <a:cubicBezTo>
                      <a:pt x="4122" y="2763"/>
                      <a:pt x="4254" y="2616"/>
                      <a:pt x="4254" y="2444"/>
                    </a:cubicBezTo>
                    <a:cubicBezTo>
                      <a:pt x="4254" y="2223"/>
                      <a:pt x="4096" y="2066"/>
                      <a:pt x="3907" y="2066"/>
                    </a:cubicBezTo>
                    <a:lnTo>
                      <a:pt x="1828" y="2066"/>
                    </a:lnTo>
                    <a:cubicBezTo>
                      <a:pt x="1639" y="2066"/>
                      <a:pt x="1481" y="1908"/>
                      <a:pt x="1481" y="1719"/>
                    </a:cubicBezTo>
                    <a:lnTo>
                      <a:pt x="1481" y="1184"/>
                    </a:lnTo>
                    <a:lnTo>
                      <a:pt x="1576" y="1278"/>
                    </a:lnTo>
                    <a:cubicBezTo>
                      <a:pt x="1639" y="1341"/>
                      <a:pt x="1733" y="1373"/>
                      <a:pt x="1824" y="1373"/>
                    </a:cubicBezTo>
                    <a:cubicBezTo>
                      <a:pt x="1914" y="1373"/>
                      <a:pt x="2001" y="1341"/>
                      <a:pt x="2048" y="1278"/>
                    </a:cubicBezTo>
                    <a:cubicBezTo>
                      <a:pt x="2174" y="1184"/>
                      <a:pt x="2174" y="931"/>
                      <a:pt x="2048" y="805"/>
                    </a:cubicBezTo>
                    <a:lnTo>
                      <a:pt x="1355" y="112"/>
                    </a:lnTo>
                    <a:cubicBezTo>
                      <a:pt x="1292" y="81"/>
                      <a:pt x="1261" y="81"/>
                      <a:pt x="1229" y="18"/>
                    </a:cubicBezTo>
                    <a:cubicBezTo>
                      <a:pt x="1187" y="7"/>
                      <a:pt x="1142" y="0"/>
                      <a:pt x="109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Google Shape;10447;p74">
                <a:extLst>
                  <a:ext uri="{FF2B5EF4-FFF2-40B4-BE49-F238E27FC236}">
                    <a16:creationId xmlns:a16="http://schemas.microsoft.com/office/drawing/2014/main" id="{E3513F2F-8CB7-A745-A23E-0E0484A96376}"/>
                  </a:ext>
                </a:extLst>
              </p:cNvPr>
              <p:cNvSpPr/>
              <p:nvPr/>
            </p:nvSpPr>
            <p:spPr>
              <a:xfrm>
                <a:off x="2219775" y="3375350"/>
                <a:ext cx="8902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3435" extrusionOk="0">
                    <a:moveTo>
                      <a:pt x="1796" y="0"/>
                    </a:moveTo>
                    <a:cubicBezTo>
                      <a:pt x="788" y="0"/>
                      <a:pt x="0" y="788"/>
                      <a:pt x="0" y="1733"/>
                    </a:cubicBezTo>
                    <a:cubicBezTo>
                      <a:pt x="0" y="2647"/>
                      <a:pt x="788" y="3434"/>
                      <a:pt x="1796" y="3434"/>
                    </a:cubicBezTo>
                    <a:cubicBezTo>
                      <a:pt x="2741" y="3434"/>
                      <a:pt x="3561" y="2647"/>
                      <a:pt x="3561" y="1733"/>
                    </a:cubicBezTo>
                    <a:cubicBezTo>
                      <a:pt x="3561" y="788"/>
                      <a:pt x="2773" y="0"/>
                      <a:pt x="17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Google Shape;10448;p74">
                <a:extLst>
                  <a:ext uri="{FF2B5EF4-FFF2-40B4-BE49-F238E27FC236}">
                    <a16:creationId xmlns:a16="http://schemas.microsoft.com/office/drawing/2014/main" id="{5ABA82FD-A2CB-3D54-D9DD-81D158BB0D8B}"/>
                  </a:ext>
                </a:extLst>
              </p:cNvPr>
              <p:cNvSpPr/>
              <p:nvPr/>
            </p:nvSpPr>
            <p:spPr>
              <a:xfrm>
                <a:off x="2037825" y="3339125"/>
                <a:ext cx="138650" cy="88225"/>
              </a:xfrm>
              <a:custGeom>
                <a:avLst/>
                <a:gdLst/>
                <a:ahLst/>
                <a:cxnLst/>
                <a:rect l="l" t="t" r="r" b="b"/>
                <a:pathLst>
                  <a:path w="5546" h="3529" extrusionOk="0">
                    <a:moveTo>
                      <a:pt x="1072" y="0"/>
                    </a:moveTo>
                    <a:cubicBezTo>
                      <a:pt x="442" y="536"/>
                      <a:pt x="32" y="1292"/>
                      <a:pt x="32" y="2143"/>
                    </a:cubicBezTo>
                    <a:lnTo>
                      <a:pt x="32" y="3182"/>
                    </a:lnTo>
                    <a:cubicBezTo>
                      <a:pt x="1" y="3371"/>
                      <a:pt x="158" y="3529"/>
                      <a:pt x="347" y="3529"/>
                    </a:cubicBezTo>
                    <a:lnTo>
                      <a:pt x="5199" y="3529"/>
                    </a:lnTo>
                    <a:cubicBezTo>
                      <a:pt x="5388" y="3529"/>
                      <a:pt x="5546" y="3371"/>
                      <a:pt x="5546" y="3182"/>
                    </a:cubicBezTo>
                    <a:lnTo>
                      <a:pt x="5546" y="2143"/>
                    </a:lnTo>
                    <a:cubicBezTo>
                      <a:pt x="5546" y="1292"/>
                      <a:pt x="5168" y="536"/>
                      <a:pt x="4538" y="0"/>
                    </a:cubicBezTo>
                    <a:cubicBezTo>
                      <a:pt x="4096" y="473"/>
                      <a:pt x="3466" y="756"/>
                      <a:pt x="2805" y="756"/>
                    </a:cubicBezTo>
                    <a:cubicBezTo>
                      <a:pt x="2143" y="756"/>
                      <a:pt x="1513" y="504"/>
                      <a:pt x="10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Google Shape;10449;p74">
                <a:extLst>
                  <a:ext uri="{FF2B5EF4-FFF2-40B4-BE49-F238E27FC236}">
                    <a16:creationId xmlns:a16="http://schemas.microsoft.com/office/drawing/2014/main" id="{BD183A20-1889-3F08-EEBA-CCABA2A787C2}"/>
                  </a:ext>
                </a:extLst>
              </p:cNvPr>
              <p:cNvSpPr/>
              <p:nvPr/>
            </p:nvSpPr>
            <p:spPr>
              <a:xfrm>
                <a:off x="2193775" y="3460400"/>
                <a:ext cx="140225" cy="89825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3593" extrusionOk="0">
                    <a:moveTo>
                      <a:pt x="1009" y="1"/>
                    </a:moveTo>
                    <a:cubicBezTo>
                      <a:pt x="379" y="537"/>
                      <a:pt x="1" y="1261"/>
                      <a:pt x="1" y="2143"/>
                    </a:cubicBezTo>
                    <a:lnTo>
                      <a:pt x="1" y="3246"/>
                    </a:lnTo>
                    <a:cubicBezTo>
                      <a:pt x="1" y="3435"/>
                      <a:pt x="158" y="3592"/>
                      <a:pt x="347" y="3592"/>
                    </a:cubicBezTo>
                    <a:lnTo>
                      <a:pt x="5262" y="3592"/>
                    </a:lnTo>
                    <a:cubicBezTo>
                      <a:pt x="5451" y="3592"/>
                      <a:pt x="5609" y="3435"/>
                      <a:pt x="5609" y="3246"/>
                    </a:cubicBezTo>
                    <a:lnTo>
                      <a:pt x="5609" y="2143"/>
                    </a:lnTo>
                    <a:cubicBezTo>
                      <a:pt x="5577" y="1261"/>
                      <a:pt x="5199" y="537"/>
                      <a:pt x="4569" y="1"/>
                    </a:cubicBezTo>
                    <a:cubicBezTo>
                      <a:pt x="4128" y="474"/>
                      <a:pt x="3498" y="757"/>
                      <a:pt x="2773" y="757"/>
                    </a:cubicBezTo>
                    <a:cubicBezTo>
                      <a:pt x="2080" y="757"/>
                      <a:pt x="1450" y="474"/>
                      <a:pt x="100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6" name="Google Shape;10468;p74">
              <a:extLst>
                <a:ext uri="{FF2B5EF4-FFF2-40B4-BE49-F238E27FC236}">
                  <a16:creationId xmlns:a16="http://schemas.microsoft.com/office/drawing/2014/main" id="{A5CA9811-E3A0-B0FF-1CB8-F9438C8DCDA7}"/>
                </a:ext>
              </a:extLst>
            </p:cNvPr>
            <p:cNvGrpSpPr/>
            <p:nvPr/>
          </p:nvGrpSpPr>
          <p:grpSpPr>
            <a:xfrm>
              <a:off x="6146576" y="4673825"/>
              <a:ext cx="514632" cy="513246"/>
              <a:chOff x="3859600" y="3591950"/>
              <a:chExt cx="296975" cy="296175"/>
            </a:xfrm>
            <a:grpFill/>
          </p:grpSpPr>
          <p:sp>
            <p:nvSpPr>
              <p:cNvPr id="110" name="Google Shape;10469;p74">
                <a:extLst>
                  <a:ext uri="{FF2B5EF4-FFF2-40B4-BE49-F238E27FC236}">
                    <a16:creationId xmlns:a16="http://schemas.microsoft.com/office/drawing/2014/main" id="{1245195D-C1DB-5CA5-6D26-4A1C700876DE}"/>
                  </a:ext>
                </a:extLst>
              </p:cNvPr>
              <p:cNvSpPr/>
              <p:nvPr/>
            </p:nvSpPr>
            <p:spPr>
              <a:xfrm>
                <a:off x="4034450" y="3766000"/>
                <a:ext cx="122125" cy="122125"/>
              </a:xfrm>
              <a:custGeom>
                <a:avLst/>
                <a:gdLst/>
                <a:ahLst/>
                <a:cxnLst/>
                <a:rect l="l" t="t" r="r" b="b"/>
                <a:pathLst>
                  <a:path w="4885" h="4885" extrusionOk="0">
                    <a:moveTo>
                      <a:pt x="2395" y="1324"/>
                    </a:moveTo>
                    <a:cubicBezTo>
                      <a:pt x="2616" y="1324"/>
                      <a:pt x="2773" y="1482"/>
                      <a:pt x="2773" y="1702"/>
                    </a:cubicBezTo>
                    <a:lnTo>
                      <a:pt x="2773" y="2049"/>
                    </a:lnTo>
                    <a:lnTo>
                      <a:pt x="3120" y="2049"/>
                    </a:lnTo>
                    <a:cubicBezTo>
                      <a:pt x="3309" y="2049"/>
                      <a:pt x="3466" y="2206"/>
                      <a:pt x="3466" y="2395"/>
                    </a:cubicBezTo>
                    <a:cubicBezTo>
                      <a:pt x="3466" y="2584"/>
                      <a:pt x="3309" y="2742"/>
                      <a:pt x="3120" y="2742"/>
                    </a:cubicBezTo>
                    <a:lnTo>
                      <a:pt x="2395" y="2742"/>
                    </a:lnTo>
                    <a:cubicBezTo>
                      <a:pt x="2206" y="2742"/>
                      <a:pt x="2049" y="2584"/>
                      <a:pt x="2049" y="2395"/>
                    </a:cubicBezTo>
                    <a:lnTo>
                      <a:pt x="2049" y="1702"/>
                    </a:lnTo>
                    <a:cubicBezTo>
                      <a:pt x="2049" y="1482"/>
                      <a:pt x="2206" y="1324"/>
                      <a:pt x="2395" y="1324"/>
                    </a:cubicBezTo>
                    <a:close/>
                    <a:moveTo>
                      <a:pt x="2458" y="1"/>
                    </a:moveTo>
                    <a:cubicBezTo>
                      <a:pt x="1104" y="1"/>
                      <a:pt x="1" y="1103"/>
                      <a:pt x="1" y="2427"/>
                    </a:cubicBezTo>
                    <a:cubicBezTo>
                      <a:pt x="1" y="3781"/>
                      <a:pt x="1104" y="4884"/>
                      <a:pt x="2458" y="4884"/>
                    </a:cubicBezTo>
                    <a:cubicBezTo>
                      <a:pt x="3782" y="4884"/>
                      <a:pt x="4884" y="3781"/>
                      <a:pt x="4884" y="2427"/>
                    </a:cubicBezTo>
                    <a:cubicBezTo>
                      <a:pt x="4853" y="1072"/>
                      <a:pt x="3782" y="1"/>
                      <a:pt x="245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Google Shape;10470;p74">
                <a:extLst>
                  <a:ext uri="{FF2B5EF4-FFF2-40B4-BE49-F238E27FC236}">
                    <a16:creationId xmlns:a16="http://schemas.microsoft.com/office/drawing/2014/main" id="{283DA0A4-8E70-F3F4-C6D6-C3CE39C79D7F}"/>
                  </a:ext>
                </a:extLst>
              </p:cNvPr>
              <p:cNvSpPr/>
              <p:nvPr/>
            </p:nvSpPr>
            <p:spPr>
              <a:xfrm>
                <a:off x="3860400" y="3679375"/>
                <a:ext cx="26072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0429" h="6932" extrusionOk="0">
                    <a:moveTo>
                      <a:pt x="2426" y="662"/>
                    </a:moveTo>
                    <a:cubicBezTo>
                      <a:pt x="2647" y="662"/>
                      <a:pt x="2804" y="819"/>
                      <a:pt x="2804" y="1008"/>
                    </a:cubicBezTo>
                    <a:cubicBezTo>
                      <a:pt x="2804" y="1197"/>
                      <a:pt x="2647" y="1355"/>
                      <a:pt x="2426" y="1355"/>
                    </a:cubicBezTo>
                    <a:lnTo>
                      <a:pt x="1733" y="1355"/>
                    </a:lnTo>
                    <a:cubicBezTo>
                      <a:pt x="1544" y="1355"/>
                      <a:pt x="1387" y="1197"/>
                      <a:pt x="1387" y="1008"/>
                    </a:cubicBezTo>
                    <a:cubicBezTo>
                      <a:pt x="1387" y="819"/>
                      <a:pt x="1544" y="662"/>
                      <a:pt x="1733" y="662"/>
                    </a:cubicBezTo>
                    <a:close/>
                    <a:moveTo>
                      <a:pt x="4537" y="662"/>
                    </a:moveTo>
                    <a:cubicBezTo>
                      <a:pt x="4726" y="662"/>
                      <a:pt x="4884" y="819"/>
                      <a:pt x="4884" y="1008"/>
                    </a:cubicBezTo>
                    <a:cubicBezTo>
                      <a:pt x="4884" y="1197"/>
                      <a:pt x="4695" y="1355"/>
                      <a:pt x="4537" y="1355"/>
                    </a:cubicBezTo>
                    <a:lnTo>
                      <a:pt x="3812" y="1355"/>
                    </a:lnTo>
                    <a:cubicBezTo>
                      <a:pt x="3623" y="1355"/>
                      <a:pt x="3466" y="1197"/>
                      <a:pt x="3466" y="1008"/>
                    </a:cubicBezTo>
                    <a:cubicBezTo>
                      <a:pt x="3466" y="819"/>
                      <a:pt x="3623" y="662"/>
                      <a:pt x="3812" y="662"/>
                    </a:cubicBezTo>
                    <a:close/>
                    <a:moveTo>
                      <a:pt x="6648" y="662"/>
                    </a:moveTo>
                    <a:cubicBezTo>
                      <a:pt x="6837" y="662"/>
                      <a:pt x="6994" y="819"/>
                      <a:pt x="6994" y="1008"/>
                    </a:cubicBezTo>
                    <a:cubicBezTo>
                      <a:pt x="6994" y="1197"/>
                      <a:pt x="6837" y="1355"/>
                      <a:pt x="6648" y="1355"/>
                    </a:cubicBezTo>
                    <a:lnTo>
                      <a:pt x="5955" y="1355"/>
                    </a:lnTo>
                    <a:cubicBezTo>
                      <a:pt x="5734" y="1355"/>
                      <a:pt x="5577" y="1197"/>
                      <a:pt x="5577" y="1008"/>
                    </a:cubicBezTo>
                    <a:cubicBezTo>
                      <a:pt x="5577" y="819"/>
                      <a:pt x="5734" y="662"/>
                      <a:pt x="5955" y="662"/>
                    </a:cubicBezTo>
                    <a:close/>
                    <a:moveTo>
                      <a:pt x="8727" y="662"/>
                    </a:moveTo>
                    <a:cubicBezTo>
                      <a:pt x="8948" y="662"/>
                      <a:pt x="9105" y="819"/>
                      <a:pt x="9105" y="1008"/>
                    </a:cubicBezTo>
                    <a:cubicBezTo>
                      <a:pt x="9105" y="1197"/>
                      <a:pt x="8948" y="1355"/>
                      <a:pt x="8727" y="1355"/>
                    </a:cubicBezTo>
                    <a:lnTo>
                      <a:pt x="8034" y="1355"/>
                    </a:lnTo>
                    <a:cubicBezTo>
                      <a:pt x="7845" y="1355"/>
                      <a:pt x="7688" y="1197"/>
                      <a:pt x="7688" y="1008"/>
                    </a:cubicBezTo>
                    <a:cubicBezTo>
                      <a:pt x="7688" y="819"/>
                      <a:pt x="7845" y="662"/>
                      <a:pt x="8034" y="662"/>
                    </a:cubicBezTo>
                    <a:close/>
                    <a:moveTo>
                      <a:pt x="2426" y="2080"/>
                    </a:moveTo>
                    <a:cubicBezTo>
                      <a:pt x="2647" y="2080"/>
                      <a:pt x="2804" y="2237"/>
                      <a:pt x="2804" y="2426"/>
                    </a:cubicBezTo>
                    <a:cubicBezTo>
                      <a:pt x="2804" y="2647"/>
                      <a:pt x="2647" y="2773"/>
                      <a:pt x="2426" y="2773"/>
                    </a:cubicBezTo>
                    <a:lnTo>
                      <a:pt x="1733" y="2773"/>
                    </a:lnTo>
                    <a:cubicBezTo>
                      <a:pt x="1544" y="2773"/>
                      <a:pt x="1387" y="2647"/>
                      <a:pt x="1387" y="2426"/>
                    </a:cubicBezTo>
                    <a:cubicBezTo>
                      <a:pt x="1387" y="2206"/>
                      <a:pt x="1544" y="2080"/>
                      <a:pt x="1733" y="2080"/>
                    </a:cubicBezTo>
                    <a:close/>
                    <a:moveTo>
                      <a:pt x="4537" y="2080"/>
                    </a:moveTo>
                    <a:cubicBezTo>
                      <a:pt x="4726" y="2080"/>
                      <a:pt x="4884" y="2237"/>
                      <a:pt x="4884" y="2426"/>
                    </a:cubicBezTo>
                    <a:cubicBezTo>
                      <a:pt x="4884" y="2647"/>
                      <a:pt x="4695" y="2773"/>
                      <a:pt x="4537" y="2773"/>
                    </a:cubicBezTo>
                    <a:lnTo>
                      <a:pt x="3812" y="2773"/>
                    </a:lnTo>
                    <a:cubicBezTo>
                      <a:pt x="3623" y="2773"/>
                      <a:pt x="3466" y="2647"/>
                      <a:pt x="3466" y="2426"/>
                    </a:cubicBezTo>
                    <a:cubicBezTo>
                      <a:pt x="3466" y="2206"/>
                      <a:pt x="3623" y="2080"/>
                      <a:pt x="3812" y="2080"/>
                    </a:cubicBezTo>
                    <a:close/>
                    <a:moveTo>
                      <a:pt x="6648" y="2080"/>
                    </a:moveTo>
                    <a:cubicBezTo>
                      <a:pt x="6837" y="2080"/>
                      <a:pt x="6994" y="2237"/>
                      <a:pt x="6994" y="2426"/>
                    </a:cubicBezTo>
                    <a:cubicBezTo>
                      <a:pt x="6994" y="2647"/>
                      <a:pt x="6837" y="2773"/>
                      <a:pt x="6648" y="2773"/>
                    </a:cubicBezTo>
                    <a:lnTo>
                      <a:pt x="5955" y="2773"/>
                    </a:lnTo>
                    <a:cubicBezTo>
                      <a:pt x="5734" y="2773"/>
                      <a:pt x="5577" y="2647"/>
                      <a:pt x="5577" y="2426"/>
                    </a:cubicBezTo>
                    <a:cubicBezTo>
                      <a:pt x="5577" y="2206"/>
                      <a:pt x="5734" y="2080"/>
                      <a:pt x="5955" y="2080"/>
                    </a:cubicBezTo>
                    <a:close/>
                    <a:moveTo>
                      <a:pt x="8727" y="2080"/>
                    </a:moveTo>
                    <a:cubicBezTo>
                      <a:pt x="8948" y="2080"/>
                      <a:pt x="9105" y="2237"/>
                      <a:pt x="9105" y="2426"/>
                    </a:cubicBezTo>
                    <a:cubicBezTo>
                      <a:pt x="9105" y="2647"/>
                      <a:pt x="8948" y="2773"/>
                      <a:pt x="8727" y="2773"/>
                    </a:cubicBezTo>
                    <a:lnTo>
                      <a:pt x="8034" y="2773"/>
                    </a:lnTo>
                    <a:cubicBezTo>
                      <a:pt x="7845" y="2773"/>
                      <a:pt x="7688" y="2647"/>
                      <a:pt x="7688" y="2426"/>
                    </a:cubicBezTo>
                    <a:cubicBezTo>
                      <a:pt x="7688" y="2206"/>
                      <a:pt x="7845" y="2080"/>
                      <a:pt x="8034" y="2080"/>
                    </a:cubicBezTo>
                    <a:close/>
                    <a:moveTo>
                      <a:pt x="2426" y="3466"/>
                    </a:moveTo>
                    <a:cubicBezTo>
                      <a:pt x="2647" y="3466"/>
                      <a:pt x="2804" y="3623"/>
                      <a:pt x="2804" y="3812"/>
                    </a:cubicBezTo>
                    <a:cubicBezTo>
                      <a:pt x="2804" y="4001"/>
                      <a:pt x="2647" y="4159"/>
                      <a:pt x="2426" y="4159"/>
                    </a:cubicBezTo>
                    <a:lnTo>
                      <a:pt x="1733" y="4159"/>
                    </a:lnTo>
                    <a:cubicBezTo>
                      <a:pt x="1544" y="4159"/>
                      <a:pt x="1387" y="4001"/>
                      <a:pt x="1387" y="3812"/>
                    </a:cubicBezTo>
                    <a:cubicBezTo>
                      <a:pt x="1387" y="3623"/>
                      <a:pt x="1544" y="3466"/>
                      <a:pt x="1733" y="3466"/>
                    </a:cubicBezTo>
                    <a:close/>
                    <a:moveTo>
                      <a:pt x="4537" y="3466"/>
                    </a:moveTo>
                    <a:cubicBezTo>
                      <a:pt x="4726" y="3466"/>
                      <a:pt x="4884" y="3623"/>
                      <a:pt x="4884" y="3812"/>
                    </a:cubicBezTo>
                    <a:cubicBezTo>
                      <a:pt x="4884" y="4001"/>
                      <a:pt x="4695" y="4159"/>
                      <a:pt x="4537" y="4159"/>
                    </a:cubicBezTo>
                    <a:lnTo>
                      <a:pt x="3812" y="4159"/>
                    </a:lnTo>
                    <a:cubicBezTo>
                      <a:pt x="3623" y="4159"/>
                      <a:pt x="3466" y="4001"/>
                      <a:pt x="3466" y="3812"/>
                    </a:cubicBezTo>
                    <a:cubicBezTo>
                      <a:pt x="3466" y="3623"/>
                      <a:pt x="3623" y="3466"/>
                      <a:pt x="3812" y="3466"/>
                    </a:cubicBezTo>
                    <a:close/>
                    <a:moveTo>
                      <a:pt x="6648" y="3466"/>
                    </a:moveTo>
                    <a:cubicBezTo>
                      <a:pt x="6837" y="3466"/>
                      <a:pt x="6994" y="3623"/>
                      <a:pt x="6994" y="3812"/>
                    </a:cubicBezTo>
                    <a:cubicBezTo>
                      <a:pt x="6994" y="4001"/>
                      <a:pt x="6837" y="4159"/>
                      <a:pt x="6648" y="4159"/>
                    </a:cubicBezTo>
                    <a:lnTo>
                      <a:pt x="5955" y="4159"/>
                    </a:lnTo>
                    <a:cubicBezTo>
                      <a:pt x="5734" y="4159"/>
                      <a:pt x="5577" y="4001"/>
                      <a:pt x="5577" y="3812"/>
                    </a:cubicBezTo>
                    <a:cubicBezTo>
                      <a:pt x="5577" y="3623"/>
                      <a:pt x="5734" y="3466"/>
                      <a:pt x="5955" y="3466"/>
                    </a:cubicBezTo>
                    <a:close/>
                    <a:moveTo>
                      <a:pt x="2426" y="4852"/>
                    </a:moveTo>
                    <a:cubicBezTo>
                      <a:pt x="2647" y="4852"/>
                      <a:pt x="2804" y="5010"/>
                      <a:pt x="2804" y="5199"/>
                    </a:cubicBezTo>
                    <a:cubicBezTo>
                      <a:pt x="2804" y="5388"/>
                      <a:pt x="2647" y="5545"/>
                      <a:pt x="2426" y="5545"/>
                    </a:cubicBezTo>
                    <a:lnTo>
                      <a:pt x="1733" y="5545"/>
                    </a:lnTo>
                    <a:cubicBezTo>
                      <a:pt x="1544" y="5545"/>
                      <a:pt x="1387" y="5388"/>
                      <a:pt x="1387" y="5199"/>
                    </a:cubicBezTo>
                    <a:cubicBezTo>
                      <a:pt x="1387" y="5010"/>
                      <a:pt x="1544" y="4852"/>
                      <a:pt x="1733" y="4852"/>
                    </a:cubicBezTo>
                    <a:close/>
                    <a:moveTo>
                      <a:pt x="4537" y="4852"/>
                    </a:moveTo>
                    <a:cubicBezTo>
                      <a:pt x="4726" y="4852"/>
                      <a:pt x="4884" y="5010"/>
                      <a:pt x="4884" y="5199"/>
                    </a:cubicBezTo>
                    <a:cubicBezTo>
                      <a:pt x="4884" y="5388"/>
                      <a:pt x="4695" y="5545"/>
                      <a:pt x="4537" y="5545"/>
                    </a:cubicBezTo>
                    <a:lnTo>
                      <a:pt x="3812" y="5545"/>
                    </a:lnTo>
                    <a:cubicBezTo>
                      <a:pt x="3623" y="5545"/>
                      <a:pt x="3466" y="5388"/>
                      <a:pt x="3466" y="5199"/>
                    </a:cubicBezTo>
                    <a:cubicBezTo>
                      <a:pt x="3466" y="5010"/>
                      <a:pt x="3623" y="4852"/>
                      <a:pt x="3812" y="4852"/>
                    </a:cubicBezTo>
                    <a:close/>
                    <a:moveTo>
                      <a:pt x="0" y="0"/>
                    </a:moveTo>
                    <a:lnTo>
                      <a:pt x="0" y="5892"/>
                    </a:lnTo>
                    <a:cubicBezTo>
                      <a:pt x="0" y="6459"/>
                      <a:pt x="473" y="6931"/>
                      <a:pt x="1071" y="6931"/>
                    </a:cubicBezTo>
                    <a:lnTo>
                      <a:pt x="6490" y="6931"/>
                    </a:lnTo>
                    <a:cubicBezTo>
                      <a:pt x="6364" y="6616"/>
                      <a:pt x="6301" y="6270"/>
                      <a:pt x="6301" y="5892"/>
                    </a:cubicBezTo>
                    <a:cubicBezTo>
                      <a:pt x="6301" y="5797"/>
                      <a:pt x="6333" y="5671"/>
                      <a:pt x="6333" y="5545"/>
                    </a:cubicBezTo>
                    <a:lnTo>
                      <a:pt x="5955" y="5545"/>
                    </a:lnTo>
                    <a:cubicBezTo>
                      <a:pt x="5734" y="5545"/>
                      <a:pt x="5577" y="5388"/>
                      <a:pt x="5577" y="5199"/>
                    </a:cubicBezTo>
                    <a:cubicBezTo>
                      <a:pt x="5577" y="5010"/>
                      <a:pt x="5734" y="4852"/>
                      <a:pt x="5955" y="4852"/>
                    </a:cubicBezTo>
                    <a:lnTo>
                      <a:pt x="6490" y="4852"/>
                    </a:lnTo>
                    <a:cubicBezTo>
                      <a:pt x="6931" y="3623"/>
                      <a:pt x="8066" y="2741"/>
                      <a:pt x="9420" y="2741"/>
                    </a:cubicBezTo>
                    <a:cubicBezTo>
                      <a:pt x="9767" y="2741"/>
                      <a:pt x="10113" y="2836"/>
                      <a:pt x="10428" y="2962"/>
                    </a:cubicBezTo>
                    <a:lnTo>
                      <a:pt x="104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Google Shape;10471;p74">
                <a:extLst>
                  <a:ext uri="{FF2B5EF4-FFF2-40B4-BE49-F238E27FC236}">
                    <a16:creationId xmlns:a16="http://schemas.microsoft.com/office/drawing/2014/main" id="{36882385-31B8-1F60-9E1D-B3638E01563D}"/>
                  </a:ext>
                </a:extLst>
              </p:cNvPr>
              <p:cNvSpPr/>
              <p:nvPr/>
            </p:nvSpPr>
            <p:spPr>
              <a:xfrm>
                <a:off x="3859600" y="3591950"/>
                <a:ext cx="261525" cy="70900"/>
              </a:xfrm>
              <a:custGeom>
                <a:avLst/>
                <a:gdLst/>
                <a:ahLst/>
                <a:cxnLst/>
                <a:rect l="l" t="t" r="r" b="b"/>
                <a:pathLst>
                  <a:path w="10461" h="2836" extrusionOk="0">
                    <a:moveTo>
                      <a:pt x="1734" y="0"/>
                    </a:moveTo>
                    <a:cubicBezTo>
                      <a:pt x="1513" y="0"/>
                      <a:pt x="1356" y="158"/>
                      <a:pt x="1356" y="347"/>
                    </a:cubicBezTo>
                    <a:lnTo>
                      <a:pt x="1356" y="693"/>
                    </a:lnTo>
                    <a:lnTo>
                      <a:pt x="1009" y="693"/>
                    </a:lnTo>
                    <a:cubicBezTo>
                      <a:pt x="410" y="693"/>
                      <a:pt x="1" y="1166"/>
                      <a:pt x="1" y="1733"/>
                    </a:cubicBezTo>
                    <a:lnTo>
                      <a:pt x="1" y="2836"/>
                    </a:lnTo>
                    <a:lnTo>
                      <a:pt x="10429" y="2836"/>
                    </a:lnTo>
                    <a:lnTo>
                      <a:pt x="10429" y="1733"/>
                    </a:lnTo>
                    <a:lnTo>
                      <a:pt x="10460" y="1733"/>
                    </a:lnTo>
                    <a:cubicBezTo>
                      <a:pt x="10460" y="1134"/>
                      <a:pt x="9988" y="693"/>
                      <a:pt x="9421" y="693"/>
                    </a:cubicBezTo>
                    <a:lnTo>
                      <a:pt x="9074" y="693"/>
                    </a:lnTo>
                    <a:lnTo>
                      <a:pt x="9074" y="347"/>
                    </a:lnTo>
                    <a:cubicBezTo>
                      <a:pt x="9074" y="158"/>
                      <a:pt x="8917" y="0"/>
                      <a:pt x="8728" y="0"/>
                    </a:cubicBezTo>
                    <a:cubicBezTo>
                      <a:pt x="8539" y="0"/>
                      <a:pt x="8381" y="158"/>
                      <a:pt x="8381" y="347"/>
                    </a:cubicBezTo>
                    <a:lnTo>
                      <a:pt x="8381" y="693"/>
                    </a:lnTo>
                    <a:lnTo>
                      <a:pt x="6995" y="693"/>
                    </a:lnTo>
                    <a:lnTo>
                      <a:pt x="6995" y="347"/>
                    </a:lnTo>
                    <a:cubicBezTo>
                      <a:pt x="6995" y="158"/>
                      <a:pt x="6837" y="0"/>
                      <a:pt x="6648" y="0"/>
                    </a:cubicBezTo>
                    <a:cubicBezTo>
                      <a:pt x="6459" y="0"/>
                      <a:pt x="6302" y="158"/>
                      <a:pt x="6302" y="347"/>
                    </a:cubicBezTo>
                    <a:lnTo>
                      <a:pt x="6302" y="693"/>
                    </a:lnTo>
                    <a:lnTo>
                      <a:pt x="4159" y="693"/>
                    </a:lnTo>
                    <a:lnTo>
                      <a:pt x="4159" y="347"/>
                    </a:lnTo>
                    <a:cubicBezTo>
                      <a:pt x="4159" y="158"/>
                      <a:pt x="4002" y="0"/>
                      <a:pt x="3813" y="0"/>
                    </a:cubicBezTo>
                    <a:cubicBezTo>
                      <a:pt x="3624" y="0"/>
                      <a:pt x="3466" y="158"/>
                      <a:pt x="3466" y="347"/>
                    </a:cubicBezTo>
                    <a:lnTo>
                      <a:pt x="3466" y="693"/>
                    </a:lnTo>
                    <a:lnTo>
                      <a:pt x="2080" y="693"/>
                    </a:lnTo>
                    <a:lnTo>
                      <a:pt x="2080" y="347"/>
                    </a:lnTo>
                    <a:cubicBezTo>
                      <a:pt x="2080" y="158"/>
                      <a:pt x="1923" y="0"/>
                      <a:pt x="173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7" name="Google Shape;10483;p74">
              <a:extLst>
                <a:ext uri="{FF2B5EF4-FFF2-40B4-BE49-F238E27FC236}">
                  <a16:creationId xmlns:a16="http://schemas.microsoft.com/office/drawing/2014/main" id="{7DEA8872-39E8-0FC2-EE18-7675C15DA84B}"/>
                </a:ext>
              </a:extLst>
            </p:cNvPr>
            <p:cNvGrpSpPr/>
            <p:nvPr/>
          </p:nvGrpSpPr>
          <p:grpSpPr>
            <a:xfrm>
              <a:off x="10897117" y="4540369"/>
              <a:ext cx="483224" cy="480494"/>
              <a:chOff x="5727850" y="3609275"/>
              <a:chExt cx="278850" cy="277275"/>
            </a:xfrm>
            <a:grpFill/>
          </p:grpSpPr>
          <p:sp>
            <p:nvSpPr>
              <p:cNvPr id="105" name="Google Shape;10484;p74">
                <a:extLst>
                  <a:ext uri="{FF2B5EF4-FFF2-40B4-BE49-F238E27FC236}">
                    <a16:creationId xmlns:a16="http://schemas.microsoft.com/office/drawing/2014/main" id="{94A2D243-3851-FFA0-CBA2-2477EA031BBB}"/>
                  </a:ext>
                </a:extLst>
              </p:cNvPr>
              <p:cNvSpPr/>
              <p:nvPr/>
            </p:nvSpPr>
            <p:spPr>
              <a:xfrm>
                <a:off x="5884600" y="3765225"/>
                <a:ext cx="122100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4853" extrusionOk="0">
                    <a:moveTo>
                      <a:pt x="2426" y="662"/>
                    </a:moveTo>
                    <a:cubicBezTo>
                      <a:pt x="2646" y="662"/>
                      <a:pt x="2804" y="819"/>
                      <a:pt x="2804" y="1008"/>
                    </a:cubicBezTo>
                    <a:cubicBezTo>
                      <a:pt x="2804" y="1197"/>
                      <a:pt x="2646" y="1355"/>
                      <a:pt x="2426" y="1355"/>
                    </a:cubicBezTo>
                    <a:cubicBezTo>
                      <a:pt x="2237" y="1355"/>
                      <a:pt x="2079" y="1197"/>
                      <a:pt x="2079" y="1008"/>
                    </a:cubicBezTo>
                    <a:cubicBezTo>
                      <a:pt x="2079" y="819"/>
                      <a:pt x="2237" y="662"/>
                      <a:pt x="2426" y="662"/>
                    </a:cubicBezTo>
                    <a:close/>
                    <a:moveTo>
                      <a:pt x="2426" y="1670"/>
                    </a:moveTo>
                    <a:cubicBezTo>
                      <a:pt x="2646" y="1670"/>
                      <a:pt x="2804" y="1828"/>
                      <a:pt x="2804" y="2048"/>
                    </a:cubicBezTo>
                    <a:lnTo>
                      <a:pt x="2804" y="3781"/>
                    </a:lnTo>
                    <a:cubicBezTo>
                      <a:pt x="2804" y="3970"/>
                      <a:pt x="2646" y="4127"/>
                      <a:pt x="2426" y="4127"/>
                    </a:cubicBezTo>
                    <a:cubicBezTo>
                      <a:pt x="2237" y="4127"/>
                      <a:pt x="2079" y="3970"/>
                      <a:pt x="2079" y="3781"/>
                    </a:cubicBezTo>
                    <a:lnTo>
                      <a:pt x="2079" y="2048"/>
                    </a:lnTo>
                    <a:cubicBezTo>
                      <a:pt x="2079" y="1828"/>
                      <a:pt x="2237" y="1670"/>
                      <a:pt x="2426" y="1670"/>
                    </a:cubicBezTo>
                    <a:close/>
                    <a:moveTo>
                      <a:pt x="2426" y="0"/>
                    </a:moveTo>
                    <a:cubicBezTo>
                      <a:pt x="1103" y="0"/>
                      <a:pt x="0" y="1103"/>
                      <a:pt x="0" y="2426"/>
                    </a:cubicBezTo>
                    <a:cubicBezTo>
                      <a:pt x="0" y="3749"/>
                      <a:pt x="1103" y="4852"/>
                      <a:pt x="2426" y="4852"/>
                    </a:cubicBezTo>
                    <a:cubicBezTo>
                      <a:pt x="3781" y="4852"/>
                      <a:pt x="4883" y="3749"/>
                      <a:pt x="4883" y="2426"/>
                    </a:cubicBezTo>
                    <a:cubicBezTo>
                      <a:pt x="4883" y="1040"/>
                      <a:pt x="3781" y="0"/>
                      <a:pt x="242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6" name="Google Shape;10485;p74">
                <a:extLst>
                  <a:ext uri="{FF2B5EF4-FFF2-40B4-BE49-F238E27FC236}">
                    <a16:creationId xmlns:a16="http://schemas.microsoft.com/office/drawing/2014/main" id="{A0B7131A-BEBF-2A71-45BE-0AB50F52959D}"/>
                  </a:ext>
                </a:extLst>
              </p:cNvPr>
              <p:cNvSpPr/>
              <p:nvPr/>
            </p:nvSpPr>
            <p:spPr>
              <a:xfrm>
                <a:off x="5727850" y="3669125"/>
                <a:ext cx="35475" cy="2166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665" extrusionOk="0">
                    <a:moveTo>
                      <a:pt x="32" y="1"/>
                    </a:moveTo>
                    <a:lnTo>
                      <a:pt x="32" y="7310"/>
                    </a:lnTo>
                    <a:cubicBezTo>
                      <a:pt x="1" y="8034"/>
                      <a:pt x="631" y="8665"/>
                      <a:pt x="1418" y="8665"/>
                    </a:cubicBezTo>
                    <a:lnTo>
                      <a:pt x="1418" y="347"/>
                    </a:lnTo>
                    <a:lnTo>
                      <a:pt x="1072" y="347"/>
                    </a:lnTo>
                    <a:cubicBezTo>
                      <a:pt x="662" y="347"/>
                      <a:pt x="316" y="253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Google Shape;10486;p74">
                <a:extLst>
                  <a:ext uri="{FF2B5EF4-FFF2-40B4-BE49-F238E27FC236}">
                    <a16:creationId xmlns:a16="http://schemas.microsoft.com/office/drawing/2014/main" id="{B7D86526-C0F4-81B2-A847-5ADC1FB1576B}"/>
                  </a:ext>
                </a:extLst>
              </p:cNvPr>
              <p:cNvSpPr/>
              <p:nvPr/>
            </p:nvSpPr>
            <p:spPr>
              <a:xfrm>
                <a:off x="5779825" y="3677800"/>
                <a:ext cx="174900" cy="207950"/>
              </a:xfrm>
              <a:custGeom>
                <a:avLst/>
                <a:gdLst/>
                <a:ahLst/>
                <a:cxnLst/>
                <a:rect l="l" t="t" r="r" b="b"/>
                <a:pathLst>
                  <a:path w="6996" h="8318" extrusionOk="0">
                    <a:moveTo>
                      <a:pt x="5262" y="693"/>
                    </a:moveTo>
                    <a:cubicBezTo>
                      <a:pt x="5451" y="693"/>
                      <a:pt x="5609" y="851"/>
                      <a:pt x="5609" y="1040"/>
                    </a:cubicBezTo>
                    <a:cubicBezTo>
                      <a:pt x="5609" y="1229"/>
                      <a:pt x="5451" y="1386"/>
                      <a:pt x="5262" y="1386"/>
                    </a:cubicBezTo>
                    <a:lnTo>
                      <a:pt x="1072" y="1386"/>
                    </a:lnTo>
                    <a:cubicBezTo>
                      <a:pt x="883" y="1386"/>
                      <a:pt x="726" y="1229"/>
                      <a:pt x="726" y="1040"/>
                    </a:cubicBezTo>
                    <a:cubicBezTo>
                      <a:pt x="726" y="851"/>
                      <a:pt x="883" y="693"/>
                      <a:pt x="1072" y="693"/>
                    </a:cubicBezTo>
                    <a:close/>
                    <a:moveTo>
                      <a:pt x="5262" y="2080"/>
                    </a:moveTo>
                    <a:cubicBezTo>
                      <a:pt x="5451" y="2080"/>
                      <a:pt x="5609" y="2237"/>
                      <a:pt x="5609" y="2426"/>
                    </a:cubicBezTo>
                    <a:cubicBezTo>
                      <a:pt x="5609" y="2615"/>
                      <a:pt x="5451" y="2773"/>
                      <a:pt x="5262" y="2773"/>
                    </a:cubicBezTo>
                    <a:lnTo>
                      <a:pt x="1072" y="2773"/>
                    </a:lnTo>
                    <a:cubicBezTo>
                      <a:pt x="883" y="2773"/>
                      <a:pt x="726" y="2615"/>
                      <a:pt x="726" y="2426"/>
                    </a:cubicBezTo>
                    <a:cubicBezTo>
                      <a:pt x="726" y="2237"/>
                      <a:pt x="883" y="2080"/>
                      <a:pt x="1072" y="2080"/>
                    </a:cubicBezTo>
                    <a:close/>
                    <a:moveTo>
                      <a:pt x="1" y="0"/>
                    </a:moveTo>
                    <a:lnTo>
                      <a:pt x="1" y="8318"/>
                    </a:lnTo>
                    <a:lnTo>
                      <a:pt x="4695" y="8318"/>
                    </a:lnTo>
                    <a:cubicBezTo>
                      <a:pt x="4002" y="7750"/>
                      <a:pt x="3498" y="6868"/>
                      <a:pt x="3498" y="5892"/>
                    </a:cubicBezTo>
                    <a:cubicBezTo>
                      <a:pt x="3498" y="5766"/>
                      <a:pt x="3561" y="5640"/>
                      <a:pt x="3561" y="5545"/>
                    </a:cubicBezTo>
                    <a:lnTo>
                      <a:pt x="1072" y="5545"/>
                    </a:lnTo>
                    <a:cubicBezTo>
                      <a:pt x="883" y="5545"/>
                      <a:pt x="726" y="5388"/>
                      <a:pt x="726" y="5167"/>
                    </a:cubicBezTo>
                    <a:lnTo>
                      <a:pt x="726" y="3812"/>
                    </a:lnTo>
                    <a:cubicBezTo>
                      <a:pt x="726" y="3592"/>
                      <a:pt x="883" y="3434"/>
                      <a:pt x="1072" y="3434"/>
                    </a:cubicBezTo>
                    <a:lnTo>
                      <a:pt x="4695" y="3434"/>
                    </a:lnTo>
                    <a:cubicBezTo>
                      <a:pt x="5199" y="3056"/>
                      <a:pt x="5861" y="2773"/>
                      <a:pt x="6617" y="2773"/>
                    </a:cubicBezTo>
                    <a:cubicBezTo>
                      <a:pt x="6743" y="2773"/>
                      <a:pt x="6869" y="2804"/>
                      <a:pt x="6995" y="2804"/>
                    </a:cubicBezTo>
                    <a:lnTo>
                      <a:pt x="699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Google Shape;10487;p74">
                <a:extLst>
                  <a:ext uri="{FF2B5EF4-FFF2-40B4-BE49-F238E27FC236}">
                    <a16:creationId xmlns:a16="http://schemas.microsoft.com/office/drawing/2014/main" id="{C0B30865-269D-1349-1138-AF424B593729}"/>
                  </a:ext>
                </a:extLst>
              </p:cNvPr>
              <p:cNvSpPr/>
              <p:nvPr/>
            </p:nvSpPr>
            <p:spPr>
              <a:xfrm>
                <a:off x="5815275" y="3781750"/>
                <a:ext cx="66200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694" extrusionOk="0">
                    <a:moveTo>
                      <a:pt x="1" y="1"/>
                    </a:moveTo>
                    <a:lnTo>
                      <a:pt x="1" y="694"/>
                    </a:lnTo>
                    <a:lnTo>
                      <a:pt x="2301" y="694"/>
                    </a:lnTo>
                    <a:cubicBezTo>
                      <a:pt x="2364" y="473"/>
                      <a:pt x="2490" y="221"/>
                      <a:pt x="26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Google Shape;10488;p74">
                <a:extLst>
                  <a:ext uri="{FF2B5EF4-FFF2-40B4-BE49-F238E27FC236}">
                    <a16:creationId xmlns:a16="http://schemas.microsoft.com/office/drawing/2014/main" id="{B4778CB6-A5D8-07BB-0CDF-2914E531A6C4}"/>
                  </a:ext>
                </a:extLst>
              </p:cNvPr>
              <p:cNvSpPr/>
              <p:nvPr/>
            </p:nvSpPr>
            <p:spPr>
              <a:xfrm>
                <a:off x="5727850" y="3609275"/>
                <a:ext cx="226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9043" h="2049" extrusionOk="0">
                    <a:moveTo>
                      <a:pt x="1072" y="0"/>
                    </a:moveTo>
                    <a:cubicBezTo>
                      <a:pt x="473" y="0"/>
                      <a:pt x="32" y="473"/>
                      <a:pt x="32" y="1040"/>
                    </a:cubicBezTo>
                    <a:cubicBezTo>
                      <a:pt x="1" y="1576"/>
                      <a:pt x="473" y="2048"/>
                      <a:pt x="1072" y="2048"/>
                    </a:cubicBezTo>
                    <a:lnTo>
                      <a:pt x="9043" y="2048"/>
                    </a:lnTo>
                    <a:cubicBezTo>
                      <a:pt x="8475" y="2048"/>
                      <a:pt x="8034" y="1576"/>
                      <a:pt x="8034" y="1040"/>
                    </a:cubicBezTo>
                    <a:cubicBezTo>
                      <a:pt x="8034" y="441"/>
                      <a:pt x="8507" y="0"/>
                      <a:pt x="904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8" name="Google Shape;10497;p74">
              <a:extLst>
                <a:ext uri="{FF2B5EF4-FFF2-40B4-BE49-F238E27FC236}">
                  <a16:creationId xmlns:a16="http://schemas.microsoft.com/office/drawing/2014/main" id="{3B521A33-86C1-13C7-046D-CDD1BE895172}"/>
                </a:ext>
              </a:extLst>
            </p:cNvPr>
            <p:cNvGrpSpPr/>
            <p:nvPr/>
          </p:nvGrpSpPr>
          <p:grpSpPr>
            <a:xfrm>
              <a:off x="10782129" y="2606104"/>
              <a:ext cx="671873" cy="670064"/>
              <a:chOff x="6553275" y="3604550"/>
              <a:chExt cx="296975" cy="296175"/>
            </a:xfrm>
            <a:grpFill/>
          </p:grpSpPr>
          <p:sp>
            <p:nvSpPr>
              <p:cNvPr id="99" name="Google Shape;10498;p74">
                <a:extLst>
                  <a:ext uri="{FF2B5EF4-FFF2-40B4-BE49-F238E27FC236}">
                    <a16:creationId xmlns:a16="http://schemas.microsoft.com/office/drawing/2014/main" id="{65D03EA9-C007-1755-D0EA-DADA27AC870C}"/>
                  </a:ext>
                </a:extLst>
              </p:cNvPr>
              <p:cNvSpPr/>
              <p:nvPr/>
            </p:nvSpPr>
            <p:spPr>
              <a:xfrm>
                <a:off x="6657250" y="3604550"/>
                <a:ext cx="86650" cy="866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466" extrusionOk="0">
                    <a:moveTo>
                      <a:pt x="1733" y="0"/>
                    </a:moveTo>
                    <a:cubicBezTo>
                      <a:pt x="788" y="0"/>
                      <a:pt x="0" y="788"/>
                      <a:pt x="0" y="1733"/>
                    </a:cubicBezTo>
                    <a:cubicBezTo>
                      <a:pt x="0" y="2678"/>
                      <a:pt x="788" y="3466"/>
                      <a:pt x="1733" y="3466"/>
                    </a:cubicBezTo>
                    <a:cubicBezTo>
                      <a:pt x="2678" y="3466"/>
                      <a:pt x="3466" y="2678"/>
                      <a:pt x="3466" y="1733"/>
                    </a:cubicBezTo>
                    <a:cubicBezTo>
                      <a:pt x="3466" y="788"/>
                      <a:pt x="2678" y="0"/>
                      <a:pt x="17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Google Shape;10499;p74">
                <a:extLst>
                  <a:ext uri="{FF2B5EF4-FFF2-40B4-BE49-F238E27FC236}">
                    <a16:creationId xmlns:a16="http://schemas.microsoft.com/office/drawing/2014/main" id="{2315A4CD-97BD-1295-833D-DA530DA74C95}"/>
                  </a:ext>
                </a:extLst>
              </p:cNvPr>
              <p:cNvSpPr/>
              <p:nvPr/>
            </p:nvSpPr>
            <p:spPr>
              <a:xfrm>
                <a:off x="6553275" y="3777825"/>
                <a:ext cx="296975" cy="122900"/>
              </a:xfrm>
              <a:custGeom>
                <a:avLst/>
                <a:gdLst/>
                <a:ahLst/>
                <a:cxnLst/>
                <a:rect l="l" t="t" r="r" b="b"/>
                <a:pathLst>
                  <a:path w="11879" h="4916" extrusionOk="0">
                    <a:moveTo>
                      <a:pt x="694" y="0"/>
                    </a:moveTo>
                    <a:cubicBezTo>
                      <a:pt x="316" y="0"/>
                      <a:pt x="1" y="315"/>
                      <a:pt x="1" y="693"/>
                    </a:cubicBezTo>
                    <a:cubicBezTo>
                      <a:pt x="1" y="1103"/>
                      <a:pt x="316" y="1418"/>
                      <a:pt x="694" y="1418"/>
                    </a:cubicBezTo>
                    <a:lnTo>
                      <a:pt x="694" y="4569"/>
                    </a:lnTo>
                    <a:cubicBezTo>
                      <a:pt x="694" y="4758"/>
                      <a:pt x="851" y="4915"/>
                      <a:pt x="1040" y="4915"/>
                    </a:cubicBezTo>
                    <a:lnTo>
                      <a:pt x="10807" y="4915"/>
                    </a:lnTo>
                    <a:cubicBezTo>
                      <a:pt x="11028" y="4915"/>
                      <a:pt x="11185" y="4758"/>
                      <a:pt x="11185" y="4569"/>
                    </a:cubicBezTo>
                    <a:lnTo>
                      <a:pt x="11185" y="1418"/>
                    </a:lnTo>
                    <a:cubicBezTo>
                      <a:pt x="11563" y="1418"/>
                      <a:pt x="11878" y="1103"/>
                      <a:pt x="11878" y="693"/>
                    </a:cubicBezTo>
                    <a:cubicBezTo>
                      <a:pt x="11815" y="315"/>
                      <a:pt x="11500" y="0"/>
                      <a:pt x="1112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Google Shape;10500;p74">
                <a:extLst>
                  <a:ext uri="{FF2B5EF4-FFF2-40B4-BE49-F238E27FC236}">
                    <a16:creationId xmlns:a16="http://schemas.microsoft.com/office/drawing/2014/main" id="{9F24E8F6-4192-786B-86EB-DECF3D09B1E5}"/>
                  </a:ext>
                </a:extLst>
              </p:cNvPr>
              <p:cNvSpPr/>
              <p:nvPr/>
            </p:nvSpPr>
            <p:spPr>
              <a:xfrm>
                <a:off x="6755700" y="3640000"/>
                <a:ext cx="7485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4852" extrusionOk="0">
                    <a:moveTo>
                      <a:pt x="190" y="0"/>
                    </a:moveTo>
                    <a:cubicBezTo>
                      <a:pt x="190" y="126"/>
                      <a:pt x="253" y="221"/>
                      <a:pt x="253" y="347"/>
                    </a:cubicBezTo>
                    <a:cubicBezTo>
                      <a:pt x="253" y="693"/>
                      <a:pt x="158" y="1071"/>
                      <a:pt x="1" y="1386"/>
                    </a:cubicBezTo>
                    <a:cubicBezTo>
                      <a:pt x="977" y="2079"/>
                      <a:pt x="1607" y="3182"/>
                      <a:pt x="1607" y="4474"/>
                    </a:cubicBezTo>
                    <a:lnTo>
                      <a:pt x="1607" y="4852"/>
                    </a:lnTo>
                    <a:lnTo>
                      <a:pt x="2994" y="4852"/>
                    </a:lnTo>
                    <a:lnTo>
                      <a:pt x="2489" y="756"/>
                    </a:lnTo>
                    <a:cubicBezTo>
                      <a:pt x="2363" y="315"/>
                      <a:pt x="1922" y="0"/>
                      <a:pt x="14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Google Shape;10501;p74">
                <a:extLst>
                  <a:ext uri="{FF2B5EF4-FFF2-40B4-BE49-F238E27FC236}">
                    <a16:creationId xmlns:a16="http://schemas.microsoft.com/office/drawing/2014/main" id="{B81954CF-C102-3911-7A04-E3339C39B9E7}"/>
                  </a:ext>
                </a:extLst>
              </p:cNvPr>
              <p:cNvSpPr/>
              <p:nvPr/>
            </p:nvSpPr>
            <p:spPr>
              <a:xfrm>
                <a:off x="6570600" y="3640000"/>
                <a:ext cx="7485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4852" extrusionOk="0">
                    <a:moveTo>
                      <a:pt x="1545" y="0"/>
                    </a:moveTo>
                    <a:cubicBezTo>
                      <a:pt x="1072" y="0"/>
                      <a:pt x="663" y="315"/>
                      <a:pt x="505" y="788"/>
                    </a:cubicBezTo>
                    <a:lnTo>
                      <a:pt x="1" y="4852"/>
                    </a:lnTo>
                    <a:lnTo>
                      <a:pt x="1356" y="4852"/>
                    </a:lnTo>
                    <a:lnTo>
                      <a:pt x="1356" y="4474"/>
                    </a:lnTo>
                    <a:lnTo>
                      <a:pt x="1387" y="4474"/>
                    </a:lnTo>
                    <a:cubicBezTo>
                      <a:pt x="1387" y="3182"/>
                      <a:pt x="2017" y="2048"/>
                      <a:pt x="2994" y="1386"/>
                    </a:cubicBezTo>
                    <a:cubicBezTo>
                      <a:pt x="2836" y="1071"/>
                      <a:pt x="2773" y="693"/>
                      <a:pt x="2773" y="347"/>
                    </a:cubicBezTo>
                    <a:cubicBezTo>
                      <a:pt x="2773" y="221"/>
                      <a:pt x="2773" y="95"/>
                      <a:pt x="28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Google Shape;10502;p74">
                <a:extLst>
                  <a:ext uri="{FF2B5EF4-FFF2-40B4-BE49-F238E27FC236}">
                    <a16:creationId xmlns:a16="http://schemas.microsoft.com/office/drawing/2014/main" id="{23D795BA-E82A-94B7-82DC-333D5358F90B}"/>
                  </a:ext>
                </a:extLst>
              </p:cNvPr>
              <p:cNvSpPr/>
              <p:nvPr/>
            </p:nvSpPr>
            <p:spPr>
              <a:xfrm>
                <a:off x="6707650" y="3688025"/>
                <a:ext cx="70925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837" h="2837" extrusionOk="0">
                    <a:moveTo>
                      <a:pt x="1482" y="1"/>
                    </a:moveTo>
                    <a:cubicBezTo>
                      <a:pt x="1450" y="32"/>
                      <a:pt x="1418" y="64"/>
                      <a:pt x="1324" y="127"/>
                    </a:cubicBezTo>
                    <a:cubicBezTo>
                      <a:pt x="1324" y="190"/>
                      <a:pt x="1292" y="253"/>
                      <a:pt x="1261" y="284"/>
                    </a:cubicBezTo>
                    <a:lnTo>
                      <a:pt x="1" y="1923"/>
                    </a:lnTo>
                    <a:lnTo>
                      <a:pt x="1" y="2836"/>
                    </a:lnTo>
                    <a:lnTo>
                      <a:pt x="2742" y="2836"/>
                    </a:lnTo>
                    <a:lnTo>
                      <a:pt x="2742" y="2553"/>
                    </a:lnTo>
                    <a:lnTo>
                      <a:pt x="2836" y="2553"/>
                    </a:lnTo>
                    <a:cubicBezTo>
                      <a:pt x="2836" y="1513"/>
                      <a:pt x="2332" y="599"/>
                      <a:pt x="148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Google Shape;10503;p74">
                <a:extLst>
                  <a:ext uri="{FF2B5EF4-FFF2-40B4-BE49-F238E27FC236}">
                    <a16:creationId xmlns:a16="http://schemas.microsoft.com/office/drawing/2014/main" id="{20B13D27-7B92-519D-09CB-7E4CC83A1BED}"/>
                  </a:ext>
                </a:extLst>
              </p:cNvPr>
              <p:cNvSpPr/>
              <p:nvPr/>
            </p:nvSpPr>
            <p:spPr>
              <a:xfrm>
                <a:off x="6621025" y="3688825"/>
                <a:ext cx="70900" cy="73275"/>
              </a:xfrm>
              <a:custGeom>
                <a:avLst/>
                <a:gdLst/>
                <a:ahLst/>
                <a:cxnLst/>
                <a:rect l="l" t="t" r="r" b="b"/>
                <a:pathLst>
                  <a:path w="2836" h="2931" extrusionOk="0">
                    <a:moveTo>
                      <a:pt x="1323" y="0"/>
                    </a:moveTo>
                    <a:cubicBezTo>
                      <a:pt x="536" y="567"/>
                      <a:pt x="0" y="1513"/>
                      <a:pt x="0" y="2584"/>
                    </a:cubicBezTo>
                    <a:lnTo>
                      <a:pt x="0" y="2930"/>
                    </a:lnTo>
                    <a:lnTo>
                      <a:pt x="2741" y="2930"/>
                    </a:lnTo>
                    <a:lnTo>
                      <a:pt x="2741" y="1922"/>
                    </a:lnTo>
                    <a:lnTo>
                      <a:pt x="2836" y="1922"/>
                    </a:lnTo>
                    <a:lnTo>
                      <a:pt x="1575" y="284"/>
                    </a:lnTo>
                    <a:cubicBezTo>
                      <a:pt x="1512" y="252"/>
                      <a:pt x="1512" y="158"/>
                      <a:pt x="1481" y="126"/>
                    </a:cubicBezTo>
                    <a:cubicBezTo>
                      <a:pt x="1449" y="95"/>
                      <a:pt x="1355" y="63"/>
                      <a:pt x="132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9" name="Google Shape;10234;p74">
              <a:extLst>
                <a:ext uri="{FF2B5EF4-FFF2-40B4-BE49-F238E27FC236}">
                  <a16:creationId xmlns:a16="http://schemas.microsoft.com/office/drawing/2014/main" id="{820260A0-D858-7361-83E0-70627BD6CE08}"/>
                </a:ext>
              </a:extLst>
            </p:cNvPr>
            <p:cNvGrpSpPr/>
            <p:nvPr/>
          </p:nvGrpSpPr>
          <p:grpSpPr>
            <a:xfrm>
              <a:off x="5106979" y="2654319"/>
              <a:ext cx="668310" cy="670064"/>
              <a:chOff x="4263650" y="3235150"/>
              <a:chExt cx="295400" cy="296175"/>
            </a:xfrm>
            <a:grpFill/>
          </p:grpSpPr>
          <p:sp>
            <p:nvSpPr>
              <p:cNvPr id="94" name="Google Shape;10235;p74">
                <a:extLst>
                  <a:ext uri="{FF2B5EF4-FFF2-40B4-BE49-F238E27FC236}">
                    <a16:creationId xmlns:a16="http://schemas.microsoft.com/office/drawing/2014/main" id="{147B2563-49D2-1A69-5A40-1E3707F60D12}"/>
                  </a:ext>
                </a:extLst>
              </p:cNvPr>
              <p:cNvSpPr/>
              <p:nvPr/>
            </p:nvSpPr>
            <p:spPr>
              <a:xfrm>
                <a:off x="4393625" y="3391100"/>
                <a:ext cx="3545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19" extrusionOk="0">
                    <a:moveTo>
                      <a:pt x="725" y="1"/>
                    </a:moveTo>
                    <a:cubicBezTo>
                      <a:pt x="315" y="1"/>
                      <a:pt x="0" y="316"/>
                      <a:pt x="0" y="694"/>
                    </a:cubicBezTo>
                    <a:cubicBezTo>
                      <a:pt x="63" y="1103"/>
                      <a:pt x="315" y="1418"/>
                      <a:pt x="725" y="1418"/>
                    </a:cubicBezTo>
                    <a:cubicBezTo>
                      <a:pt x="1103" y="1418"/>
                      <a:pt x="1418" y="1103"/>
                      <a:pt x="1418" y="694"/>
                    </a:cubicBezTo>
                    <a:cubicBezTo>
                      <a:pt x="1418" y="316"/>
                      <a:pt x="1103" y="1"/>
                      <a:pt x="7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Google Shape;10236;p74">
                <a:extLst>
                  <a:ext uri="{FF2B5EF4-FFF2-40B4-BE49-F238E27FC236}">
                    <a16:creationId xmlns:a16="http://schemas.microsoft.com/office/drawing/2014/main" id="{77EFF467-FCA5-78DC-B731-4634DB53C8F8}"/>
                  </a:ext>
                </a:extLst>
              </p:cNvPr>
              <p:cNvSpPr/>
              <p:nvPr/>
            </p:nvSpPr>
            <p:spPr>
              <a:xfrm>
                <a:off x="4377075" y="3443875"/>
                <a:ext cx="70125" cy="34675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387" extrusionOk="0">
                    <a:moveTo>
                      <a:pt x="1387" y="0"/>
                    </a:moveTo>
                    <a:cubicBezTo>
                      <a:pt x="631" y="0"/>
                      <a:pt x="1" y="630"/>
                      <a:pt x="1" y="1387"/>
                    </a:cubicBezTo>
                    <a:lnTo>
                      <a:pt x="2805" y="1387"/>
                    </a:lnTo>
                    <a:cubicBezTo>
                      <a:pt x="2805" y="630"/>
                      <a:pt x="2174" y="0"/>
                      <a:pt x="13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Google Shape;10237;p74">
                <a:extLst>
                  <a:ext uri="{FF2B5EF4-FFF2-40B4-BE49-F238E27FC236}">
                    <a16:creationId xmlns:a16="http://schemas.microsoft.com/office/drawing/2014/main" id="{C686CC4E-0A1C-1E63-8C7B-804EF67D4EAD}"/>
                  </a:ext>
                </a:extLst>
              </p:cNvPr>
              <p:cNvSpPr/>
              <p:nvPr/>
            </p:nvSpPr>
            <p:spPr>
              <a:xfrm>
                <a:off x="4333750" y="3357225"/>
                <a:ext cx="156775" cy="174100"/>
              </a:xfrm>
              <a:custGeom>
                <a:avLst/>
                <a:gdLst/>
                <a:ahLst/>
                <a:cxnLst/>
                <a:rect l="l" t="t" r="r" b="b"/>
                <a:pathLst>
                  <a:path w="6271" h="6964" extrusionOk="0">
                    <a:moveTo>
                      <a:pt x="3088" y="725"/>
                    </a:moveTo>
                    <a:cubicBezTo>
                      <a:pt x="3813" y="725"/>
                      <a:pt x="4506" y="1356"/>
                      <a:pt x="4506" y="2080"/>
                    </a:cubicBezTo>
                    <a:cubicBezTo>
                      <a:pt x="4506" y="2458"/>
                      <a:pt x="4348" y="2805"/>
                      <a:pt x="4096" y="3025"/>
                    </a:cubicBezTo>
                    <a:cubicBezTo>
                      <a:pt x="4727" y="3372"/>
                      <a:pt x="5168" y="4065"/>
                      <a:pt x="5168" y="4853"/>
                    </a:cubicBezTo>
                    <a:lnTo>
                      <a:pt x="5168" y="5199"/>
                    </a:lnTo>
                    <a:cubicBezTo>
                      <a:pt x="5168" y="5388"/>
                      <a:pt x="5010" y="5546"/>
                      <a:pt x="4821" y="5546"/>
                    </a:cubicBezTo>
                    <a:lnTo>
                      <a:pt x="1293" y="5546"/>
                    </a:lnTo>
                    <a:cubicBezTo>
                      <a:pt x="1103" y="5546"/>
                      <a:pt x="946" y="5388"/>
                      <a:pt x="946" y="5199"/>
                    </a:cubicBezTo>
                    <a:lnTo>
                      <a:pt x="946" y="4853"/>
                    </a:lnTo>
                    <a:lnTo>
                      <a:pt x="1040" y="4853"/>
                    </a:lnTo>
                    <a:cubicBezTo>
                      <a:pt x="1040" y="4065"/>
                      <a:pt x="1450" y="3403"/>
                      <a:pt x="2080" y="3025"/>
                    </a:cubicBezTo>
                    <a:cubicBezTo>
                      <a:pt x="1860" y="2805"/>
                      <a:pt x="1702" y="2458"/>
                      <a:pt x="1702" y="2080"/>
                    </a:cubicBezTo>
                    <a:cubicBezTo>
                      <a:pt x="1702" y="1356"/>
                      <a:pt x="2332" y="725"/>
                      <a:pt x="3088" y="725"/>
                    </a:cubicBezTo>
                    <a:close/>
                    <a:moveTo>
                      <a:pt x="1" y="1"/>
                    </a:moveTo>
                    <a:lnTo>
                      <a:pt x="1" y="6617"/>
                    </a:lnTo>
                    <a:cubicBezTo>
                      <a:pt x="1" y="6806"/>
                      <a:pt x="158" y="6963"/>
                      <a:pt x="347" y="6963"/>
                    </a:cubicBezTo>
                    <a:lnTo>
                      <a:pt x="5924" y="6963"/>
                    </a:lnTo>
                    <a:cubicBezTo>
                      <a:pt x="6113" y="6963"/>
                      <a:pt x="6270" y="6806"/>
                      <a:pt x="6270" y="6617"/>
                    </a:cubicBezTo>
                    <a:lnTo>
                      <a:pt x="627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Google Shape;10238;p74">
                <a:extLst>
                  <a:ext uri="{FF2B5EF4-FFF2-40B4-BE49-F238E27FC236}">
                    <a16:creationId xmlns:a16="http://schemas.microsoft.com/office/drawing/2014/main" id="{AB2792C7-AC02-E1DE-AC76-AF461F16EEAC}"/>
                  </a:ext>
                </a:extLst>
              </p:cNvPr>
              <p:cNvSpPr/>
              <p:nvPr/>
            </p:nvSpPr>
            <p:spPr>
              <a:xfrm>
                <a:off x="4316425" y="3235150"/>
                <a:ext cx="1914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657" h="1419" extrusionOk="0"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lnTo>
                      <a:pt x="1" y="1418"/>
                    </a:lnTo>
                    <a:lnTo>
                      <a:pt x="7625" y="1418"/>
                    </a:lnTo>
                    <a:lnTo>
                      <a:pt x="7625" y="347"/>
                    </a:lnTo>
                    <a:lnTo>
                      <a:pt x="7656" y="347"/>
                    </a:lnTo>
                    <a:cubicBezTo>
                      <a:pt x="7656" y="158"/>
                      <a:pt x="7499" y="1"/>
                      <a:pt x="731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8" name="Google Shape;10239;p74">
                <a:extLst>
                  <a:ext uri="{FF2B5EF4-FFF2-40B4-BE49-F238E27FC236}">
                    <a16:creationId xmlns:a16="http://schemas.microsoft.com/office/drawing/2014/main" id="{3371BABA-B970-92D5-5276-E22B5F517623}"/>
                  </a:ext>
                </a:extLst>
              </p:cNvPr>
              <p:cNvSpPr/>
              <p:nvPr/>
            </p:nvSpPr>
            <p:spPr>
              <a:xfrm>
                <a:off x="4263650" y="3288700"/>
                <a:ext cx="295400" cy="137875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5515" extrusionOk="0">
                    <a:moveTo>
                      <a:pt x="10082" y="662"/>
                    </a:moveTo>
                    <a:cubicBezTo>
                      <a:pt x="10303" y="662"/>
                      <a:pt x="10461" y="820"/>
                      <a:pt x="10461" y="1009"/>
                    </a:cubicBezTo>
                    <a:cubicBezTo>
                      <a:pt x="10461" y="1198"/>
                      <a:pt x="10303" y="1356"/>
                      <a:pt x="10082" y="1356"/>
                    </a:cubicBezTo>
                    <a:cubicBezTo>
                      <a:pt x="9893" y="1356"/>
                      <a:pt x="9736" y="1198"/>
                      <a:pt x="9736" y="1009"/>
                    </a:cubicBezTo>
                    <a:cubicBezTo>
                      <a:pt x="9767" y="820"/>
                      <a:pt x="9893" y="662"/>
                      <a:pt x="10082" y="662"/>
                    </a:cubicBezTo>
                    <a:close/>
                    <a:moveTo>
                      <a:pt x="1041" y="1"/>
                    </a:moveTo>
                    <a:cubicBezTo>
                      <a:pt x="442" y="1"/>
                      <a:pt x="1" y="442"/>
                      <a:pt x="1" y="1009"/>
                    </a:cubicBezTo>
                    <a:lnTo>
                      <a:pt x="1" y="4475"/>
                    </a:lnTo>
                    <a:cubicBezTo>
                      <a:pt x="1" y="5073"/>
                      <a:pt x="473" y="5514"/>
                      <a:pt x="1041" y="5514"/>
                    </a:cubicBezTo>
                    <a:lnTo>
                      <a:pt x="2112" y="5514"/>
                    </a:lnTo>
                    <a:lnTo>
                      <a:pt x="2112" y="2395"/>
                    </a:lnTo>
                    <a:cubicBezTo>
                      <a:pt x="2112" y="2206"/>
                      <a:pt x="2269" y="2049"/>
                      <a:pt x="2458" y="2049"/>
                    </a:cubicBezTo>
                    <a:lnTo>
                      <a:pt x="9421" y="2049"/>
                    </a:lnTo>
                    <a:cubicBezTo>
                      <a:pt x="9610" y="2049"/>
                      <a:pt x="9767" y="2206"/>
                      <a:pt x="9767" y="2395"/>
                    </a:cubicBezTo>
                    <a:lnTo>
                      <a:pt x="9767" y="5514"/>
                    </a:lnTo>
                    <a:lnTo>
                      <a:pt x="10807" y="5514"/>
                    </a:lnTo>
                    <a:cubicBezTo>
                      <a:pt x="11406" y="5514"/>
                      <a:pt x="11815" y="5042"/>
                      <a:pt x="11815" y="4475"/>
                    </a:cubicBezTo>
                    <a:lnTo>
                      <a:pt x="11815" y="1009"/>
                    </a:lnTo>
                    <a:cubicBezTo>
                      <a:pt x="11815" y="410"/>
                      <a:pt x="11343" y="1"/>
                      <a:pt x="1080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0" name="Google Shape;10251;p74">
              <a:extLst>
                <a:ext uri="{FF2B5EF4-FFF2-40B4-BE49-F238E27FC236}">
                  <a16:creationId xmlns:a16="http://schemas.microsoft.com/office/drawing/2014/main" id="{C9974FE5-F375-9909-BFE5-267F9DB7AF5F}"/>
                </a:ext>
              </a:extLst>
            </p:cNvPr>
            <p:cNvGrpSpPr/>
            <p:nvPr/>
          </p:nvGrpSpPr>
          <p:grpSpPr>
            <a:xfrm>
              <a:off x="9851053" y="2659875"/>
              <a:ext cx="433078" cy="670064"/>
              <a:chOff x="6164975" y="3211525"/>
              <a:chExt cx="191425" cy="296175"/>
            </a:xfrm>
            <a:grpFill/>
          </p:grpSpPr>
          <p:sp>
            <p:nvSpPr>
              <p:cNvPr id="87" name="Google Shape;10252;p74">
                <a:extLst>
                  <a:ext uri="{FF2B5EF4-FFF2-40B4-BE49-F238E27FC236}">
                    <a16:creationId xmlns:a16="http://schemas.microsoft.com/office/drawing/2014/main" id="{80637961-530E-0C11-83FA-D4EF755EC2F5}"/>
                  </a:ext>
                </a:extLst>
              </p:cNvPr>
              <p:cNvSpPr/>
              <p:nvPr/>
            </p:nvSpPr>
            <p:spPr>
              <a:xfrm>
                <a:off x="6269750" y="3371400"/>
                <a:ext cx="68525" cy="84300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3372" extrusionOk="0">
                    <a:moveTo>
                      <a:pt x="1670" y="1"/>
                    </a:moveTo>
                    <a:cubicBezTo>
                      <a:pt x="1166" y="316"/>
                      <a:pt x="599" y="505"/>
                      <a:pt x="0" y="568"/>
                    </a:cubicBezTo>
                    <a:lnTo>
                      <a:pt x="0" y="1482"/>
                    </a:lnTo>
                    <a:lnTo>
                      <a:pt x="1890" y="3372"/>
                    </a:lnTo>
                    <a:lnTo>
                      <a:pt x="2741" y="3372"/>
                    </a:lnTo>
                    <a:lnTo>
                      <a:pt x="2741" y="3340"/>
                    </a:lnTo>
                    <a:lnTo>
                      <a:pt x="2741" y="2301"/>
                    </a:lnTo>
                    <a:cubicBezTo>
                      <a:pt x="2741" y="1356"/>
                      <a:pt x="2300" y="536"/>
                      <a:pt x="167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Google Shape;10253;p74">
                <a:extLst>
                  <a:ext uri="{FF2B5EF4-FFF2-40B4-BE49-F238E27FC236}">
                    <a16:creationId xmlns:a16="http://schemas.microsoft.com/office/drawing/2014/main" id="{E50E9196-9DBC-74BB-1352-996C9E7D5AD7}"/>
                  </a:ext>
                </a:extLst>
              </p:cNvPr>
              <p:cNvSpPr/>
              <p:nvPr/>
            </p:nvSpPr>
            <p:spPr>
              <a:xfrm>
                <a:off x="6228775" y="3424175"/>
                <a:ext cx="622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230" extrusionOk="0">
                    <a:moveTo>
                      <a:pt x="1229" y="1"/>
                    </a:moveTo>
                    <a:lnTo>
                      <a:pt x="1" y="1229"/>
                    </a:lnTo>
                    <a:lnTo>
                      <a:pt x="2490" y="1229"/>
                    </a:lnTo>
                    <a:lnTo>
                      <a:pt x="122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Google Shape;10254;p74">
                <a:extLst>
                  <a:ext uri="{FF2B5EF4-FFF2-40B4-BE49-F238E27FC236}">
                    <a16:creationId xmlns:a16="http://schemas.microsoft.com/office/drawing/2014/main" id="{38AA9031-EBAD-2BAC-076E-641C3FF7F530}"/>
                  </a:ext>
                </a:extLst>
              </p:cNvPr>
              <p:cNvSpPr/>
              <p:nvPr/>
            </p:nvSpPr>
            <p:spPr>
              <a:xfrm>
                <a:off x="6182300" y="3369825"/>
                <a:ext cx="69350" cy="85100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3404" extrusionOk="0">
                    <a:moveTo>
                      <a:pt x="1072" y="1"/>
                    </a:moveTo>
                    <a:cubicBezTo>
                      <a:pt x="411" y="599"/>
                      <a:pt x="1" y="1419"/>
                      <a:pt x="1" y="2332"/>
                    </a:cubicBezTo>
                    <a:lnTo>
                      <a:pt x="1" y="3403"/>
                    </a:lnTo>
                    <a:lnTo>
                      <a:pt x="883" y="3403"/>
                    </a:lnTo>
                    <a:lnTo>
                      <a:pt x="2773" y="1513"/>
                    </a:lnTo>
                    <a:lnTo>
                      <a:pt x="2773" y="599"/>
                    </a:lnTo>
                    <a:cubicBezTo>
                      <a:pt x="2143" y="568"/>
                      <a:pt x="1576" y="316"/>
                      <a:pt x="1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Google Shape;10255;p74">
                <a:extLst>
                  <a:ext uri="{FF2B5EF4-FFF2-40B4-BE49-F238E27FC236}">
                    <a16:creationId xmlns:a16="http://schemas.microsoft.com/office/drawing/2014/main" id="{6CBD2ECF-572C-D578-8166-5590379B9340}"/>
                  </a:ext>
                </a:extLst>
              </p:cNvPr>
              <p:cNvSpPr/>
              <p:nvPr/>
            </p:nvSpPr>
            <p:spPr>
              <a:xfrm>
                <a:off x="6164975" y="3472225"/>
                <a:ext cx="1914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657" h="1419" extrusionOk="0">
                    <a:moveTo>
                      <a:pt x="725" y="1"/>
                    </a:moveTo>
                    <a:cubicBezTo>
                      <a:pt x="316" y="1"/>
                      <a:pt x="1" y="316"/>
                      <a:pt x="1" y="725"/>
                    </a:cubicBezTo>
                    <a:cubicBezTo>
                      <a:pt x="1" y="1103"/>
                      <a:pt x="316" y="1418"/>
                      <a:pt x="725" y="1418"/>
                    </a:cubicBezTo>
                    <a:lnTo>
                      <a:pt x="6932" y="1418"/>
                    </a:lnTo>
                    <a:cubicBezTo>
                      <a:pt x="7341" y="1418"/>
                      <a:pt x="7657" y="1103"/>
                      <a:pt x="7657" y="725"/>
                    </a:cubicBezTo>
                    <a:cubicBezTo>
                      <a:pt x="7594" y="316"/>
                      <a:pt x="7278" y="1"/>
                      <a:pt x="69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Google Shape;10256;p74">
                <a:extLst>
                  <a:ext uri="{FF2B5EF4-FFF2-40B4-BE49-F238E27FC236}">
                    <a16:creationId xmlns:a16="http://schemas.microsoft.com/office/drawing/2014/main" id="{2E455ECD-07EF-9EA9-6084-C52A90BCB03D}"/>
                  </a:ext>
                </a:extLst>
              </p:cNvPr>
              <p:cNvSpPr/>
              <p:nvPr/>
            </p:nvSpPr>
            <p:spPr>
              <a:xfrm>
                <a:off x="6164975" y="3211525"/>
                <a:ext cx="1914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657" h="1419" extrusionOk="0">
                    <a:moveTo>
                      <a:pt x="725" y="0"/>
                    </a:moveTo>
                    <a:cubicBezTo>
                      <a:pt x="316" y="0"/>
                      <a:pt x="1" y="315"/>
                      <a:pt x="1" y="725"/>
                    </a:cubicBezTo>
                    <a:cubicBezTo>
                      <a:pt x="1" y="1103"/>
                      <a:pt x="316" y="1418"/>
                      <a:pt x="725" y="1418"/>
                    </a:cubicBezTo>
                    <a:lnTo>
                      <a:pt x="6932" y="1418"/>
                    </a:lnTo>
                    <a:cubicBezTo>
                      <a:pt x="7341" y="1418"/>
                      <a:pt x="7657" y="1103"/>
                      <a:pt x="7657" y="725"/>
                    </a:cubicBezTo>
                    <a:cubicBezTo>
                      <a:pt x="7594" y="284"/>
                      <a:pt x="7278" y="0"/>
                      <a:pt x="693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Google Shape;10257;p74">
                <a:extLst>
                  <a:ext uri="{FF2B5EF4-FFF2-40B4-BE49-F238E27FC236}">
                    <a16:creationId xmlns:a16="http://schemas.microsoft.com/office/drawing/2014/main" id="{D5EC881D-FC22-F52E-2BAC-DCE3D9AFD9F9}"/>
                  </a:ext>
                </a:extLst>
              </p:cNvPr>
              <p:cNvSpPr/>
              <p:nvPr/>
            </p:nvSpPr>
            <p:spPr>
              <a:xfrm>
                <a:off x="6183100" y="3262725"/>
                <a:ext cx="155175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6207" h="1426" extrusionOk="0">
                    <a:moveTo>
                      <a:pt x="0" y="0"/>
                    </a:moveTo>
                    <a:lnTo>
                      <a:pt x="0" y="441"/>
                    </a:lnTo>
                    <a:lnTo>
                      <a:pt x="568" y="788"/>
                    </a:lnTo>
                    <a:cubicBezTo>
                      <a:pt x="1355" y="1213"/>
                      <a:pt x="2237" y="1426"/>
                      <a:pt x="3112" y="1426"/>
                    </a:cubicBezTo>
                    <a:cubicBezTo>
                      <a:pt x="3986" y="1426"/>
                      <a:pt x="4852" y="1213"/>
                      <a:pt x="5608" y="788"/>
                    </a:cubicBezTo>
                    <a:lnTo>
                      <a:pt x="6207" y="441"/>
                    </a:lnTo>
                    <a:lnTo>
                      <a:pt x="6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Google Shape;10258;p74">
                <a:extLst>
                  <a:ext uri="{FF2B5EF4-FFF2-40B4-BE49-F238E27FC236}">
                    <a16:creationId xmlns:a16="http://schemas.microsoft.com/office/drawing/2014/main" id="{686D29CC-1A6B-5876-D30D-3B3264C7E8AC}"/>
                  </a:ext>
                </a:extLst>
              </p:cNvPr>
              <p:cNvSpPr/>
              <p:nvPr/>
            </p:nvSpPr>
            <p:spPr>
              <a:xfrm>
                <a:off x="6181525" y="3294225"/>
                <a:ext cx="155975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2962" extrusionOk="0">
                    <a:moveTo>
                      <a:pt x="0" y="0"/>
                    </a:moveTo>
                    <a:cubicBezTo>
                      <a:pt x="126" y="1607"/>
                      <a:pt x="1481" y="2962"/>
                      <a:pt x="3119" y="2962"/>
                    </a:cubicBezTo>
                    <a:cubicBezTo>
                      <a:pt x="4758" y="2962"/>
                      <a:pt x="6112" y="1607"/>
                      <a:pt x="6238" y="0"/>
                    </a:cubicBezTo>
                    <a:lnTo>
                      <a:pt x="6238" y="0"/>
                    </a:lnTo>
                    <a:lnTo>
                      <a:pt x="5986" y="126"/>
                    </a:lnTo>
                    <a:cubicBezTo>
                      <a:pt x="5136" y="631"/>
                      <a:pt x="4096" y="883"/>
                      <a:pt x="3119" y="883"/>
                    </a:cubicBezTo>
                    <a:cubicBezTo>
                      <a:pt x="2143" y="883"/>
                      <a:pt x="1166" y="631"/>
                      <a:pt x="252" y="12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1" name="Google Shape;10297;p74">
              <a:extLst>
                <a:ext uri="{FF2B5EF4-FFF2-40B4-BE49-F238E27FC236}">
                  <a16:creationId xmlns:a16="http://schemas.microsoft.com/office/drawing/2014/main" id="{17B75C07-C405-C18A-944F-C529242492D4}"/>
                </a:ext>
              </a:extLst>
            </p:cNvPr>
            <p:cNvGrpSpPr/>
            <p:nvPr/>
          </p:nvGrpSpPr>
          <p:grpSpPr>
            <a:xfrm>
              <a:off x="6139658" y="2642088"/>
              <a:ext cx="668254" cy="666500"/>
              <a:chOff x="4629125" y="3235150"/>
              <a:chExt cx="295375" cy="294600"/>
            </a:xfrm>
            <a:grpFill/>
          </p:grpSpPr>
          <p:sp>
            <p:nvSpPr>
              <p:cNvPr id="82" name="Google Shape;10298;p74">
                <a:extLst>
                  <a:ext uri="{FF2B5EF4-FFF2-40B4-BE49-F238E27FC236}">
                    <a16:creationId xmlns:a16="http://schemas.microsoft.com/office/drawing/2014/main" id="{E7FF1295-06D0-AC85-12DC-5F3C12C52DAD}"/>
                  </a:ext>
                </a:extLst>
              </p:cNvPr>
              <p:cNvSpPr/>
              <p:nvPr/>
            </p:nvSpPr>
            <p:spPr>
              <a:xfrm>
                <a:off x="4696850" y="3391100"/>
                <a:ext cx="3547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419" extrusionOk="0">
                    <a:moveTo>
                      <a:pt x="725" y="1"/>
                    </a:moveTo>
                    <a:cubicBezTo>
                      <a:pt x="316" y="1"/>
                      <a:pt x="1" y="316"/>
                      <a:pt x="1" y="694"/>
                    </a:cubicBezTo>
                    <a:cubicBezTo>
                      <a:pt x="64" y="1103"/>
                      <a:pt x="316" y="1418"/>
                      <a:pt x="725" y="1418"/>
                    </a:cubicBezTo>
                    <a:cubicBezTo>
                      <a:pt x="1103" y="1418"/>
                      <a:pt x="1418" y="1103"/>
                      <a:pt x="1418" y="694"/>
                    </a:cubicBezTo>
                    <a:cubicBezTo>
                      <a:pt x="1418" y="316"/>
                      <a:pt x="1103" y="1"/>
                      <a:pt x="7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Google Shape;10299;p74">
                <a:extLst>
                  <a:ext uri="{FF2B5EF4-FFF2-40B4-BE49-F238E27FC236}">
                    <a16:creationId xmlns:a16="http://schemas.microsoft.com/office/drawing/2014/main" id="{A55E997D-69FC-ED0D-D1B6-1792AC96D27B}"/>
                  </a:ext>
                </a:extLst>
              </p:cNvPr>
              <p:cNvSpPr/>
              <p:nvPr/>
            </p:nvSpPr>
            <p:spPr>
              <a:xfrm>
                <a:off x="4680300" y="3443875"/>
                <a:ext cx="69350" cy="34675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1387" extrusionOk="0">
                    <a:moveTo>
                      <a:pt x="1387" y="0"/>
                    </a:moveTo>
                    <a:cubicBezTo>
                      <a:pt x="631" y="0"/>
                      <a:pt x="1" y="630"/>
                      <a:pt x="1" y="1387"/>
                    </a:cubicBezTo>
                    <a:lnTo>
                      <a:pt x="2773" y="1387"/>
                    </a:lnTo>
                    <a:cubicBezTo>
                      <a:pt x="2773" y="630"/>
                      <a:pt x="2175" y="0"/>
                      <a:pt x="13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Google Shape;10300;p74">
                <a:extLst>
                  <a:ext uri="{FF2B5EF4-FFF2-40B4-BE49-F238E27FC236}">
                    <a16:creationId xmlns:a16="http://schemas.microsoft.com/office/drawing/2014/main" id="{2B2539E3-9C5B-EC6A-361F-E1BDE6445623}"/>
                  </a:ext>
                </a:extLst>
              </p:cNvPr>
              <p:cNvSpPr/>
              <p:nvPr/>
            </p:nvSpPr>
            <p:spPr>
              <a:xfrm>
                <a:off x="4629125" y="3339900"/>
                <a:ext cx="295375" cy="189850"/>
              </a:xfrm>
              <a:custGeom>
                <a:avLst/>
                <a:gdLst/>
                <a:ahLst/>
                <a:cxnLst/>
                <a:rect l="l" t="t" r="r" b="b"/>
                <a:pathLst>
                  <a:path w="11815" h="7594" extrusionOk="0">
                    <a:moveTo>
                      <a:pt x="10050" y="2080"/>
                    </a:moveTo>
                    <a:cubicBezTo>
                      <a:pt x="10239" y="2080"/>
                      <a:pt x="10397" y="2238"/>
                      <a:pt x="10397" y="2427"/>
                    </a:cubicBezTo>
                    <a:cubicBezTo>
                      <a:pt x="10397" y="2616"/>
                      <a:pt x="10239" y="2773"/>
                      <a:pt x="10050" y="2773"/>
                    </a:cubicBezTo>
                    <a:lnTo>
                      <a:pt x="6553" y="2773"/>
                    </a:lnTo>
                    <a:cubicBezTo>
                      <a:pt x="6333" y="2773"/>
                      <a:pt x="6175" y="2616"/>
                      <a:pt x="6175" y="2427"/>
                    </a:cubicBezTo>
                    <a:cubicBezTo>
                      <a:pt x="6175" y="2238"/>
                      <a:pt x="6333" y="2080"/>
                      <a:pt x="6553" y="2080"/>
                    </a:cubicBezTo>
                    <a:close/>
                    <a:moveTo>
                      <a:pt x="10050" y="3466"/>
                    </a:moveTo>
                    <a:cubicBezTo>
                      <a:pt x="10239" y="3466"/>
                      <a:pt x="10397" y="3624"/>
                      <a:pt x="10397" y="3813"/>
                    </a:cubicBezTo>
                    <a:cubicBezTo>
                      <a:pt x="10397" y="4002"/>
                      <a:pt x="10239" y="4159"/>
                      <a:pt x="10050" y="4159"/>
                    </a:cubicBezTo>
                    <a:lnTo>
                      <a:pt x="6553" y="4159"/>
                    </a:lnTo>
                    <a:cubicBezTo>
                      <a:pt x="6333" y="4159"/>
                      <a:pt x="6175" y="4002"/>
                      <a:pt x="6175" y="3813"/>
                    </a:cubicBezTo>
                    <a:cubicBezTo>
                      <a:pt x="6175" y="3624"/>
                      <a:pt x="6333" y="3466"/>
                      <a:pt x="6553" y="3466"/>
                    </a:cubicBezTo>
                    <a:close/>
                    <a:moveTo>
                      <a:pt x="10050" y="4821"/>
                    </a:moveTo>
                    <a:cubicBezTo>
                      <a:pt x="10239" y="4821"/>
                      <a:pt x="10397" y="4978"/>
                      <a:pt x="10397" y="5199"/>
                    </a:cubicBezTo>
                    <a:cubicBezTo>
                      <a:pt x="10397" y="5388"/>
                      <a:pt x="10239" y="5546"/>
                      <a:pt x="10050" y="5546"/>
                    </a:cubicBezTo>
                    <a:lnTo>
                      <a:pt x="6553" y="5546"/>
                    </a:lnTo>
                    <a:cubicBezTo>
                      <a:pt x="6333" y="5546"/>
                      <a:pt x="6175" y="5388"/>
                      <a:pt x="6175" y="5199"/>
                    </a:cubicBezTo>
                    <a:cubicBezTo>
                      <a:pt x="6175" y="4978"/>
                      <a:pt x="6333" y="4821"/>
                      <a:pt x="6553" y="4821"/>
                    </a:cubicBezTo>
                    <a:close/>
                    <a:moveTo>
                      <a:pt x="3403" y="1418"/>
                    </a:moveTo>
                    <a:cubicBezTo>
                      <a:pt x="4127" y="1418"/>
                      <a:pt x="4757" y="2049"/>
                      <a:pt x="4757" y="2773"/>
                    </a:cubicBezTo>
                    <a:cubicBezTo>
                      <a:pt x="4757" y="3151"/>
                      <a:pt x="4600" y="3498"/>
                      <a:pt x="4379" y="3718"/>
                    </a:cubicBezTo>
                    <a:cubicBezTo>
                      <a:pt x="5009" y="4065"/>
                      <a:pt x="5451" y="4758"/>
                      <a:pt x="5451" y="5546"/>
                    </a:cubicBezTo>
                    <a:lnTo>
                      <a:pt x="5451" y="5892"/>
                    </a:lnTo>
                    <a:lnTo>
                      <a:pt x="5514" y="5892"/>
                    </a:lnTo>
                    <a:cubicBezTo>
                      <a:pt x="5514" y="6081"/>
                      <a:pt x="5356" y="6239"/>
                      <a:pt x="5167" y="6239"/>
                    </a:cubicBezTo>
                    <a:lnTo>
                      <a:pt x="1701" y="6239"/>
                    </a:lnTo>
                    <a:cubicBezTo>
                      <a:pt x="1512" y="6239"/>
                      <a:pt x="1355" y="6081"/>
                      <a:pt x="1355" y="5892"/>
                    </a:cubicBezTo>
                    <a:lnTo>
                      <a:pt x="1355" y="5546"/>
                    </a:lnTo>
                    <a:cubicBezTo>
                      <a:pt x="1355" y="4758"/>
                      <a:pt x="1764" y="4096"/>
                      <a:pt x="2395" y="3718"/>
                    </a:cubicBezTo>
                    <a:cubicBezTo>
                      <a:pt x="2174" y="3498"/>
                      <a:pt x="2016" y="3151"/>
                      <a:pt x="2016" y="2773"/>
                    </a:cubicBezTo>
                    <a:cubicBezTo>
                      <a:pt x="2016" y="2049"/>
                      <a:pt x="2647" y="1418"/>
                      <a:pt x="3403" y="1418"/>
                    </a:cubicBezTo>
                    <a:close/>
                    <a:moveTo>
                      <a:pt x="1040" y="1"/>
                    </a:moveTo>
                    <a:cubicBezTo>
                      <a:pt x="441" y="1"/>
                      <a:pt x="0" y="473"/>
                      <a:pt x="0" y="1009"/>
                    </a:cubicBezTo>
                    <a:lnTo>
                      <a:pt x="0" y="6554"/>
                    </a:lnTo>
                    <a:cubicBezTo>
                      <a:pt x="0" y="7152"/>
                      <a:pt x="473" y="7593"/>
                      <a:pt x="1040" y="7593"/>
                    </a:cubicBezTo>
                    <a:lnTo>
                      <a:pt x="10806" y="7593"/>
                    </a:lnTo>
                    <a:cubicBezTo>
                      <a:pt x="11373" y="7593"/>
                      <a:pt x="11815" y="7121"/>
                      <a:pt x="11815" y="6554"/>
                    </a:cubicBezTo>
                    <a:lnTo>
                      <a:pt x="11815" y="1009"/>
                    </a:lnTo>
                    <a:cubicBezTo>
                      <a:pt x="11783" y="473"/>
                      <a:pt x="11310" y="1"/>
                      <a:pt x="10743" y="1"/>
                    </a:cubicBezTo>
                    <a:lnTo>
                      <a:pt x="7593" y="1"/>
                    </a:lnTo>
                    <a:lnTo>
                      <a:pt x="7593" y="347"/>
                    </a:lnTo>
                    <a:cubicBezTo>
                      <a:pt x="7593" y="946"/>
                      <a:pt x="7120" y="1355"/>
                      <a:pt x="6585" y="1355"/>
                    </a:cubicBezTo>
                    <a:lnTo>
                      <a:pt x="5198" y="1355"/>
                    </a:lnTo>
                    <a:cubicBezTo>
                      <a:pt x="4600" y="1355"/>
                      <a:pt x="4190" y="883"/>
                      <a:pt x="4190" y="347"/>
                    </a:cubicBezTo>
                    <a:lnTo>
                      <a:pt x="419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Google Shape;10301;p74">
                <a:extLst>
                  <a:ext uri="{FF2B5EF4-FFF2-40B4-BE49-F238E27FC236}">
                    <a16:creationId xmlns:a16="http://schemas.microsoft.com/office/drawing/2014/main" id="{FD201FFC-6418-433B-9098-68D3097B7DD2}"/>
                  </a:ext>
                </a:extLst>
              </p:cNvPr>
              <p:cNvSpPr/>
              <p:nvPr/>
            </p:nvSpPr>
            <p:spPr>
              <a:xfrm>
                <a:off x="4714975" y="3287125"/>
                <a:ext cx="122100" cy="7012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2805" extrusionOk="0">
                    <a:moveTo>
                      <a:pt x="693" y="1"/>
                    </a:moveTo>
                    <a:cubicBezTo>
                      <a:pt x="315" y="1"/>
                      <a:pt x="0" y="316"/>
                      <a:pt x="0" y="725"/>
                    </a:cubicBezTo>
                    <a:cubicBezTo>
                      <a:pt x="0" y="1104"/>
                      <a:pt x="315" y="1419"/>
                      <a:pt x="693" y="1419"/>
                    </a:cubicBezTo>
                    <a:lnTo>
                      <a:pt x="1418" y="1419"/>
                    </a:lnTo>
                    <a:lnTo>
                      <a:pt x="1418" y="2458"/>
                    </a:lnTo>
                    <a:cubicBezTo>
                      <a:pt x="1386" y="2647"/>
                      <a:pt x="1544" y="2805"/>
                      <a:pt x="1733" y="2805"/>
                    </a:cubicBezTo>
                    <a:lnTo>
                      <a:pt x="3119" y="2805"/>
                    </a:lnTo>
                    <a:cubicBezTo>
                      <a:pt x="3308" y="2805"/>
                      <a:pt x="3466" y="2647"/>
                      <a:pt x="3466" y="2458"/>
                    </a:cubicBezTo>
                    <a:lnTo>
                      <a:pt x="3466" y="1419"/>
                    </a:lnTo>
                    <a:lnTo>
                      <a:pt x="4159" y="1419"/>
                    </a:lnTo>
                    <a:cubicBezTo>
                      <a:pt x="4568" y="1419"/>
                      <a:pt x="4883" y="1104"/>
                      <a:pt x="4883" y="725"/>
                    </a:cubicBezTo>
                    <a:cubicBezTo>
                      <a:pt x="4883" y="316"/>
                      <a:pt x="4568" y="1"/>
                      <a:pt x="415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Google Shape;10302;p74">
                <a:extLst>
                  <a:ext uri="{FF2B5EF4-FFF2-40B4-BE49-F238E27FC236}">
                    <a16:creationId xmlns:a16="http://schemas.microsoft.com/office/drawing/2014/main" id="{5F3AC907-F80F-13FA-2AF6-396D5E8C636B}"/>
                  </a:ext>
                </a:extLst>
              </p:cNvPr>
              <p:cNvSpPr/>
              <p:nvPr/>
            </p:nvSpPr>
            <p:spPr>
              <a:xfrm>
                <a:off x="4732300" y="3235150"/>
                <a:ext cx="8665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1419" extrusionOk="0">
                    <a:moveTo>
                      <a:pt x="378" y="1"/>
                    </a:moveTo>
                    <a:cubicBezTo>
                      <a:pt x="158" y="1"/>
                      <a:pt x="0" y="158"/>
                      <a:pt x="0" y="347"/>
                    </a:cubicBezTo>
                    <a:lnTo>
                      <a:pt x="0" y="1418"/>
                    </a:lnTo>
                    <a:lnTo>
                      <a:pt x="3466" y="1418"/>
                    </a:lnTo>
                    <a:lnTo>
                      <a:pt x="3466" y="347"/>
                    </a:lnTo>
                    <a:cubicBezTo>
                      <a:pt x="3466" y="158"/>
                      <a:pt x="3308" y="1"/>
                      <a:pt x="311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2" name="Google Shape;10352;p74">
              <a:extLst>
                <a:ext uri="{FF2B5EF4-FFF2-40B4-BE49-F238E27FC236}">
                  <a16:creationId xmlns:a16="http://schemas.microsoft.com/office/drawing/2014/main" id="{469FDC4E-FD15-F157-316F-8E841719392F}"/>
                </a:ext>
              </a:extLst>
            </p:cNvPr>
            <p:cNvGrpSpPr/>
            <p:nvPr/>
          </p:nvGrpSpPr>
          <p:grpSpPr>
            <a:xfrm>
              <a:off x="7091248" y="2653393"/>
              <a:ext cx="670064" cy="672439"/>
              <a:chOff x="4991425" y="3234750"/>
              <a:chExt cx="296175" cy="297225"/>
            </a:xfrm>
            <a:grpFill/>
          </p:grpSpPr>
          <p:sp>
            <p:nvSpPr>
              <p:cNvPr id="76" name="Google Shape;10353;p74">
                <a:extLst>
                  <a:ext uri="{FF2B5EF4-FFF2-40B4-BE49-F238E27FC236}">
                    <a16:creationId xmlns:a16="http://schemas.microsoft.com/office/drawing/2014/main" id="{02A11670-0F6C-C27F-F49A-7AA316726B9F}"/>
                  </a:ext>
                </a:extLst>
              </p:cNvPr>
              <p:cNvSpPr/>
              <p:nvPr/>
            </p:nvSpPr>
            <p:spPr>
              <a:xfrm>
                <a:off x="5077275" y="3304450"/>
                <a:ext cx="1221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3971" extrusionOk="0">
                    <a:moveTo>
                      <a:pt x="2426" y="1"/>
                    </a:moveTo>
                    <a:cubicBezTo>
                      <a:pt x="1103" y="1"/>
                      <a:pt x="0" y="1104"/>
                      <a:pt x="0" y="2427"/>
                    </a:cubicBezTo>
                    <a:cubicBezTo>
                      <a:pt x="0" y="3025"/>
                      <a:pt x="190" y="3530"/>
                      <a:pt x="536" y="3971"/>
                    </a:cubicBezTo>
                    <a:cubicBezTo>
                      <a:pt x="820" y="3624"/>
                      <a:pt x="1103" y="3309"/>
                      <a:pt x="1481" y="3057"/>
                    </a:cubicBezTo>
                    <a:cubicBezTo>
                      <a:pt x="1261" y="2805"/>
                      <a:pt x="1103" y="2458"/>
                      <a:pt x="1103" y="2112"/>
                    </a:cubicBezTo>
                    <a:cubicBezTo>
                      <a:pt x="1103" y="1356"/>
                      <a:pt x="1733" y="726"/>
                      <a:pt x="2489" y="726"/>
                    </a:cubicBezTo>
                    <a:cubicBezTo>
                      <a:pt x="3214" y="726"/>
                      <a:pt x="3844" y="1356"/>
                      <a:pt x="3844" y="2112"/>
                    </a:cubicBezTo>
                    <a:cubicBezTo>
                      <a:pt x="3844" y="2458"/>
                      <a:pt x="3687" y="2805"/>
                      <a:pt x="3466" y="3057"/>
                    </a:cubicBezTo>
                    <a:cubicBezTo>
                      <a:pt x="3844" y="3246"/>
                      <a:pt x="4128" y="3561"/>
                      <a:pt x="4317" y="3971"/>
                    </a:cubicBezTo>
                    <a:cubicBezTo>
                      <a:pt x="4695" y="3530"/>
                      <a:pt x="4884" y="3025"/>
                      <a:pt x="4884" y="2427"/>
                    </a:cubicBezTo>
                    <a:cubicBezTo>
                      <a:pt x="4884" y="1104"/>
                      <a:pt x="3781" y="1"/>
                      <a:pt x="24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Google Shape;10354;p74">
                <a:extLst>
                  <a:ext uri="{FF2B5EF4-FFF2-40B4-BE49-F238E27FC236}">
                    <a16:creationId xmlns:a16="http://schemas.microsoft.com/office/drawing/2014/main" id="{3D6E4646-0FA0-96D8-79E2-29DE13382CE5}"/>
                  </a:ext>
                </a:extLst>
              </p:cNvPr>
              <p:cNvSpPr/>
              <p:nvPr/>
            </p:nvSpPr>
            <p:spPr>
              <a:xfrm>
                <a:off x="5121375" y="3339900"/>
                <a:ext cx="3547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419" extrusionOk="0">
                    <a:moveTo>
                      <a:pt x="725" y="1"/>
                    </a:moveTo>
                    <a:cubicBezTo>
                      <a:pt x="316" y="1"/>
                      <a:pt x="1" y="316"/>
                      <a:pt x="1" y="694"/>
                    </a:cubicBezTo>
                    <a:cubicBezTo>
                      <a:pt x="1" y="1103"/>
                      <a:pt x="316" y="1418"/>
                      <a:pt x="725" y="1418"/>
                    </a:cubicBezTo>
                    <a:cubicBezTo>
                      <a:pt x="1103" y="1418"/>
                      <a:pt x="1418" y="1103"/>
                      <a:pt x="1418" y="694"/>
                    </a:cubicBezTo>
                    <a:cubicBezTo>
                      <a:pt x="1418" y="316"/>
                      <a:pt x="1103" y="1"/>
                      <a:pt x="7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Google Shape;10355;p74">
                <a:extLst>
                  <a:ext uri="{FF2B5EF4-FFF2-40B4-BE49-F238E27FC236}">
                    <a16:creationId xmlns:a16="http://schemas.microsoft.com/office/drawing/2014/main" id="{DC0A6270-8964-BCCD-9501-AF53ECACF629}"/>
                  </a:ext>
                </a:extLst>
              </p:cNvPr>
              <p:cNvSpPr/>
              <p:nvPr/>
            </p:nvSpPr>
            <p:spPr>
              <a:xfrm>
                <a:off x="5009550" y="3234750"/>
                <a:ext cx="259150" cy="261125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0445" extrusionOk="0">
                    <a:moveTo>
                      <a:pt x="5198" y="2159"/>
                    </a:moveTo>
                    <a:cubicBezTo>
                      <a:pt x="6931" y="2159"/>
                      <a:pt x="8286" y="3514"/>
                      <a:pt x="8286" y="5246"/>
                    </a:cubicBezTo>
                    <a:cubicBezTo>
                      <a:pt x="8286" y="6916"/>
                      <a:pt x="6931" y="8365"/>
                      <a:pt x="5198" y="8365"/>
                    </a:cubicBezTo>
                    <a:cubicBezTo>
                      <a:pt x="3340" y="8365"/>
                      <a:pt x="2079" y="6822"/>
                      <a:pt x="2079" y="5246"/>
                    </a:cubicBezTo>
                    <a:cubicBezTo>
                      <a:pt x="2079" y="3514"/>
                      <a:pt x="3497" y="2159"/>
                      <a:pt x="5198" y="2159"/>
                    </a:cubicBezTo>
                    <a:close/>
                    <a:moveTo>
                      <a:pt x="5167" y="1"/>
                    </a:moveTo>
                    <a:cubicBezTo>
                      <a:pt x="5088" y="1"/>
                      <a:pt x="5009" y="17"/>
                      <a:pt x="4946" y="48"/>
                    </a:cubicBezTo>
                    <a:lnTo>
                      <a:pt x="4001" y="836"/>
                    </a:lnTo>
                    <a:lnTo>
                      <a:pt x="2773" y="678"/>
                    </a:lnTo>
                    <a:cubicBezTo>
                      <a:pt x="2756" y="675"/>
                      <a:pt x="2739" y="673"/>
                      <a:pt x="2723" y="673"/>
                    </a:cubicBezTo>
                    <a:cubicBezTo>
                      <a:pt x="2583" y="673"/>
                      <a:pt x="2454" y="786"/>
                      <a:pt x="2426" y="899"/>
                    </a:cubicBezTo>
                    <a:lnTo>
                      <a:pt x="1953" y="2033"/>
                    </a:lnTo>
                    <a:lnTo>
                      <a:pt x="819" y="2505"/>
                    </a:lnTo>
                    <a:cubicBezTo>
                      <a:pt x="662" y="2568"/>
                      <a:pt x="567" y="2694"/>
                      <a:pt x="630" y="2852"/>
                    </a:cubicBezTo>
                    <a:lnTo>
                      <a:pt x="788" y="4081"/>
                    </a:lnTo>
                    <a:lnTo>
                      <a:pt x="32" y="5026"/>
                    </a:lnTo>
                    <a:cubicBezTo>
                      <a:pt x="0" y="5183"/>
                      <a:pt x="0" y="5341"/>
                      <a:pt x="63" y="5467"/>
                    </a:cubicBezTo>
                    <a:lnTo>
                      <a:pt x="819" y="6381"/>
                    </a:lnTo>
                    <a:lnTo>
                      <a:pt x="662" y="7609"/>
                    </a:lnTo>
                    <a:cubicBezTo>
                      <a:pt x="630" y="7767"/>
                      <a:pt x="725" y="7924"/>
                      <a:pt x="851" y="7956"/>
                    </a:cubicBezTo>
                    <a:lnTo>
                      <a:pt x="1985" y="8428"/>
                    </a:lnTo>
                    <a:lnTo>
                      <a:pt x="2457" y="9594"/>
                    </a:lnTo>
                    <a:cubicBezTo>
                      <a:pt x="2536" y="9725"/>
                      <a:pt x="2637" y="9791"/>
                      <a:pt x="2741" y="9791"/>
                    </a:cubicBezTo>
                    <a:cubicBezTo>
                      <a:pt x="2762" y="9791"/>
                      <a:pt x="2783" y="9788"/>
                      <a:pt x="2804" y="9783"/>
                    </a:cubicBezTo>
                    <a:lnTo>
                      <a:pt x="4033" y="9626"/>
                    </a:lnTo>
                    <a:lnTo>
                      <a:pt x="4978" y="10382"/>
                    </a:lnTo>
                    <a:cubicBezTo>
                      <a:pt x="5072" y="10413"/>
                      <a:pt x="5104" y="10445"/>
                      <a:pt x="5167" y="10445"/>
                    </a:cubicBezTo>
                    <a:cubicBezTo>
                      <a:pt x="5261" y="10445"/>
                      <a:pt x="5324" y="10413"/>
                      <a:pt x="5387" y="10382"/>
                    </a:cubicBezTo>
                    <a:lnTo>
                      <a:pt x="6333" y="9626"/>
                    </a:lnTo>
                    <a:lnTo>
                      <a:pt x="7530" y="9783"/>
                    </a:lnTo>
                    <a:cubicBezTo>
                      <a:pt x="7687" y="9783"/>
                      <a:pt x="7876" y="9689"/>
                      <a:pt x="7908" y="9594"/>
                    </a:cubicBezTo>
                    <a:lnTo>
                      <a:pt x="8380" y="8428"/>
                    </a:lnTo>
                    <a:lnTo>
                      <a:pt x="9515" y="7956"/>
                    </a:lnTo>
                    <a:cubicBezTo>
                      <a:pt x="9672" y="7893"/>
                      <a:pt x="9735" y="7767"/>
                      <a:pt x="9704" y="7609"/>
                    </a:cubicBezTo>
                    <a:lnTo>
                      <a:pt x="9546" y="6381"/>
                    </a:lnTo>
                    <a:lnTo>
                      <a:pt x="10302" y="5467"/>
                    </a:lnTo>
                    <a:cubicBezTo>
                      <a:pt x="10365" y="5341"/>
                      <a:pt x="10365" y="5120"/>
                      <a:pt x="10302" y="5026"/>
                    </a:cubicBezTo>
                    <a:lnTo>
                      <a:pt x="9546" y="4081"/>
                    </a:lnTo>
                    <a:lnTo>
                      <a:pt x="9704" y="2852"/>
                    </a:lnTo>
                    <a:cubicBezTo>
                      <a:pt x="9735" y="2694"/>
                      <a:pt x="9641" y="2537"/>
                      <a:pt x="9515" y="2505"/>
                    </a:cubicBezTo>
                    <a:lnTo>
                      <a:pt x="8380" y="2033"/>
                    </a:lnTo>
                    <a:lnTo>
                      <a:pt x="7908" y="899"/>
                    </a:lnTo>
                    <a:cubicBezTo>
                      <a:pt x="7826" y="762"/>
                      <a:pt x="7719" y="672"/>
                      <a:pt x="7589" y="672"/>
                    </a:cubicBezTo>
                    <a:cubicBezTo>
                      <a:pt x="7570" y="672"/>
                      <a:pt x="7550" y="674"/>
                      <a:pt x="7530" y="678"/>
                    </a:cubicBezTo>
                    <a:lnTo>
                      <a:pt x="6333" y="836"/>
                    </a:lnTo>
                    <a:lnTo>
                      <a:pt x="5387" y="48"/>
                    </a:lnTo>
                    <a:cubicBezTo>
                      <a:pt x="5324" y="17"/>
                      <a:pt x="5246" y="1"/>
                      <a:pt x="516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Google Shape;10356;p74">
                <a:extLst>
                  <a:ext uri="{FF2B5EF4-FFF2-40B4-BE49-F238E27FC236}">
                    <a16:creationId xmlns:a16="http://schemas.microsoft.com/office/drawing/2014/main" id="{C20C7D25-809A-ACBF-9676-D4ACA03BA030}"/>
                  </a:ext>
                </a:extLst>
              </p:cNvPr>
              <p:cNvSpPr/>
              <p:nvPr/>
            </p:nvSpPr>
            <p:spPr>
              <a:xfrm>
                <a:off x="5105625" y="3391900"/>
                <a:ext cx="66975" cy="346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1387" extrusionOk="0">
                    <a:moveTo>
                      <a:pt x="1355" y="0"/>
                    </a:moveTo>
                    <a:cubicBezTo>
                      <a:pt x="725" y="0"/>
                      <a:pt x="190" y="441"/>
                      <a:pt x="1" y="977"/>
                    </a:cubicBezTo>
                    <a:cubicBezTo>
                      <a:pt x="410" y="1229"/>
                      <a:pt x="820" y="1386"/>
                      <a:pt x="1355" y="1386"/>
                    </a:cubicBezTo>
                    <a:cubicBezTo>
                      <a:pt x="1859" y="1386"/>
                      <a:pt x="2301" y="1229"/>
                      <a:pt x="2679" y="977"/>
                    </a:cubicBezTo>
                    <a:cubicBezTo>
                      <a:pt x="2521" y="410"/>
                      <a:pt x="1985" y="0"/>
                      <a:pt x="13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Google Shape;10357;p74">
                <a:extLst>
                  <a:ext uri="{FF2B5EF4-FFF2-40B4-BE49-F238E27FC236}">
                    <a16:creationId xmlns:a16="http://schemas.microsoft.com/office/drawing/2014/main" id="{D5A3A142-56D9-50FC-1370-73DAE1E95B50}"/>
                  </a:ext>
                </a:extLst>
              </p:cNvPr>
              <p:cNvSpPr/>
              <p:nvPr/>
            </p:nvSpPr>
            <p:spPr>
              <a:xfrm>
                <a:off x="5192275" y="3443075"/>
                <a:ext cx="95325" cy="86975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479" extrusionOk="0">
                    <a:moveTo>
                      <a:pt x="2867" y="1"/>
                    </a:moveTo>
                    <a:cubicBezTo>
                      <a:pt x="2741" y="127"/>
                      <a:pt x="2647" y="221"/>
                      <a:pt x="2489" y="284"/>
                    </a:cubicBezTo>
                    <a:lnTo>
                      <a:pt x="1607" y="631"/>
                    </a:lnTo>
                    <a:lnTo>
                      <a:pt x="1260" y="1482"/>
                    </a:lnTo>
                    <a:cubicBezTo>
                      <a:pt x="1103" y="1891"/>
                      <a:pt x="693" y="2112"/>
                      <a:pt x="284" y="2112"/>
                    </a:cubicBezTo>
                    <a:lnTo>
                      <a:pt x="158" y="2112"/>
                    </a:lnTo>
                    <a:lnTo>
                      <a:pt x="0" y="2080"/>
                    </a:lnTo>
                    <a:lnTo>
                      <a:pt x="1166" y="3372"/>
                    </a:lnTo>
                    <a:cubicBezTo>
                      <a:pt x="1237" y="3443"/>
                      <a:pt x="1343" y="3478"/>
                      <a:pt x="1445" y="3478"/>
                    </a:cubicBezTo>
                    <a:cubicBezTo>
                      <a:pt x="1479" y="3478"/>
                      <a:pt x="1512" y="3474"/>
                      <a:pt x="1544" y="3466"/>
                    </a:cubicBezTo>
                    <a:cubicBezTo>
                      <a:pt x="1638" y="3403"/>
                      <a:pt x="1764" y="3340"/>
                      <a:pt x="1764" y="3183"/>
                    </a:cubicBezTo>
                    <a:lnTo>
                      <a:pt x="2080" y="1639"/>
                    </a:lnTo>
                    <a:lnTo>
                      <a:pt x="3497" y="1324"/>
                    </a:lnTo>
                    <a:cubicBezTo>
                      <a:pt x="3532" y="1338"/>
                      <a:pt x="3563" y="1344"/>
                      <a:pt x="3592" y="1344"/>
                    </a:cubicBezTo>
                    <a:cubicBezTo>
                      <a:pt x="3693" y="1344"/>
                      <a:pt x="3756" y="1265"/>
                      <a:pt x="3781" y="1167"/>
                    </a:cubicBezTo>
                    <a:cubicBezTo>
                      <a:pt x="3812" y="1072"/>
                      <a:pt x="3781" y="946"/>
                      <a:pt x="3686" y="820"/>
                    </a:cubicBezTo>
                    <a:lnTo>
                      <a:pt x="286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Google Shape;10358;p74">
                <a:extLst>
                  <a:ext uri="{FF2B5EF4-FFF2-40B4-BE49-F238E27FC236}">
                    <a16:creationId xmlns:a16="http://schemas.microsoft.com/office/drawing/2014/main" id="{A7FD09D0-8517-33BE-4617-8C245AA3CFF2}"/>
                  </a:ext>
                </a:extLst>
              </p:cNvPr>
              <p:cNvSpPr/>
              <p:nvPr/>
            </p:nvSpPr>
            <p:spPr>
              <a:xfrm>
                <a:off x="4991425" y="3444650"/>
                <a:ext cx="95325" cy="87325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493" extrusionOk="0">
                    <a:moveTo>
                      <a:pt x="946" y="1"/>
                    </a:moveTo>
                    <a:lnTo>
                      <a:pt x="126" y="851"/>
                    </a:lnTo>
                    <a:cubicBezTo>
                      <a:pt x="0" y="851"/>
                      <a:pt x="0" y="1009"/>
                      <a:pt x="32" y="1104"/>
                    </a:cubicBezTo>
                    <a:cubicBezTo>
                      <a:pt x="95" y="1230"/>
                      <a:pt x="158" y="1324"/>
                      <a:pt x="315" y="1356"/>
                    </a:cubicBezTo>
                    <a:lnTo>
                      <a:pt x="1733" y="1671"/>
                    </a:lnTo>
                    <a:lnTo>
                      <a:pt x="2048" y="3214"/>
                    </a:lnTo>
                    <a:cubicBezTo>
                      <a:pt x="2080" y="3309"/>
                      <a:pt x="2174" y="3435"/>
                      <a:pt x="2300" y="3466"/>
                    </a:cubicBezTo>
                    <a:cubicBezTo>
                      <a:pt x="2328" y="3485"/>
                      <a:pt x="2361" y="3492"/>
                      <a:pt x="2396" y="3492"/>
                    </a:cubicBezTo>
                    <a:cubicBezTo>
                      <a:pt x="2482" y="3492"/>
                      <a:pt x="2580" y="3448"/>
                      <a:pt x="2647" y="3403"/>
                    </a:cubicBezTo>
                    <a:lnTo>
                      <a:pt x="3813" y="2112"/>
                    </a:lnTo>
                    <a:lnTo>
                      <a:pt x="3813" y="2112"/>
                    </a:lnTo>
                    <a:lnTo>
                      <a:pt x="3624" y="2143"/>
                    </a:lnTo>
                    <a:lnTo>
                      <a:pt x="3561" y="2143"/>
                    </a:lnTo>
                    <a:cubicBezTo>
                      <a:pt x="3119" y="2143"/>
                      <a:pt x="2773" y="1891"/>
                      <a:pt x="2552" y="1513"/>
                    </a:cubicBezTo>
                    <a:lnTo>
                      <a:pt x="2206" y="631"/>
                    </a:lnTo>
                    <a:lnTo>
                      <a:pt x="1355" y="284"/>
                    </a:lnTo>
                    <a:cubicBezTo>
                      <a:pt x="1198" y="221"/>
                      <a:pt x="1072" y="127"/>
                      <a:pt x="94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3" name="Google Shape;10390;p74">
              <a:extLst>
                <a:ext uri="{FF2B5EF4-FFF2-40B4-BE49-F238E27FC236}">
                  <a16:creationId xmlns:a16="http://schemas.microsoft.com/office/drawing/2014/main" id="{CF0BD62B-7321-F81A-4A49-793584486E15}"/>
                </a:ext>
              </a:extLst>
            </p:cNvPr>
            <p:cNvGrpSpPr/>
            <p:nvPr/>
          </p:nvGrpSpPr>
          <p:grpSpPr>
            <a:xfrm>
              <a:off x="4171826" y="2668927"/>
              <a:ext cx="670064" cy="670064"/>
              <a:chOff x="3497300" y="3227275"/>
              <a:chExt cx="296175" cy="296175"/>
            </a:xfrm>
            <a:grpFill/>
          </p:grpSpPr>
          <p:sp>
            <p:nvSpPr>
              <p:cNvPr id="68" name="Google Shape;10391;p74">
                <a:extLst>
                  <a:ext uri="{FF2B5EF4-FFF2-40B4-BE49-F238E27FC236}">
                    <a16:creationId xmlns:a16="http://schemas.microsoft.com/office/drawing/2014/main" id="{BB050842-5E48-EBA7-F4AE-D9D61A5BDC6B}"/>
                  </a:ext>
                </a:extLst>
              </p:cNvPr>
              <p:cNvSpPr/>
              <p:nvPr/>
            </p:nvSpPr>
            <p:spPr>
              <a:xfrm>
                <a:off x="3609925" y="3339900"/>
                <a:ext cx="69350" cy="68550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2742" extrusionOk="0">
                    <a:moveTo>
                      <a:pt x="1387" y="1"/>
                    </a:moveTo>
                    <a:cubicBezTo>
                      <a:pt x="631" y="1"/>
                      <a:pt x="1" y="631"/>
                      <a:pt x="1" y="1355"/>
                    </a:cubicBezTo>
                    <a:cubicBezTo>
                      <a:pt x="1" y="2112"/>
                      <a:pt x="631" y="2742"/>
                      <a:pt x="1387" y="2742"/>
                    </a:cubicBezTo>
                    <a:cubicBezTo>
                      <a:pt x="2143" y="2742"/>
                      <a:pt x="2773" y="2112"/>
                      <a:pt x="2773" y="1355"/>
                    </a:cubicBezTo>
                    <a:cubicBezTo>
                      <a:pt x="2773" y="631"/>
                      <a:pt x="2143" y="1"/>
                      <a:pt x="138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Google Shape;10392;p74">
                <a:extLst>
                  <a:ext uri="{FF2B5EF4-FFF2-40B4-BE49-F238E27FC236}">
                    <a16:creationId xmlns:a16="http://schemas.microsoft.com/office/drawing/2014/main" id="{C17CA389-6A68-328A-3BB3-5EF3689246CA}"/>
                  </a:ext>
                </a:extLst>
              </p:cNvPr>
              <p:cNvSpPr/>
              <p:nvPr/>
            </p:nvSpPr>
            <p:spPr>
              <a:xfrm>
                <a:off x="3531175" y="3227275"/>
                <a:ext cx="8665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467" extrusionOk="0">
                    <a:moveTo>
                      <a:pt x="1733" y="1"/>
                    </a:moveTo>
                    <a:cubicBezTo>
                      <a:pt x="788" y="1"/>
                      <a:pt x="0" y="788"/>
                      <a:pt x="0" y="1733"/>
                    </a:cubicBezTo>
                    <a:cubicBezTo>
                      <a:pt x="0" y="2678"/>
                      <a:pt x="788" y="3466"/>
                      <a:pt x="1733" y="3466"/>
                    </a:cubicBezTo>
                    <a:cubicBezTo>
                      <a:pt x="2741" y="3466"/>
                      <a:pt x="3466" y="2678"/>
                      <a:pt x="3466" y="1733"/>
                    </a:cubicBezTo>
                    <a:cubicBezTo>
                      <a:pt x="3466" y="788"/>
                      <a:pt x="2678" y="1"/>
                      <a:pt x="173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Google Shape;10393;p74">
                <a:extLst>
                  <a:ext uri="{FF2B5EF4-FFF2-40B4-BE49-F238E27FC236}">
                    <a16:creationId xmlns:a16="http://schemas.microsoft.com/office/drawing/2014/main" id="{2E887850-CCF5-16CB-99B8-642CF6CB6A3D}"/>
                  </a:ext>
                </a:extLst>
              </p:cNvPr>
              <p:cNvSpPr/>
              <p:nvPr/>
            </p:nvSpPr>
            <p:spPr>
              <a:xfrm>
                <a:off x="3670575" y="3227275"/>
                <a:ext cx="8667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3467" extrusionOk="0">
                    <a:moveTo>
                      <a:pt x="1733" y="1"/>
                    </a:moveTo>
                    <a:cubicBezTo>
                      <a:pt x="788" y="1"/>
                      <a:pt x="1" y="788"/>
                      <a:pt x="1" y="1733"/>
                    </a:cubicBezTo>
                    <a:cubicBezTo>
                      <a:pt x="1" y="2678"/>
                      <a:pt x="788" y="3466"/>
                      <a:pt x="1733" y="3466"/>
                    </a:cubicBezTo>
                    <a:cubicBezTo>
                      <a:pt x="2679" y="3466"/>
                      <a:pt x="3466" y="2678"/>
                      <a:pt x="3466" y="1733"/>
                    </a:cubicBezTo>
                    <a:cubicBezTo>
                      <a:pt x="3466" y="788"/>
                      <a:pt x="2679" y="1"/>
                      <a:pt x="173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Google Shape;10394;p74">
                <a:extLst>
                  <a:ext uri="{FF2B5EF4-FFF2-40B4-BE49-F238E27FC236}">
                    <a16:creationId xmlns:a16="http://schemas.microsoft.com/office/drawing/2014/main" id="{F25BAEDF-2538-5857-CAC2-650AF93B9851}"/>
                  </a:ext>
                </a:extLst>
              </p:cNvPr>
              <p:cNvSpPr/>
              <p:nvPr/>
            </p:nvSpPr>
            <p:spPr>
              <a:xfrm>
                <a:off x="3622525" y="3421825"/>
                <a:ext cx="4177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671" h="1009" extrusionOk="0">
                    <a:moveTo>
                      <a:pt x="1" y="0"/>
                    </a:moveTo>
                    <a:lnTo>
                      <a:pt x="851" y="1008"/>
                    </a:lnTo>
                    <a:lnTo>
                      <a:pt x="1671" y="0"/>
                    </a:lnTo>
                    <a:lnTo>
                      <a:pt x="1671" y="0"/>
                    </a:lnTo>
                    <a:cubicBezTo>
                      <a:pt x="1450" y="126"/>
                      <a:pt x="1167" y="158"/>
                      <a:pt x="851" y="158"/>
                    </a:cubicBezTo>
                    <a:cubicBezTo>
                      <a:pt x="568" y="158"/>
                      <a:pt x="284" y="95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Google Shape;10395;p74">
                <a:extLst>
                  <a:ext uri="{FF2B5EF4-FFF2-40B4-BE49-F238E27FC236}">
                    <a16:creationId xmlns:a16="http://schemas.microsoft.com/office/drawing/2014/main" id="{85ECB3EC-4C0A-19CA-EDBA-FCECA08C1E22}"/>
                  </a:ext>
                </a:extLst>
              </p:cNvPr>
              <p:cNvSpPr/>
              <p:nvPr/>
            </p:nvSpPr>
            <p:spPr>
              <a:xfrm>
                <a:off x="3566600" y="3416300"/>
                <a:ext cx="70125" cy="10635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4254" extrusionOk="0">
                    <a:moveTo>
                      <a:pt x="1261" y="1"/>
                    </a:moveTo>
                    <a:cubicBezTo>
                      <a:pt x="474" y="599"/>
                      <a:pt x="1" y="1513"/>
                      <a:pt x="1" y="2490"/>
                    </a:cubicBezTo>
                    <a:lnTo>
                      <a:pt x="1" y="3907"/>
                    </a:lnTo>
                    <a:cubicBezTo>
                      <a:pt x="1" y="4096"/>
                      <a:pt x="158" y="4254"/>
                      <a:pt x="379" y="4254"/>
                    </a:cubicBezTo>
                    <a:lnTo>
                      <a:pt x="2805" y="4254"/>
                    </a:lnTo>
                    <a:lnTo>
                      <a:pt x="2805" y="1891"/>
                    </a:lnTo>
                    <a:lnTo>
                      <a:pt x="126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Google Shape;10396;p74">
                <a:extLst>
                  <a:ext uri="{FF2B5EF4-FFF2-40B4-BE49-F238E27FC236}">
                    <a16:creationId xmlns:a16="http://schemas.microsoft.com/office/drawing/2014/main" id="{9B751CA9-7FD8-74F2-BB64-A1AEBCAA9E56}"/>
                  </a:ext>
                </a:extLst>
              </p:cNvPr>
              <p:cNvSpPr/>
              <p:nvPr/>
            </p:nvSpPr>
            <p:spPr>
              <a:xfrm>
                <a:off x="3653250" y="3417100"/>
                <a:ext cx="70125" cy="10635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4254" extrusionOk="0">
                    <a:moveTo>
                      <a:pt x="1544" y="0"/>
                    </a:moveTo>
                    <a:lnTo>
                      <a:pt x="1" y="1890"/>
                    </a:lnTo>
                    <a:lnTo>
                      <a:pt x="1" y="4253"/>
                    </a:lnTo>
                    <a:lnTo>
                      <a:pt x="2458" y="4253"/>
                    </a:lnTo>
                    <a:cubicBezTo>
                      <a:pt x="2647" y="4253"/>
                      <a:pt x="2804" y="4096"/>
                      <a:pt x="2804" y="3907"/>
                    </a:cubicBezTo>
                    <a:lnTo>
                      <a:pt x="2804" y="2489"/>
                    </a:lnTo>
                    <a:cubicBezTo>
                      <a:pt x="2773" y="1481"/>
                      <a:pt x="2300" y="567"/>
                      <a:pt x="154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Google Shape;10397;p74">
                <a:extLst>
                  <a:ext uri="{FF2B5EF4-FFF2-40B4-BE49-F238E27FC236}">
                    <a16:creationId xmlns:a16="http://schemas.microsoft.com/office/drawing/2014/main" id="{7FE23AAD-9682-D1E3-318D-5C88205C05AB}"/>
                  </a:ext>
                </a:extLst>
              </p:cNvPr>
              <p:cNvSpPr/>
              <p:nvPr/>
            </p:nvSpPr>
            <p:spPr>
              <a:xfrm>
                <a:off x="3655625" y="3310775"/>
                <a:ext cx="137850" cy="108700"/>
              </a:xfrm>
              <a:custGeom>
                <a:avLst/>
                <a:gdLst/>
                <a:ahLst/>
                <a:cxnLst/>
                <a:rect l="l" t="t" r="r" b="b"/>
                <a:pathLst>
                  <a:path w="5514" h="4348" extrusionOk="0">
                    <a:moveTo>
                      <a:pt x="3686" y="1512"/>
                    </a:moveTo>
                    <a:cubicBezTo>
                      <a:pt x="3907" y="1512"/>
                      <a:pt x="4064" y="1670"/>
                      <a:pt x="4064" y="1859"/>
                    </a:cubicBezTo>
                    <a:cubicBezTo>
                      <a:pt x="4064" y="2048"/>
                      <a:pt x="3907" y="2205"/>
                      <a:pt x="3686" y="2205"/>
                    </a:cubicBezTo>
                    <a:lnTo>
                      <a:pt x="2993" y="2205"/>
                    </a:lnTo>
                    <a:cubicBezTo>
                      <a:pt x="2804" y="2205"/>
                      <a:pt x="2646" y="2048"/>
                      <a:pt x="2646" y="1859"/>
                    </a:cubicBezTo>
                    <a:cubicBezTo>
                      <a:pt x="2646" y="1670"/>
                      <a:pt x="2804" y="1512"/>
                      <a:pt x="2993" y="1512"/>
                    </a:cubicBezTo>
                    <a:close/>
                    <a:moveTo>
                      <a:pt x="4127" y="0"/>
                    </a:moveTo>
                    <a:cubicBezTo>
                      <a:pt x="3686" y="536"/>
                      <a:pt x="3056" y="851"/>
                      <a:pt x="2331" y="851"/>
                    </a:cubicBezTo>
                    <a:cubicBezTo>
                      <a:pt x="1607" y="851"/>
                      <a:pt x="977" y="504"/>
                      <a:pt x="536" y="63"/>
                    </a:cubicBezTo>
                    <a:cubicBezTo>
                      <a:pt x="347" y="221"/>
                      <a:pt x="158" y="378"/>
                      <a:pt x="0" y="567"/>
                    </a:cubicBezTo>
                    <a:cubicBezTo>
                      <a:pt x="945" y="756"/>
                      <a:pt x="1638" y="1575"/>
                      <a:pt x="1638" y="2615"/>
                    </a:cubicBezTo>
                    <a:cubicBezTo>
                      <a:pt x="1638" y="2930"/>
                      <a:pt x="1575" y="3214"/>
                      <a:pt x="1449" y="3466"/>
                    </a:cubicBezTo>
                    <a:cubicBezTo>
                      <a:pt x="1859" y="3718"/>
                      <a:pt x="2205" y="4001"/>
                      <a:pt x="2520" y="4348"/>
                    </a:cubicBezTo>
                    <a:lnTo>
                      <a:pt x="5167" y="4348"/>
                    </a:lnTo>
                    <a:cubicBezTo>
                      <a:pt x="5356" y="4348"/>
                      <a:pt x="5513" y="4190"/>
                      <a:pt x="5513" y="4001"/>
                    </a:cubicBezTo>
                    <a:lnTo>
                      <a:pt x="5513" y="2615"/>
                    </a:lnTo>
                    <a:cubicBezTo>
                      <a:pt x="5482" y="1512"/>
                      <a:pt x="4915" y="567"/>
                      <a:pt x="41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Google Shape;10398;p74">
                <a:extLst>
                  <a:ext uri="{FF2B5EF4-FFF2-40B4-BE49-F238E27FC236}">
                    <a16:creationId xmlns:a16="http://schemas.microsoft.com/office/drawing/2014/main" id="{2D4349DD-243D-10EB-2A56-1B460AC069DE}"/>
                  </a:ext>
                </a:extLst>
              </p:cNvPr>
              <p:cNvSpPr/>
              <p:nvPr/>
            </p:nvSpPr>
            <p:spPr>
              <a:xfrm>
                <a:off x="3497300" y="3309975"/>
                <a:ext cx="136275" cy="108725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4349" extrusionOk="0">
                    <a:moveTo>
                      <a:pt x="2426" y="1544"/>
                    </a:moveTo>
                    <a:cubicBezTo>
                      <a:pt x="2615" y="1544"/>
                      <a:pt x="2773" y="1702"/>
                      <a:pt x="2773" y="1891"/>
                    </a:cubicBezTo>
                    <a:cubicBezTo>
                      <a:pt x="2773" y="2080"/>
                      <a:pt x="2615" y="2237"/>
                      <a:pt x="2426" y="2237"/>
                    </a:cubicBezTo>
                    <a:lnTo>
                      <a:pt x="1733" y="2237"/>
                    </a:lnTo>
                    <a:cubicBezTo>
                      <a:pt x="1513" y="2237"/>
                      <a:pt x="1355" y="2080"/>
                      <a:pt x="1355" y="1891"/>
                    </a:cubicBezTo>
                    <a:cubicBezTo>
                      <a:pt x="1355" y="1702"/>
                      <a:pt x="1513" y="1544"/>
                      <a:pt x="1733" y="1544"/>
                    </a:cubicBezTo>
                    <a:close/>
                    <a:moveTo>
                      <a:pt x="1324" y="1"/>
                    </a:moveTo>
                    <a:cubicBezTo>
                      <a:pt x="536" y="568"/>
                      <a:pt x="1" y="1513"/>
                      <a:pt x="1" y="2552"/>
                    </a:cubicBezTo>
                    <a:lnTo>
                      <a:pt x="1" y="3939"/>
                    </a:lnTo>
                    <a:cubicBezTo>
                      <a:pt x="1" y="4191"/>
                      <a:pt x="95" y="4348"/>
                      <a:pt x="316" y="4348"/>
                    </a:cubicBezTo>
                    <a:lnTo>
                      <a:pt x="2930" y="4348"/>
                    </a:lnTo>
                    <a:cubicBezTo>
                      <a:pt x="3214" y="3970"/>
                      <a:pt x="3561" y="3655"/>
                      <a:pt x="4002" y="3466"/>
                    </a:cubicBezTo>
                    <a:cubicBezTo>
                      <a:pt x="3876" y="3183"/>
                      <a:pt x="3813" y="2930"/>
                      <a:pt x="3813" y="2615"/>
                    </a:cubicBezTo>
                    <a:cubicBezTo>
                      <a:pt x="3813" y="1607"/>
                      <a:pt x="4506" y="757"/>
                      <a:pt x="5451" y="568"/>
                    </a:cubicBezTo>
                    <a:cubicBezTo>
                      <a:pt x="5293" y="347"/>
                      <a:pt x="5104" y="190"/>
                      <a:pt x="4915" y="32"/>
                    </a:cubicBezTo>
                    <a:cubicBezTo>
                      <a:pt x="4474" y="505"/>
                      <a:pt x="3844" y="820"/>
                      <a:pt x="3151" y="820"/>
                    </a:cubicBezTo>
                    <a:cubicBezTo>
                      <a:pt x="2426" y="820"/>
                      <a:pt x="1796" y="505"/>
                      <a:pt x="132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4" name="Google Shape;10412;p74">
              <a:extLst>
                <a:ext uri="{FF2B5EF4-FFF2-40B4-BE49-F238E27FC236}">
                  <a16:creationId xmlns:a16="http://schemas.microsoft.com/office/drawing/2014/main" id="{0E555F9A-E119-CC8B-FE66-0138BC45C162}"/>
                </a:ext>
              </a:extLst>
            </p:cNvPr>
            <p:cNvGrpSpPr/>
            <p:nvPr/>
          </p:nvGrpSpPr>
          <p:grpSpPr>
            <a:xfrm>
              <a:off x="8102331" y="2653873"/>
              <a:ext cx="627305" cy="667293"/>
              <a:chOff x="5364750" y="3235150"/>
              <a:chExt cx="277275" cy="294950"/>
            </a:xfrm>
            <a:grpFill/>
          </p:grpSpPr>
          <p:sp>
            <p:nvSpPr>
              <p:cNvPr id="60" name="Google Shape;10413;p74">
                <a:extLst>
                  <a:ext uri="{FF2B5EF4-FFF2-40B4-BE49-F238E27FC236}">
                    <a16:creationId xmlns:a16="http://schemas.microsoft.com/office/drawing/2014/main" id="{A88634C5-7A97-FDD7-2471-60DDC2360A13}"/>
                  </a:ext>
                </a:extLst>
              </p:cNvPr>
              <p:cNvSpPr/>
              <p:nvPr/>
            </p:nvSpPr>
            <p:spPr>
              <a:xfrm>
                <a:off x="5502600" y="3235150"/>
                <a:ext cx="17350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1765" extrusionOk="0">
                    <a:moveTo>
                      <a:pt x="347" y="1"/>
                    </a:moveTo>
                    <a:cubicBezTo>
                      <a:pt x="158" y="1"/>
                      <a:pt x="0" y="158"/>
                      <a:pt x="0" y="347"/>
                    </a:cubicBezTo>
                    <a:lnTo>
                      <a:pt x="0" y="1418"/>
                    </a:lnTo>
                    <a:cubicBezTo>
                      <a:pt x="0" y="1607"/>
                      <a:pt x="158" y="1765"/>
                      <a:pt x="347" y="1765"/>
                    </a:cubicBezTo>
                    <a:cubicBezTo>
                      <a:pt x="536" y="1765"/>
                      <a:pt x="693" y="1607"/>
                      <a:pt x="693" y="1418"/>
                    </a:cubicBezTo>
                    <a:lnTo>
                      <a:pt x="693" y="347"/>
                    </a:lnTo>
                    <a:cubicBezTo>
                      <a:pt x="693" y="158"/>
                      <a:pt x="536" y="1"/>
                      <a:pt x="3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Google Shape;10414;p74">
                <a:extLst>
                  <a:ext uri="{FF2B5EF4-FFF2-40B4-BE49-F238E27FC236}">
                    <a16:creationId xmlns:a16="http://schemas.microsoft.com/office/drawing/2014/main" id="{B64D8A33-D73E-B1A2-E2B9-5495931CA327}"/>
                  </a:ext>
                </a:extLst>
              </p:cNvPr>
              <p:cNvSpPr/>
              <p:nvPr/>
            </p:nvSpPr>
            <p:spPr>
              <a:xfrm>
                <a:off x="5555375" y="3253850"/>
                <a:ext cx="35450" cy="341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64" extrusionOk="0">
                    <a:moveTo>
                      <a:pt x="1071" y="1"/>
                    </a:moveTo>
                    <a:cubicBezTo>
                      <a:pt x="977" y="1"/>
                      <a:pt x="882" y="24"/>
                      <a:pt x="819" y="72"/>
                    </a:cubicBezTo>
                    <a:lnTo>
                      <a:pt x="126" y="796"/>
                    </a:lnTo>
                    <a:cubicBezTo>
                      <a:pt x="0" y="922"/>
                      <a:pt x="0" y="1143"/>
                      <a:pt x="126" y="1269"/>
                    </a:cubicBezTo>
                    <a:cubicBezTo>
                      <a:pt x="189" y="1332"/>
                      <a:pt x="268" y="1363"/>
                      <a:pt x="350" y="1363"/>
                    </a:cubicBezTo>
                    <a:cubicBezTo>
                      <a:pt x="433" y="1363"/>
                      <a:pt x="520" y="1332"/>
                      <a:pt x="599" y="1269"/>
                    </a:cubicBezTo>
                    <a:lnTo>
                      <a:pt x="1323" y="544"/>
                    </a:lnTo>
                    <a:cubicBezTo>
                      <a:pt x="1418" y="418"/>
                      <a:pt x="1418" y="198"/>
                      <a:pt x="1323" y="72"/>
                    </a:cubicBezTo>
                    <a:cubicBezTo>
                      <a:pt x="1260" y="24"/>
                      <a:pt x="1166" y="1"/>
                      <a:pt x="10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Google Shape;10415;p74">
                <a:extLst>
                  <a:ext uri="{FF2B5EF4-FFF2-40B4-BE49-F238E27FC236}">
                    <a16:creationId xmlns:a16="http://schemas.microsoft.com/office/drawing/2014/main" id="{86952835-7204-25D3-39BA-60F9BABD4B36}"/>
                  </a:ext>
                </a:extLst>
              </p:cNvPr>
              <p:cNvSpPr/>
              <p:nvPr/>
            </p:nvSpPr>
            <p:spPr>
              <a:xfrm>
                <a:off x="5606550" y="3357225"/>
                <a:ext cx="3547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726" extrusionOk="0">
                    <a:moveTo>
                      <a:pt x="379" y="1"/>
                    </a:moveTo>
                    <a:cubicBezTo>
                      <a:pt x="158" y="1"/>
                      <a:pt x="1" y="158"/>
                      <a:pt x="1" y="347"/>
                    </a:cubicBezTo>
                    <a:cubicBezTo>
                      <a:pt x="1" y="568"/>
                      <a:pt x="158" y="725"/>
                      <a:pt x="379" y="725"/>
                    </a:cubicBezTo>
                    <a:lnTo>
                      <a:pt x="1072" y="725"/>
                    </a:lnTo>
                    <a:cubicBezTo>
                      <a:pt x="1261" y="725"/>
                      <a:pt x="1419" y="568"/>
                      <a:pt x="1419" y="347"/>
                    </a:cubicBezTo>
                    <a:cubicBezTo>
                      <a:pt x="1419" y="158"/>
                      <a:pt x="1261" y="1"/>
                      <a:pt x="1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Google Shape;10416;p74">
                <a:extLst>
                  <a:ext uri="{FF2B5EF4-FFF2-40B4-BE49-F238E27FC236}">
                    <a16:creationId xmlns:a16="http://schemas.microsoft.com/office/drawing/2014/main" id="{9782EE4B-3DC5-DDB2-885A-AB4A84161CB0}"/>
                  </a:ext>
                </a:extLst>
              </p:cNvPr>
              <p:cNvSpPr/>
              <p:nvPr/>
            </p:nvSpPr>
            <p:spPr>
              <a:xfrm>
                <a:off x="5364750" y="3357225"/>
                <a:ext cx="35475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694" extrusionOk="0"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cubicBezTo>
                      <a:pt x="1" y="568"/>
                      <a:pt x="158" y="694"/>
                      <a:pt x="347" y="694"/>
                    </a:cubicBezTo>
                    <a:lnTo>
                      <a:pt x="1072" y="694"/>
                    </a:lnTo>
                    <a:cubicBezTo>
                      <a:pt x="1261" y="694"/>
                      <a:pt x="1419" y="568"/>
                      <a:pt x="1419" y="347"/>
                    </a:cubicBezTo>
                    <a:cubicBezTo>
                      <a:pt x="1419" y="158"/>
                      <a:pt x="1261" y="1"/>
                      <a:pt x="1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Google Shape;10417;p74">
                <a:extLst>
                  <a:ext uri="{FF2B5EF4-FFF2-40B4-BE49-F238E27FC236}">
                    <a16:creationId xmlns:a16="http://schemas.microsoft.com/office/drawing/2014/main" id="{7333A63A-E1CC-F4F9-F892-B15CCC4D63CF}"/>
                  </a:ext>
                </a:extLst>
              </p:cNvPr>
              <p:cNvSpPr/>
              <p:nvPr/>
            </p:nvSpPr>
            <p:spPr>
              <a:xfrm>
                <a:off x="5433275" y="3253850"/>
                <a:ext cx="35475" cy="341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364" extrusionOk="0">
                    <a:moveTo>
                      <a:pt x="363" y="1"/>
                    </a:moveTo>
                    <a:cubicBezTo>
                      <a:pt x="276" y="1"/>
                      <a:pt x="190" y="24"/>
                      <a:pt x="127" y="72"/>
                    </a:cubicBezTo>
                    <a:cubicBezTo>
                      <a:pt x="1" y="198"/>
                      <a:pt x="1" y="450"/>
                      <a:pt x="127" y="544"/>
                    </a:cubicBezTo>
                    <a:lnTo>
                      <a:pt x="820" y="1269"/>
                    </a:lnTo>
                    <a:cubicBezTo>
                      <a:pt x="883" y="1332"/>
                      <a:pt x="977" y="1363"/>
                      <a:pt x="1072" y="1363"/>
                    </a:cubicBezTo>
                    <a:cubicBezTo>
                      <a:pt x="1166" y="1363"/>
                      <a:pt x="1261" y="1332"/>
                      <a:pt x="1324" y="1269"/>
                    </a:cubicBezTo>
                    <a:cubicBezTo>
                      <a:pt x="1418" y="1143"/>
                      <a:pt x="1418" y="922"/>
                      <a:pt x="1324" y="796"/>
                    </a:cubicBezTo>
                    <a:lnTo>
                      <a:pt x="599" y="72"/>
                    </a:lnTo>
                    <a:cubicBezTo>
                      <a:pt x="536" y="24"/>
                      <a:pt x="450" y="1"/>
                      <a:pt x="36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5" name="Google Shape;10418;p74">
                <a:extLst>
                  <a:ext uri="{FF2B5EF4-FFF2-40B4-BE49-F238E27FC236}">
                    <a16:creationId xmlns:a16="http://schemas.microsoft.com/office/drawing/2014/main" id="{B857309A-FDAC-F9EC-DC63-3EE69CE3FF3C}"/>
                  </a:ext>
                </a:extLst>
              </p:cNvPr>
              <p:cNvSpPr/>
              <p:nvPr/>
            </p:nvSpPr>
            <p:spPr>
              <a:xfrm>
                <a:off x="5380500" y="3287775"/>
                <a:ext cx="3705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1039" extrusionOk="0">
                    <a:moveTo>
                      <a:pt x="396" y="0"/>
                    </a:moveTo>
                    <a:cubicBezTo>
                      <a:pt x="267" y="0"/>
                      <a:pt x="132" y="81"/>
                      <a:pt x="64" y="195"/>
                    </a:cubicBezTo>
                    <a:cubicBezTo>
                      <a:pt x="1" y="353"/>
                      <a:pt x="64" y="573"/>
                      <a:pt x="221" y="668"/>
                    </a:cubicBezTo>
                    <a:lnTo>
                      <a:pt x="946" y="1015"/>
                    </a:lnTo>
                    <a:cubicBezTo>
                      <a:pt x="987" y="1031"/>
                      <a:pt x="1032" y="1039"/>
                      <a:pt x="1077" y="1039"/>
                    </a:cubicBezTo>
                    <a:cubicBezTo>
                      <a:pt x="1209" y="1039"/>
                      <a:pt x="1349" y="974"/>
                      <a:pt x="1419" y="857"/>
                    </a:cubicBezTo>
                    <a:cubicBezTo>
                      <a:pt x="1482" y="699"/>
                      <a:pt x="1419" y="447"/>
                      <a:pt x="1261" y="384"/>
                    </a:cubicBezTo>
                    <a:lnTo>
                      <a:pt x="536" y="38"/>
                    </a:lnTo>
                    <a:cubicBezTo>
                      <a:pt x="493" y="12"/>
                      <a:pt x="445" y="0"/>
                      <a:pt x="3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Google Shape;10419;p74">
                <a:extLst>
                  <a:ext uri="{FF2B5EF4-FFF2-40B4-BE49-F238E27FC236}">
                    <a16:creationId xmlns:a16="http://schemas.microsoft.com/office/drawing/2014/main" id="{58D38C75-B4A3-7A25-1BFF-A4EB112A2BE6}"/>
                  </a:ext>
                </a:extLst>
              </p:cNvPr>
              <p:cNvSpPr/>
              <p:nvPr/>
            </p:nvSpPr>
            <p:spPr>
              <a:xfrm>
                <a:off x="5588450" y="3288075"/>
                <a:ext cx="370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1481" h="1072" extrusionOk="0">
                    <a:moveTo>
                      <a:pt x="1110" y="0"/>
                    </a:moveTo>
                    <a:cubicBezTo>
                      <a:pt x="1049" y="0"/>
                      <a:pt x="983" y="18"/>
                      <a:pt x="914" y="57"/>
                    </a:cubicBezTo>
                    <a:lnTo>
                      <a:pt x="221" y="404"/>
                    </a:lnTo>
                    <a:cubicBezTo>
                      <a:pt x="63" y="498"/>
                      <a:pt x="0" y="687"/>
                      <a:pt x="63" y="877"/>
                    </a:cubicBezTo>
                    <a:cubicBezTo>
                      <a:pt x="132" y="991"/>
                      <a:pt x="250" y="1072"/>
                      <a:pt x="382" y="1072"/>
                    </a:cubicBezTo>
                    <a:cubicBezTo>
                      <a:pt x="432" y="1072"/>
                      <a:pt x="484" y="1060"/>
                      <a:pt x="536" y="1034"/>
                    </a:cubicBezTo>
                    <a:lnTo>
                      <a:pt x="1260" y="687"/>
                    </a:lnTo>
                    <a:cubicBezTo>
                      <a:pt x="1418" y="593"/>
                      <a:pt x="1481" y="404"/>
                      <a:pt x="1418" y="215"/>
                    </a:cubicBezTo>
                    <a:cubicBezTo>
                      <a:pt x="1353" y="85"/>
                      <a:pt x="1244" y="0"/>
                      <a:pt x="111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Google Shape;10420;p74">
                <a:extLst>
                  <a:ext uri="{FF2B5EF4-FFF2-40B4-BE49-F238E27FC236}">
                    <a16:creationId xmlns:a16="http://schemas.microsoft.com/office/drawing/2014/main" id="{C73D91CF-7384-E079-BF3E-EDAE43922D85}"/>
                  </a:ext>
                </a:extLst>
              </p:cNvPr>
              <p:cNvSpPr/>
              <p:nvPr/>
            </p:nvSpPr>
            <p:spPr>
              <a:xfrm>
                <a:off x="5412025" y="3286350"/>
                <a:ext cx="177225" cy="243750"/>
              </a:xfrm>
              <a:custGeom>
                <a:avLst/>
                <a:gdLst/>
                <a:ahLst/>
                <a:cxnLst/>
                <a:rect l="l" t="t" r="r" b="b"/>
                <a:pathLst>
                  <a:path w="7089" h="9750" extrusionOk="0">
                    <a:moveTo>
                      <a:pt x="3529" y="0"/>
                    </a:moveTo>
                    <a:cubicBezTo>
                      <a:pt x="3151" y="0"/>
                      <a:pt x="2836" y="315"/>
                      <a:pt x="2836" y="725"/>
                    </a:cubicBezTo>
                    <a:lnTo>
                      <a:pt x="2836" y="1418"/>
                    </a:lnTo>
                    <a:cubicBezTo>
                      <a:pt x="2836" y="1040"/>
                      <a:pt x="2520" y="725"/>
                      <a:pt x="2111" y="725"/>
                    </a:cubicBezTo>
                    <a:cubicBezTo>
                      <a:pt x="1733" y="725"/>
                      <a:pt x="1418" y="1040"/>
                      <a:pt x="1418" y="1418"/>
                    </a:cubicBezTo>
                    <a:lnTo>
                      <a:pt x="1418" y="2143"/>
                    </a:lnTo>
                    <a:cubicBezTo>
                      <a:pt x="1544" y="2143"/>
                      <a:pt x="1638" y="2080"/>
                      <a:pt x="1764" y="2080"/>
                    </a:cubicBezTo>
                    <a:lnTo>
                      <a:pt x="3497" y="2080"/>
                    </a:lnTo>
                    <a:cubicBezTo>
                      <a:pt x="4253" y="2080"/>
                      <a:pt x="4883" y="2710"/>
                      <a:pt x="4883" y="3466"/>
                    </a:cubicBezTo>
                    <a:cubicBezTo>
                      <a:pt x="4883" y="4096"/>
                      <a:pt x="4474" y="4600"/>
                      <a:pt x="3907" y="4758"/>
                    </a:cubicBezTo>
                    <a:cubicBezTo>
                      <a:pt x="4064" y="5073"/>
                      <a:pt x="4159" y="5482"/>
                      <a:pt x="4159" y="5860"/>
                    </a:cubicBezTo>
                    <a:cubicBezTo>
                      <a:pt x="4159" y="6081"/>
                      <a:pt x="4001" y="6238"/>
                      <a:pt x="3812" y="6238"/>
                    </a:cubicBezTo>
                    <a:cubicBezTo>
                      <a:pt x="3623" y="6238"/>
                      <a:pt x="3466" y="6081"/>
                      <a:pt x="3466" y="5860"/>
                    </a:cubicBezTo>
                    <a:cubicBezTo>
                      <a:pt x="3466" y="4915"/>
                      <a:pt x="2678" y="4128"/>
                      <a:pt x="1733" y="4128"/>
                    </a:cubicBezTo>
                    <a:lnTo>
                      <a:pt x="3466" y="4128"/>
                    </a:lnTo>
                    <a:cubicBezTo>
                      <a:pt x="3844" y="4128"/>
                      <a:pt x="4159" y="3812"/>
                      <a:pt x="4159" y="3434"/>
                    </a:cubicBezTo>
                    <a:cubicBezTo>
                      <a:pt x="4159" y="3025"/>
                      <a:pt x="3844" y="2710"/>
                      <a:pt x="3466" y="2710"/>
                    </a:cubicBezTo>
                    <a:lnTo>
                      <a:pt x="1733" y="2710"/>
                    </a:lnTo>
                    <a:cubicBezTo>
                      <a:pt x="788" y="2710"/>
                      <a:pt x="0" y="3497"/>
                      <a:pt x="0" y="4443"/>
                    </a:cubicBezTo>
                    <a:lnTo>
                      <a:pt x="0" y="5167"/>
                    </a:lnTo>
                    <a:cubicBezTo>
                      <a:pt x="0" y="6112"/>
                      <a:pt x="536" y="6963"/>
                      <a:pt x="1386" y="7372"/>
                    </a:cubicBezTo>
                    <a:lnTo>
                      <a:pt x="1386" y="8318"/>
                    </a:lnTo>
                    <a:cubicBezTo>
                      <a:pt x="977" y="8318"/>
                      <a:pt x="662" y="8633"/>
                      <a:pt x="662" y="9011"/>
                    </a:cubicBezTo>
                    <a:lnTo>
                      <a:pt x="662" y="9389"/>
                    </a:lnTo>
                    <a:cubicBezTo>
                      <a:pt x="662" y="9578"/>
                      <a:pt x="819" y="9735"/>
                      <a:pt x="1008" y="9735"/>
                    </a:cubicBezTo>
                    <a:lnTo>
                      <a:pt x="5860" y="9735"/>
                    </a:lnTo>
                    <a:cubicBezTo>
                      <a:pt x="5923" y="9745"/>
                      <a:pt x="5979" y="9749"/>
                      <a:pt x="6029" y="9749"/>
                    </a:cubicBezTo>
                    <a:cubicBezTo>
                      <a:pt x="6305" y="9749"/>
                      <a:pt x="6396" y="9612"/>
                      <a:pt x="6396" y="9452"/>
                    </a:cubicBezTo>
                    <a:lnTo>
                      <a:pt x="6396" y="9105"/>
                    </a:lnTo>
                    <a:cubicBezTo>
                      <a:pt x="6396" y="8696"/>
                      <a:pt x="6112" y="8381"/>
                      <a:pt x="5702" y="8381"/>
                    </a:cubicBezTo>
                    <a:lnTo>
                      <a:pt x="5702" y="7436"/>
                    </a:lnTo>
                    <a:cubicBezTo>
                      <a:pt x="6522" y="7057"/>
                      <a:pt x="7089" y="6175"/>
                      <a:pt x="7089" y="5230"/>
                    </a:cubicBezTo>
                    <a:lnTo>
                      <a:pt x="7089" y="2143"/>
                    </a:lnTo>
                    <a:cubicBezTo>
                      <a:pt x="7089" y="1733"/>
                      <a:pt x="6774" y="1418"/>
                      <a:pt x="6364" y="1418"/>
                    </a:cubicBezTo>
                    <a:cubicBezTo>
                      <a:pt x="5986" y="1418"/>
                      <a:pt x="5671" y="1733"/>
                      <a:pt x="5671" y="2143"/>
                    </a:cubicBezTo>
                    <a:lnTo>
                      <a:pt x="5671" y="1418"/>
                    </a:lnTo>
                    <a:cubicBezTo>
                      <a:pt x="5671" y="1040"/>
                      <a:pt x="5356" y="725"/>
                      <a:pt x="4946" y="725"/>
                    </a:cubicBezTo>
                    <a:cubicBezTo>
                      <a:pt x="4568" y="725"/>
                      <a:pt x="4253" y="1040"/>
                      <a:pt x="4253" y="1418"/>
                    </a:cubicBezTo>
                    <a:lnTo>
                      <a:pt x="4253" y="725"/>
                    </a:lnTo>
                    <a:cubicBezTo>
                      <a:pt x="4253" y="315"/>
                      <a:pt x="3938" y="0"/>
                      <a:pt x="352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5" name="Google Shape;10478;p74">
              <a:extLst>
                <a:ext uri="{FF2B5EF4-FFF2-40B4-BE49-F238E27FC236}">
                  <a16:creationId xmlns:a16="http://schemas.microsoft.com/office/drawing/2014/main" id="{C7EB1CCB-3BEF-6A3E-10E5-FF9C467A2B29}"/>
                </a:ext>
              </a:extLst>
            </p:cNvPr>
            <p:cNvGrpSpPr/>
            <p:nvPr/>
          </p:nvGrpSpPr>
          <p:grpSpPr>
            <a:xfrm>
              <a:off x="8893927" y="2653654"/>
              <a:ext cx="680754" cy="668254"/>
              <a:chOff x="5716825" y="3235950"/>
              <a:chExt cx="300900" cy="295375"/>
            </a:xfrm>
            <a:grpFill/>
          </p:grpSpPr>
          <p:sp>
            <p:nvSpPr>
              <p:cNvPr id="56" name="Google Shape;10479;p74">
                <a:extLst>
                  <a:ext uri="{FF2B5EF4-FFF2-40B4-BE49-F238E27FC236}">
                    <a16:creationId xmlns:a16="http://schemas.microsoft.com/office/drawing/2014/main" id="{EFBEEADC-B57D-E17F-010C-F70F6F6F03C6}"/>
                  </a:ext>
                </a:extLst>
              </p:cNvPr>
              <p:cNvSpPr/>
              <p:nvPr/>
            </p:nvSpPr>
            <p:spPr>
              <a:xfrm>
                <a:off x="5716825" y="3309975"/>
                <a:ext cx="137075" cy="146525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5861" extrusionOk="0">
                    <a:moveTo>
                      <a:pt x="2584" y="1"/>
                    </a:moveTo>
                    <a:lnTo>
                      <a:pt x="410" y="2206"/>
                    </a:lnTo>
                    <a:cubicBezTo>
                      <a:pt x="1" y="2615"/>
                      <a:pt x="1" y="3277"/>
                      <a:pt x="410" y="3655"/>
                    </a:cubicBezTo>
                    <a:lnTo>
                      <a:pt x="2584" y="5860"/>
                    </a:lnTo>
                    <a:lnTo>
                      <a:pt x="3781" y="4632"/>
                    </a:lnTo>
                    <a:cubicBezTo>
                      <a:pt x="3844" y="4584"/>
                      <a:pt x="3939" y="4561"/>
                      <a:pt x="4029" y="4561"/>
                    </a:cubicBezTo>
                    <a:cubicBezTo>
                      <a:pt x="4120" y="4561"/>
                      <a:pt x="4206" y="4584"/>
                      <a:pt x="4254" y="4632"/>
                    </a:cubicBezTo>
                    <a:lnTo>
                      <a:pt x="4726" y="5104"/>
                    </a:lnTo>
                    <a:cubicBezTo>
                      <a:pt x="4789" y="5167"/>
                      <a:pt x="4884" y="5199"/>
                      <a:pt x="4974" y="5199"/>
                    </a:cubicBezTo>
                    <a:cubicBezTo>
                      <a:pt x="5065" y="5199"/>
                      <a:pt x="5152" y="5167"/>
                      <a:pt x="5199" y="5104"/>
                    </a:cubicBezTo>
                    <a:cubicBezTo>
                      <a:pt x="5325" y="5010"/>
                      <a:pt x="5325" y="4758"/>
                      <a:pt x="5199" y="4632"/>
                    </a:cubicBezTo>
                    <a:lnTo>
                      <a:pt x="4726" y="4159"/>
                    </a:lnTo>
                    <a:cubicBezTo>
                      <a:pt x="4632" y="4065"/>
                      <a:pt x="4632" y="3813"/>
                      <a:pt x="4726" y="3687"/>
                    </a:cubicBezTo>
                    <a:lnTo>
                      <a:pt x="5482" y="2962"/>
                    </a:lnTo>
                    <a:lnTo>
                      <a:pt x="5010" y="2489"/>
                    </a:lnTo>
                    <a:lnTo>
                      <a:pt x="4789" y="2710"/>
                    </a:lnTo>
                    <a:cubicBezTo>
                      <a:pt x="4584" y="2915"/>
                      <a:pt x="4317" y="3017"/>
                      <a:pt x="4049" y="3017"/>
                    </a:cubicBezTo>
                    <a:cubicBezTo>
                      <a:pt x="3781" y="3017"/>
                      <a:pt x="3513" y="2915"/>
                      <a:pt x="3309" y="2710"/>
                    </a:cubicBezTo>
                    <a:cubicBezTo>
                      <a:pt x="2930" y="2332"/>
                      <a:pt x="2930" y="1670"/>
                      <a:pt x="3309" y="1261"/>
                    </a:cubicBezTo>
                    <a:lnTo>
                      <a:pt x="3561" y="1040"/>
                    </a:lnTo>
                    <a:lnTo>
                      <a:pt x="258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Google Shape;10480;p74">
                <a:extLst>
                  <a:ext uri="{FF2B5EF4-FFF2-40B4-BE49-F238E27FC236}">
                    <a16:creationId xmlns:a16="http://schemas.microsoft.com/office/drawing/2014/main" id="{258A82AE-7FE8-3E96-55A4-1FED04F2C3B2}"/>
                  </a:ext>
                </a:extLst>
              </p:cNvPr>
              <p:cNvSpPr/>
              <p:nvPr/>
            </p:nvSpPr>
            <p:spPr>
              <a:xfrm>
                <a:off x="5794025" y="3235950"/>
                <a:ext cx="145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829" h="5356" extrusionOk="0">
                    <a:moveTo>
                      <a:pt x="2926" y="0"/>
                    </a:moveTo>
                    <a:cubicBezTo>
                      <a:pt x="2662" y="0"/>
                      <a:pt x="2394" y="95"/>
                      <a:pt x="2205" y="284"/>
                    </a:cubicBezTo>
                    <a:lnTo>
                      <a:pt x="0" y="2457"/>
                    </a:lnTo>
                    <a:lnTo>
                      <a:pt x="1229" y="3686"/>
                    </a:lnTo>
                    <a:cubicBezTo>
                      <a:pt x="1323" y="3781"/>
                      <a:pt x="1323" y="4033"/>
                      <a:pt x="1229" y="4127"/>
                    </a:cubicBezTo>
                    <a:lnTo>
                      <a:pt x="725" y="4600"/>
                    </a:lnTo>
                    <a:cubicBezTo>
                      <a:pt x="630" y="4726"/>
                      <a:pt x="630" y="4978"/>
                      <a:pt x="725" y="5072"/>
                    </a:cubicBezTo>
                    <a:cubicBezTo>
                      <a:pt x="788" y="5135"/>
                      <a:pt x="882" y="5167"/>
                      <a:pt x="977" y="5167"/>
                    </a:cubicBezTo>
                    <a:cubicBezTo>
                      <a:pt x="1071" y="5167"/>
                      <a:pt x="1166" y="5135"/>
                      <a:pt x="1229" y="5072"/>
                    </a:cubicBezTo>
                    <a:lnTo>
                      <a:pt x="1701" y="4600"/>
                    </a:lnTo>
                    <a:cubicBezTo>
                      <a:pt x="1749" y="4553"/>
                      <a:pt x="1835" y="4529"/>
                      <a:pt x="1926" y="4529"/>
                    </a:cubicBezTo>
                    <a:cubicBezTo>
                      <a:pt x="2016" y="4529"/>
                      <a:pt x="2111" y="4553"/>
                      <a:pt x="2174" y="4600"/>
                    </a:cubicBezTo>
                    <a:lnTo>
                      <a:pt x="2898" y="5356"/>
                    </a:lnTo>
                    <a:lnTo>
                      <a:pt x="3371" y="4883"/>
                    </a:lnTo>
                    <a:lnTo>
                      <a:pt x="3151" y="4663"/>
                    </a:lnTo>
                    <a:cubicBezTo>
                      <a:pt x="2741" y="4253"/>
                      <a:pt x="2741" y="3592"/>
                      <a:pt x="3151" y="3214"/>
                    </a:cubicBezTo>
                    <a:cubicBezTo>
                      <a:pt x="3340" y="3009"/>
                      <a:pt x="3607" y="2906"/>
                      <a:pt x="3875" y="2906"/>
                    </a:cubicBezTo>
                    <a:cubicBezTo>
                      <a:pt x="4143" y="2906"/>
                      <a:pt x="4411" y="3009"/>
                      <a:pt x="4600" y="3214"/>
                    </a:cubicBezTo>
                    <a:lnTo>
                      <a:pt x="4852" y="3434"/>
                    </a:lnTo>
                    <a:lnTo>
                      <a:pt x="5828" y="2457"/>
                    </a:lnTo>
                    <a:lnTo>
                      <a:pt x="3623" y="284"/>
                    </a:lnTo>
                    <a:cubicBezTo>
                      <a:pt x="3450" y="95"/>
                      <a:pt x="3190" y="0"/>
                      <a:pt x="292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Google Shape;10481;p74">
                <a:extLst>
                  <a:ext uri="{FF2B5EF4-FFF2-40B4-BE49-F238E27FC236}">
                    <a16:creationId xmlns:a16="http://schemas.microsoft.com/office/drawing/2014/main" id="{50ACC0DF-A74D-8E69-E2AC-E6AF38474357}"/>
                  </a:ext>
                </a:extLst>
              </p:cNvPr>
              <p:cNvSpPr/>
              <p:nvPr/>
            </p:nvSpPr>
            <p:spPr>
              <a:xfrm>
                <a:off x="5880650" y="3309975"/>
                <a:ext cx="137075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5829" extrusionOk="0">
                    <a:moveTo>
                      <a:pt x="2899" y="1"/>
                    </a:moveTo>
                    <a:lnTo>
                      <a:pt x="1702" y="1229"/>
                    </a:lnTo>
                    <a:cubicBezTo>
                      <a:pt x="1639" y="1292"/>
                      <a:pt x="1544" y="1324"/>
                      <a:pt x="1450" y="1324"/>
                    </a:cubicBezTo>
                    <a:cubicBezTo>
                      <a:pt x="1355" y="1324"/>
                      <a:pt x="1261" y="1292"/>
                      <a:pt x="1198" y="1229"/>
                    </a:cubicBezTo>
                    <a:lnTo>
                      <a:pt x="725" y="757"/>
                    </a:lnTo>
                    <a:cubicBezTo>
                      <a:pt x="678" y="694"/>
                      <a:pt x="591" y="662"/>
                      <a:pt x="501" y="662"/>
                    </a:cubicBezTo>
                    <a:cubicBezTo>
                      <a:pt x="410" y="662"/>
                      <a:pt x="316" y="694"/>
                      <a:pt x="253" y="757"/>
                    </a:cubicBezTo>
                    <a:cubicBezTo>
                      <a:pt x="158" y="883"/>
                      <a:pt x="158" y="1103"/>
                      <a:pt x="253" y="1229"/>
                    </a:cubicBezTo>
                    <a:lnTo>
                      <a:pt x="725" y="1702"/>
                    </a:lnTo>
                    <a:cubicBezTo>
                      <a:pt x="851" y="1828"/>
                      <a:pt x="851" y="2048"/>
                      <a:pt x="725" y="2174"/>
                    </a:cubicBezTo>
                    <a:lnTo>
                      <a:pt x="1" y="2899"/>
                    </a:lnTo>
                    <a:lnTo>
                      <a:pt x="473" y="3372"/>
                    </a:lnTo>
                    <a:lnTo>
                      <a:pt x="694" y="3151"/>
                    </a:lnTo>
                    <a:cubicBezTo>
                      <a:pt x="898" y="2946"/>
                      <a:pt x="1166" y="2844"/>
                      <a:pt x="1434" y="2844"/>
                    </a:cubicBezTo>
                    <a:cubicBezTo>
                      <a:pt x="1702" y="2844"/>
                      <a:pt x="1970" y="2946"/>
                      <a:pt x="2174" y="3151"/>
                    </a:cubicBezTo>
                    <a:cubicBezTo>
                      <a:pt x="2552" y="3529"/>
                      <a:pt x="2552" y="4222"/>
                      <a:pt x="2174" y="4600"/>
                    </a:cubicBezTo>
                    <a:lnTo>
                      <a:pt x="1922" y="4852"/>
                    </a:lnTo>
                    <a:lnTo>
                      <a:pt x="2899" y="5829"/>
                    </a:lnTo>
                    <a:lnTo>
                      <a:pt x="5073" y="3655"/>
                    </a:lnTo>
                    <a:cubicBezTo>
                      <a:pt x="5482" y="3277"/>
                      <a:pt x="5482" y="2615"/>
                      <a:pt x="5073" y="2206"/>
                    </a:cubicBezTo>
                    <a:lnTo>
                      <a:pt x="289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Google Shape;10482;p74">
                <a:extLst>
                  <a:ext uri="{FF2B5EF4-FFF2-40B4-BE49-F238E27FC236}">
                    <a16:creationId xmlns:a16="http://schemas.microsoft.com/office/drawing/2014/main" id="{57B52B22-2234-8228-409A-2BA96156B8B2}"/>
                  </a:ext>
                </a:extLst>
              </p:cNvPr>
              <p:cNvSpPr/>
              <p:nvPr/>
            </p:nvSpPr>
            <p:spPr>
              <a:xfrm>
                <a:off x="5794025" y="3396625"/>
                <a:ext cx="147300" cy="134700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5388" extrusionOk="0">
                    <a:moveTo>
                      <a:pt x="2993" y="0"/>
                    </a:moveTo>
                    <a:lnTo>
                      <a:pt x="2520" y="473"/>
                    </a:lnTo>
                    <a:lnTo>
                      <a:pt x="2741" y="725"/>
                    </a:lnTo>
                    <a:cubicBezTo>
                      <a:pt x="3151" y="1103"/>
                      <a:pt x="3151" y="1764"/>
                      <a:pt x="2741" y="2174"/>
                    </a:cubicBezTo>
                    <a:cubicBezTo>
                      <a:pt x="2505" y="2363"/>
                      <a:pt x="2221" y="2457"/>
                      <a:pt x="1949" y="2457"/>
                    </a:cubicBezTo>
                    <a:cubicBezTo>
                      <a:pt x="1678" y="2457"/>
                      <a:pt x="1418" y="2363"/>
                      <a:pt x="1229" y="2174"/>
                    </a:cubicBezTo>
                    <a:lnTo>
                      <a:pt x="977" y="1922"/>
                    </a:lnTo>
                    <a:lnTo>
                      <a:pt x="0" y="2930"/>
                    </a:lnTo>
                    <a:lnTo>
                      <a:pt x="2205" y="5072"/>
                    </a:lnTo>
                    <a:cubicBezTo>
                      <a:pt x="2394" y="5293"/>
                      <a:pt x="2678" y="5387"/>
                      <a:pt x="2930" y="5387"/>
                    </a:cubicBezTo>
                    <a:cubicBezTo>
                      <a:pt x="3214" y="5387"/>
                      <a:pt x="3497" y="5293"/>
                      <a:pt x="3686" y="5072"/>
                    </a:cubicBezTo>
                    <a:lnTo>
                      <a:pt x="5891" y="2930"/>
                    </a:lnTo>
                    <a:lnTo>
                      <a:pt x="4663" y="1701"/>
                    </a:lnTo>
                    <a:cubicBezTo>
                      <a:pt x="4568" y="1575"/>
                      <a:pt x="4568" y="1355"/>
                      <a:pt x="4663" y="1229"/>
                    </a:cubicBezTo>
                    <a:lnTo>
                      <a:pt x="5167" y="756"/>
                    </a:lnTo>
                    <a:cubicBezTo>
                      <a:pt x="5261" y="630"/>
                      <a:pt x="5261" y="410"/>
                      <a:pt x="5167" y="284"/>
                    </a:cubicBezTo>
                    <a:cubicBezTo>
                      <a:pt x="5104" y="221"/>
                      <a:pt x="5009" y="189"/>
                      <a:pt x="4915" y="189"/>
                    </a:cubicBezTo>
                    <a:cubicBezTo>
                      <a:pt x="4820" y="189"/>
                      <a:pt x="4726" y="221"/>
                      <a:pt x="4663" y="284"/>
                    </a:cubicBezTo>
                    <a:lnTo>
                      <a:pt x="4190" y="756"/>
                    </a:lnTo>
                    <a:cubicBezTo>
                      <a:pt x="4143" y="819"/>
                      <a:pt x="4056" y="851"/>
                      <a:pt x="3966" y="851"/>
                    </a:cubicBezTo>
                    <a:cubicBezTo>
                      <a:pt x="3875" y="851"/>
                      <a:pt x="3781" y="819"/>
                      <a:pt x="3718" y="756"/>
                    </a:cubicBezTo>
                    <a:lnTo>
                      <a:pt x="299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6" name="Google Shape;10101;p74">
              <a:extLst>
                <a:ext uri="{FF2B5EF4-FFF2-40B4-BE49-F238E27FC236}">
                  <a16:creationId xmlns:a16="http://schemas.microsoft.com/office/drawing/2014/main" id="{1568C16E-E5F4-BBE0-D7E4-60547150A35F}"/>
                </a:ext>
              </a:extLst>
            </p:cNvPr>
            <p:cNvGrpSpPr/>
            <p:nvPr/>
          </p:nvGrpSpPr>
          <p:grpSpPr>
            <a:xfrm>
              <a:off x="11859078" y="5555346"/>
              <a:ext cx="466003" cy="432208"/>
              <a:chOff x="-62511900" y="4129100"/>
              <a:chExt cx="304050" cy="282000"/>
            </a:xfrm>
            <a:grpFill/>
          </p:grpSpPr>
          <p:sp>
            <p:nvSpPr>
              <p:cNvPr id="51" name="Google Shape;10102;p74">
                <a:extLst>
                  <a:ext uri="{FF2B5EF4-FFF2-40B4-BE49-F238E27FC236}">
                    <a16:creationId xmlns:a16="http://schemas.microsoft.com/office/drawing/2014/main" id="{03DE7E29-2094-75B6-B5B0-9492DA2C659D}"/>
                  </a:ext>
                </a:extLst>
              </p:cNvPr>
              <p:cNvSpPr/>
              <p:nvPr/>
            </p:nvSpPr>
            <p:spPr>
              <a:xfrm>
                <a:off x="-62414225" y="4203925"/>
                <a:ext cx="206375" cy="207175"/>
              </a:xfrm>
              <a:custGeom>
                <a:avLst/>
                <a:gdLst/>
                <a:ahLst/>
                <a:cxnLst/>
                <a:rect l="l" t="t" r="r" b="b"/>
                <a:pathLst>
                  <a:path w="8255" h="8287" extrusionOk="0">
                    <a:moveTo>
                      <a:pt x="4128" y="1229"/>
                    </a:moveTo>
                    <a:cubicBezTo>
                      <a:pt x="4348" y="1229"/>
                      <a:pt x="4506" y="1418"/>
                      <a:pt x="4506" y="1670"/>
                    </a:cubicBezTo>
                    <a:lnTo>
                      <a:pt x="4506" y="1922"/>
                    </a:lnTo>
                    <a:cubicBezTo>
                      <a:pt x="4978" y="2080"/>
                      <a:pt x="5356" y="2552"/>
                      <a:pt x="5356" y="3119"/>
                    </a:cubicBezTo>
                    <a:cubicBezTo>
                      <a:pt x="5356" y="3340"/>
                      <a:pt x="5136" y="3498"/>
                      <a:pt x="4947" y="3498"/>
                    </a:cubicBezTo>
                    <a:cubicBezTo>
                      <a:pt x="4726" y="3498"/>
                      <a:pt x="4506" y="3308"/>
                      <a:pt x="4506" y="3119"/>
                    </a:cubicBezTo>
                    <a:cubicBezTo>
                      <a:pt x="4506" y="2867"/>
                      <a:pt x="4317" y="2710"/>
                      <a:pt x="4128" y="2710"/>
                    </a:cubicBezTo>
                    <a:cubicBezTo>
                      <a:pt x="3939" y="2710"/>
                      <a:pt x="3687" y="2930"/>
                      <a:pt x="3687" y="3119"/>
                    </a:cubicBezTo>
                    <a:cubicBezTo>
                      <a:pt x="3718" y="3340"/>
                      <a:pt x="4033" y="3592"/>
                      <a:pt x="4411" y="3813"/>
                    </a:cubicBezTo>
                    <a:cubicBezTo>
                      <a:pt x="4821" y="4128"/>
                      <a:pt x="5388" y="4537"/>
                      <a:pt x="5388" y="5199"/>
                    </a:cubicBezTo>
                    <a:cubicBezTo>
                      <a:pt x="5388" y="5766"/>
                      <a:pt x="5041" y="6175"/>
                      <a:pt x="4569" y="6396"/>
                    </a:cubicBezTo>
                    <a:lnTo>
                      <a:pt x="4569" y="6648"/>
                    </a:lnTo>
                    <a:cubicBezTo>
                      <a:pt x="4569" y="6900"/>
                      <a:pt x="4348" y="7089"/>
                      <a:pt x="4159" y="7089"/>
                    </a:cubicBezTo>
                    <a:cubicBezTo>
                      <a:pt x="3970" y="7089"/>
                      <a:pt x="3718" y="6900"/>
                      <a:pt x="3718" y="6648"/>
                    </a:cubicBezTo>
                    <a:lnTo>
                      <a:pt x="3718" y="6396"/>
                    </a:lnTo>
                    <a:cubicBezTo>
                      <a:pt x="3245" y="6238"/>
                      <a:pt x="2899" y="5766"/>
                      <a:pt x="2899" y="5199"/>
                    </a:cubicBezTo>
                    <a:cubicBezTo>
                      <a:pt x="2899" y="4978"/>
                      <a:pt x="3088" y="4821"/>
                      <a:pt x="3308" y="4821"/>
                    </a:cubicBezTo>
                    <a:cubicBezTo>
                      <a:pt x="3498" y="4821"/>
                      <a:pt x="3687" y="5010"/>
                      <a:pt x="3687" y="5199"/>
                    </a:cubicBezTo>
                    <a:cubicBezTo>
                      <a:pt x="3687" y="5451"/>
                      <a:pt x="3876" y="5608"/>
                      <a:pt x="4128" y="5608"/>
                    </a:cubicBezTo>
                    <a:cubicBezTo>
                      <a:pt x="4348" y="5608"/>
                      <a:pt x="4506" y="5388"/>
                      <a:pt x="4506" y="5199"/>
                    </a:cubicBezTo>
                    <a:cubicBezTo>
                      <a:pt x="4506" y="4978"/>
                      <a:pt x="4191" y="4726"/>
                      <a:pt x="3844" y="4506"/>
                    </a:cubicBezTo>
                    <a:cubicBezTo>
                      <a:pt x="3403" y="4191"/>
                      <a:pt x="2867" y="3781"/>
                      <a:pt x="2867" y="3119"/>
                    </a:cubicBezTo>
                    <a:cubicBezTo>
                      <a:pt x="2867" y="2552"/>
                      <a:pt x="3214" y="2143"/>
                      <a:pt x="3687" y="1922"/>
                    </a:cubicBezTo>
                    <a:lnTo>
                      <a:pt x="3687" y="1670"/>
                    </a:lnTo>
                    <a:cubicBezTo>
                      <a:pt x="3687" y="1418"/>
                      <a:pt x="3876" y="1229"/>
                      <a:pt x="4128" y="1229"/>
                    </a:cubicBezTo>
                    <a:close/>
                    <a:moveTo>
                      <a:pt x="4128" y="0"/>
                    </a:moveTo>
                    <a:cubicBezTo>
                      <a:pt x="1828" y="0"/>
                      <a:pt x="0" y="1859"/>
                      <a:pt x="0" y="4128"/>
                    </a:cubicBezTo>
                    <a:cubicBezTo>
                      <a:pt x="0" y="6427"/>
                      <a:pt x="1828" y="8286"/>
                      <a:pt x="4128" y="8286"/>
                    </a:cubicBezTo>
                    <a:cubicBezTo>
                      <a:pt x="6396" y="8286"/>
                      <a:pt x="8255" y="6427"/>
                      <a:pt x="8255" y="4128"/>
                    </a:cubicBezTo>
                    <a:cubicBezTo>
                      <a:pt x="8255" y="1859"/>
                      <a:pt x="6396" y="0"/>
                      <a:pt x="412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2" name="Google Shape;10103;p74">
                <a:extLst>
                  <a:ext uri="{FF2B5EF4-FFF2-40B4-BE49-F238E27FC236}">
                    <a16:creationId xmlns:a16="http://schemas.microsoft.com/office/drawing/2014/main" id="{5B397586-A0B7-757A-38D7-991B57C83271}"/>
                  </a:ext>
                </a:extLst>
              </p:cNvPr>
              <p:cNvSpPr/>
              <p:nvPr/>
            </p:nvSpPr>
            <p:spPr>
              <a:xfrm>
                <a:off x="-62511100" y="4129100"/>
                <a:ext cx="159900" cy="74850"/>
              </a:xfrm>
              <a:custGeom>
                <a:avLst/>
                <a:gdLst/>
                <a:ahLst/>
                <a:cxnLst/>
                <a:rect l="l" t="t" r="r" b="b"/>
                <a:pathLst>
                  <a:path w="6396" h="2994" extrusionOk="0">
                    <a:moveTo>
                      <a:pt x="3214" y="1"/>
                    </a:moveTo>
                    <a:cubicBezTo>
                      <a:pt x="1450" y="1"/>
                      <a:pt x="0" y="662"/>
                      <a:pt x="0" y="1513"/>
                    </a:cubicBezTo>
                    <a:cubicBezTo>
                      <a:pt x="0" y="2332"/>
                      <a:pt x="1450" y="2993"/>
                      <a:pt x="3214" y="2993"/>
                    </a:cubicBezTo>
                    <a:cubicBezTo>
                      <a:pt x="4947" y="2993"/>
                      <a:pt x="6396" y="2332"/>
                      <a:pt x="6396" y="1513"/>
                    </a:cubicBezTo>
                    <a:cubicBezTo>
                      <a:pt x="6396" y="662"/>
                      <a:pt x="4947" y="1"/>
                      <a:pt x="32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Google Shape;10104;p74">
                <a:extLst>
                  <a:ext uri="{FF2B5EF4-FFF2-40B4-BE49-F238E27FC236}">
                    <a16:creationId xmlns:a16="http://schemas.microsoft.com/office/drawing/2014/main" id="{618DD2AA-21AA-B4EC-DFE7-0938A5A38AAD}"/>
                  </a:ext>
                </a:extLst>
              </p:cNvPr>
              <p:cNvSpPr/>
              <p:nvPr/>
            </p:nvSpPr>
            <p:spPr>
              <a:xfrm>
                <a:off x="-62511100" y="4207075"/>
                <a:ext cx="11027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4411" h="2395" extrusionOk="0">
                    <a:moveTo>
                      <a:pt x="0" y="0"/>
                    </a:moveTo>
                    <a:lnTo>
                      <a:pt x="0" y="1135"/>
                    </a:lnTo>
                    <a:cubicBezTo>
                      <a:pt x="0" y="1450"/>
                      <a:pt x="347" y="1765"/>
                      <a:pt x="882" y="2017"/>
                    </a:cubicBezTo>
                    <a:cubicBezTo>
                      <a:pt x="1355" y="2237"/>
                      <a:pt x="2332" y="2395"/>
                      <a:pt x="3151" y="2395"/>
                    </a:cubicBezTo>
                    <a:lnTo>
                      <a:pt x="3308" y="2395"/>
                    </a:lnTo>
                    <a:cubicBezTo>
                      <a:pt x="3560" y="1733"/>
                      <a:pt x="3907" y="1135"/>
                      <a:pt x="4411" y="631"/>
                    </a:cubicBezTo>
                    <a:lnTo>
                      <a:pt x="4411" y="631"/>
                    </a:lnTo>
                    <a:cubicBezTo>
                      <a:pt x="4033" y="694"/>
                      <a:pt x="3623" y="757"/>
                      <a:pt x="3182" y="757"/>
                    </a:cubicBezTo>
                    <a:cubicBezTo>
                      <a:pt x="2363" y="757"/>
                      <a:pt x="1261" y="599"/>
                      <a:pt x="567" y="316"/>
                    </a:cubicBezTo>
                    <a:cubicBezTo>
                      <a:pt x="347" y="221"/>
                      <a:pt x="158" y="1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Google Shape;10105;p74">
                <a:extLst>
                  <a:ext uri="{FF2B5EF4-FFF2-40B4-BE49-F238E27FC236}">
                    <a16:creationId xmlns:a16="http://schemas.microsoft.com/office/drawing/2014/main" id="{DC304F20-B065-802C-8799-93A1382866C3}"/>
                  </a:ext>
                </a:extLst>
              </p:cNvPr>
              <p:cNvSpPr/>
              <p:nvPr/>
            </p:nvSpPr>
            <p:spPr>
              <a:xfrm>
                <a:off x="-62511100" y="4329950"/>
                <a:ext cx="106350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2395" extrusionOk="0">
                    <a:moveTo>
                      <a:pt x="0" y="0"/>
                    </a:moveTo>
                    <a:lnTo>
                      <a:pt x="0" y="1197"/>
                    </a:lnTo>
                    <a:cubicBezTo>
                      <a:pt x="0" y="1701"/>
                      <a:pt x="1355" y="2395"/>
                      <a:pt x="3182" y="2395"/>
                    </a:cubicBezTo>
                    <a:cubicBezTo>
                      <a:pt x="3560" y="2395"/>
                      <a:pt x="3907" y="2363"/>
                      <a:pt x="4254" y="2332"/>
                    </a:cubicBezTo>
                    <a:cubicBezTo>
                      <a:pt x="3875" y="1859"/>
                      <a:pt x="3560" y="1355"/>
                      <a:pt x="3340" y="756"/>
                    </a:cubicBezTo>
                    <a:lnTo>
                      <a:pt x="3182" y="756"/>
                    </a:lnTo>
                    <a:cubicBezTo>
                      <a:pt x="2363" y="756"/>
                      <a:pt x="1261" y="599"/>
                      <a:pt x="567" y="315"/>
                    </a:cubicBezTo>
                    <a:cubicBezTo>
                      <a:pt x="347" y="252"/>
                      <a:pt x="158" y="12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Google Shape;10106;p74">
                <a:extLst>
                  <a:ext uri="{FF2B5EF4-FFF2-40B4-BE49-F238E27FC236}">
                    <a16:creationId xmlns:a16="http://schemas.microsoft.com/office/drawing/2014/main" id="{FC80CBE5-3F31-0AE0-F0C3-893EFDD1C38A}"/>
                  </a:ext>
                </a:extLst>
              </p:cNvPr>
              <p:cNvSpPr/>
              <p:nvPr/>
            </p:nvSpPr>
            <p:spPr>
              <a:xfrm>
                <a:off x="-62511900" y="4268500"/>
                <a:ext cx="78000" cy="60675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2427" extrusionOk="0">
                    <a:moveTo>
                      <a:pt x="1" y="1"/>
                    </a:moveTo>
                    <a:lnTo>
                      <a:pt x="1" y="1167"/>
                    </a:lnTo>
                    <a:lnTo>
                      <a:pt x="32" y="1167"/>
                    </a:lnTo>
                    <a:cubicBezTo>
                      <a:pt x="32" y="1482"/>
                      <a:pt x="379" y="1797"/>
                      <a:pt x="914" y="2017"/>
                    </a:cubicBezTo>
                    <a:cubicBezTo>
                      <a:pt x="1387" y="2238"/>
                      <a:pt x="2332" y="2395"/>
                      <a:pt x="3120" y="2427"/>
                    </a:cubicBezTo>
                    <a:cubicBezTo>
                      <a:pt x="3057" y="2143"/>
                      <a:pt x="3025" y="1860"/>
                      <a:pt x="3025" y="1608"/>
                    </a:cubicBezTo>
                    <a:cubicBezTo>
                      <a:pt x="3025" y="1324"/>
                      <a:pt x="3088" y="1041"/>
                      <a:pt x="3120" y="757"/>
                    </a:cubicBezTo>
                    <a:cubicBezTo>
                      <a:pt x="2332" y="757"/>
                      <a:pt x="1230" y="599"/>
                      <a:pt x="536" y="316"/>
                    </a:cubicBezTo>
                    <a:cubicBezTo>
                      <a:pt x="347" y="253"/>
                      <a:pt x="158" y="127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7" name="Google Shape;10125;p74">
              <a:extLst>
                <a:ext uri="{FF2B5EF4-FFF2-40B4-BE49-F238E27FC236}">
                  <a16:creationId xmlns:a16="http://schemas.microsoft.com/office/drawing/2014/main" id="{14B945D6-B98A-A376-9093-D14F2BEC7236}"/>
                </a:ext>
              </a:extLst>
            </p:cNvPr>
            <p:cNvGrpSpPr/>
            <p:nvPr/>
          </p:nvGrpSpPr>
          <p:grpSpPr>
            <a:xfrm>
              <a:off x="10823979" y="1752179"/>
              <a:ext cx="633089" cy="634693"/>
              <a:chOff x="-64044600" y="3360375"/>
              <a:chExt cx="315850" cy="316650"/>
            </a:xfrm>
            <a:grpFill/>
          </p:grpSpPr>
          <p:sp>
            <p:nvSpPr>
              <p:cNvPr id="48" name="Google Shape;10126;p74">
                <a:extLst>
                  <a:ext uri="{FF2B5EF4-FFF2-40B4-BE49-F238E27FC236}">
                    <a16:creationId xmlns:a16="http://schemas.microsoft.com/office/drawing/2014/main" id="{3710B2C3-CC7E-12A6-754F-229BDF890EAE}"/>
                  </a:ext>
                </a:extLst>
              </p:cNvPr>
              <p:cNvSpPr/>
              <p:nvPr/>
            </p:nvSpPr>
            <p:spPr>
              <a:xfrm>
                <a:off x="-63980025" y="3532875"/>
                <a:ext cx="185900" cy="144150"/>
              </a:xfrm>
              <a:custGeom>
                <a:avLst/>
                <a:gdLst/>
                <a:ahLst/>
                <a:cxnLst/>
                <a:rect l="l" t="t" r="r" b="b"/>
                <a:pathLst>
                  <a:path w="7436" h="5766" extrusionOk="0">
                    <a:moveTo>
                      <a:pt x="410" y="0"/>
                    </a:moveTo>
                    <a:cubicBezTo>
                      <a:pt x="158" y="0"/>
                      <a:pt x="1" y="189"/>
                      <a:pt x="1" y="410"/>
                    </a:cubicBezTo>
                    <a:cubicBezTo>
                      <a:pt x="1" y="662"/>
                      <a:pt x="190" y="820"/>
                      <a:pt x="410" y="820"/>
                    </a:cubicBezTo>
                    <a:lnTo>
                      <a:pt x="883" y="820"/>
                    </a:lnTo>
                    <a:lnTo>
                      <a:pt x="1670" y="5419"/>
                    </a:lnTo>
                    <a:cubicBezTo>
                      <a:pt x="1702" y="5608"/>
                      <a:pt x="1859" y="5766"/>
                      <a:pt x="2048" y="5766"/>
                    </a:cubicBezTo>
                    <a:lnTo>
                      <a:pt x="5356" y="5766"/>
                    </a:lnTo>
                    <a:cubicBezTo>
                      <a:pt x="5545" y="5766"/>
                      <a:pt x="5766" y="5608"/>
                      <a:pt x="5766" y="5419"/>
                    </a:cubicBezTo>
                    <a:lnTo>
                      <a:pt x="6554" y="820"/>
                    </a:lnTo>
                    <a:lnTo>
                      <a:pt x="7026" y="820"/>
                    </a:lnTo>
                    <a:cubicBezTo>
                      <a:pt x="7247" y="820"/>
                      <a:pt x="7404" y="630"/>
                      <a:pt x="7404" y="410"/>
                    </a:cubicBezTo>
                    <a:cubicBezTo>
                      <a:pt x="7436" y="189"/>
                      <a:pt x="7247" y="0"/>
                      <a:pt x="702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Google Shape;10127;p74">
                <a:extLst>
                  <a:ext uri="{FF2B5EF4-FFF2-40B4-BE49-F238E27FC236}">
                    <a16:creationId xmlns:a16="http://schemas.microsoft.com/office/drawing/2014/main" id="{B4288C00-918D-8AC4-D7A3-D997C3162EF5}"/>
                  </a:ext>
                </a:extLst>
              </p:cNvPr>
              <p:cNvSpPr/>
              <p:nvPr/>
            </p:nvSpPr>
            <p:spPr>
              <a:xfrm>
                <a:off x="-64044600" y="3360375"/>
                <a:ext cx="315850" cy="152825"/>
              </a:xfrm>
              <a:custGeom>
                <a:avLst/>
                <a:gdLst/>
                <a:ahLst/>
                <a:cxnLst/>
                <a:rect l="l" t="t" r="r" b="b"/>
                <a:pathLst>
                  <a:path w="12634" h="6113" extrusionOk="0">
                    <a:moveTo>
                      <a:pt x="378" y="1"/>
                    </a:moveTo>
                    <a:cubicBezTo>
                      <a:pt x="158" y="1"/>
                      <a:pt x="0" y="190"/>
                      <a:pt x="0" y="442"/>
                    </a:cubicBezTo>
                    <a:lnTo>
                      <a:pt x="0" y="5672"/>
                    </a:lnTo>
                    <a:cubicBezTo>
                      <a:pt x="0" y="5892"/>
                      <a:pt x="189" y="6113"/>
                      <a:pt x="378" y="6113"/>
                    </a:cubicBezTo>
                    <a:lnTo>
                      <a:pt x="3088" y="6113"/>
                    </a:lnTo>
                    <a:cubicBezTo>
                      <a:pt x="3245" y="5514"/>
                      <a:pt x="3560" y="4947"/>
                      <a:pt x="4001" y="4569"/>
                    </a:cubicBezTo>
                    <a:cubicBezTo>
                      <a:pt x="3875" y="4285"/>
                      <a:pt x="3812" y="3970"/>
                      <a:pt x="3812" y="3624"/>
                    </a:cubicBezTo>
                    <a:cubicBezTo>
                      <a:pt x="3812" y="2238"/>
                      <a:pt x="4915" y="1135"/>
                      <a:pt x="6301" y="1135"/>
                    </a:cubicBezTo>
                    <a:cubicBezTo>
                      <a:pt x="7656" y="1135"/>
                      <a:pt x="8759" y="2238"/>
                      <a:pt x="8759" y="3624"/>
                    </a:cubicBezTo>
                    <a:cubicBezTo>
                      <a:pt x="8759" y="3939"/>
                      <a:pt x="8696" y="4254"/>
                      <a:pt x="8570" y="4569"/>
                    </a:cubicBezTo>
                    <a:cubicBezTo>
                      <a:pt x="9011" y="5010"/>
                      <a:pt x="9326" y="5514"/>
                      <a:pt x="9483" y="6113"/>
                    </a:cubicBezTo>
                    <a:lnTo>
                      <a:pt x="12193" y="6113"/>
                    </a:lnTo>
                    <a:cubicBezTo>
                      <a:pt x="12445" y="6113"/>
                      <a:pt x="12602" y="5892"/>
                      <a:pt x="12602" y="5672"/>
                    </a:cubicBezTo>
                    <a:lnTo>
                      <a:pt x="12602" y="442"/>
                    </a:lnTo>
                    <a:cubicBezTo>
                      <a:pt x="12634" y="190"/>
                      <a:pt x="12445" y="1"/>
                      <a:pt x="1222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Google Shape;10128;p74">
                <a:extLst>
                  <a:ext uri="{FF2B5EF4-FFF2-40B4-BE49-F238E27FC236}">
                    <a16:creationId xmlns:a16="http://schemas.microsoft.com/office/drawing/2014/main" id="{9273031A-351A-01D0-C4D9-142462E89F44}"/>
                  </a:ext>
                </a:extLst>
              </p:cNvPr>
              <p:cNvSpPr/>
              <p:nvPr/>
            </p:nvSpPr>
            <p:spPr>
              <a:xfrm>
                <a:off x="-63945375" y="3408425"/>
                <a:ext cx="117375" cy="103200"/>
              </a:xfrm>
              <a:custGeom>
                <a:avLst/>
                <a:gdLst/>
                <a:ahLst/>
                <a:cxnLst/>
                <a:rect l="l" t="t" r="r" b="b"/>
                <a:pathLst>
                  <a:path w="4695" h="4128" extrusionOk="0">
                    <a:moveTo>
                      <a:pt x="2364" y="1"/>
                    </a:moveTo>
                    <a:cubicBezTo>
                      <a:pt x="1450" y="1"/>
                      <a:pt x="694" y="757"/>
                      <a:pt x="694" y="1670"/>
                    </a:cubicBezTo>
                    <a:cubicBezTo>
                      <a:pt x="694" y="2080"/>
                      <a:pt x="851" y="2489"/>
                      <a:pt x="1167" y="2805"/>
                    </a:cubicBezTo>
                    <a:cubicBezTo>
                      <a:pt x="599" y="3120"/>
                      <a:pt x="190" y="3592"/>
                      <a:pt x="1" y="4128"/>
                    </a:cubicBezTo>
                    <a:lnTo>
                      <a:pt x="4695" y="4128"/>
                    </a:lnTo>
                    <a:cubicBezTo>
                      <a:pt x="4475" y="3561"/>
                      <a:pt x="4065" y="3088"/>
                      <a:pt x="3529" y="2805"/>
                    </a:cubicBezTo>
                    <a:cubicBezTo>
                      <a:pt x="3813" y="2489"/>
                      <a:pt x="4002" y="2080"/>
                      <a:pt x="4002" y="1670"/>
                    </a:cubicBezTo>
                    <a:cubicBezTo>
                      <a:pt x="4002" y="757"/>
                      <a:pt x="3277" y="1"/>
                      <a:pt x="236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12" name="Text Placeholder 1">
            <a:extLst>
              <a:ext uri="{FF2B5EF4-FFF2-40B4-BE49-F238E27FC236}">
                <a16:creationId xmlns:a16="http://schemas.microsoft.com/office/drawing/2014/main" id="{5A755D41-98D0-BA27-D198-00B12CB57D64}"/>
              </a:ext>
            </a:extLst>
          </p:cNvPr>
          <p:cNvSpPr txBox="1">
            <a:spLocks/>
          </p:cNvSpPr>
          <p:nvPr/>
        </p:nvSpPr>
        <p:spPr>
          <a:xfrm>
            <a:off x="244103" y="121798"/>
            <a:ext cx="11189932" cy="1240793"/>
          </a:xfrm>
          <a:prstGeom prst="rect">
            <a:avLst/>
          </a:prstGeom>
        </p:spPr>
        <p:txBody>
          <a:bodyPr>
            <a:normAutofit/>
          </a:bodyPr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4800" b="1" dirty="0"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40351291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D6406928-6A80-A787-AB49-775F66277940}"/>
              </a:ext>
            </a:extLst>
          </p:cNvPr>
          <p:cNvSpPr/>
          <p:nvPr/>
        </p:nvSpPr>
        <p:spPr>
          <a:xfrm rot="10800000">
            <a:off x="6356665" y="4804104"/>
            <a:ext cx="249709" cy="777639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0AE55310-9590-0205-9985-734834173C52}"/>
              </a:ext>
            </a:extLst>
          </p:cNvPr>
          <p:cNvSpPr/>
          <p:nvPr/>
        </p:nvSpPr>
        <p:spPr>
          <a:xfrm>
            <a:off x="6994346" y="4893882"/>
            <a:ext cx="599051" cy="598077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7DDDE0E5-453D-A4C6-92EF-8D23F7643EF3}"/>
              </a:ext>
            </a:extLst>
          </p:cNvPr>
          <p:cNvSpPr/>
          <p:nvPr/>
        </p:nvSpPr>
        <p:spPr>
          <a:xfrm>
            <a:off x="8883146" y="4959470"/>
            <a:ext cx="578527" cy="466913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A9DBDC6D-83AA-3D27-BDCE-737D309C6B66}"/>
              </a:ext>
            </a:extLst>
          </p:cNvPr>
          <p:cNvSpPr/>
          <p:nvPr/>
        </p:nvSpPr>
        <p:spPr>
          <a:xfrm>
            <a:off x="8941706" y="6160891"/>
            <a:ext cx="664123" cy="486699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1A4881A6-5755-11C0-91E6-F7C12A77EC8E}"/>
              </a:ext>
            </a:extLst>
          </p:cNvPr>
          <p:cNvSpPr/>
          <p:nvPr/>
        </p:nvSpPr>
        <p:spPr>
          <a:xfrm>
            <a:off x="2147958" y="4867335"/>
            <a:ext cx="651175" cy="65117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DCD26838-1C63-B1EC-DD32-9353976A205C}"/>
              </a:ext>
            </a:extLst>
          </p:cNvPr>
          <p:cNvSpPr/>
          <p:nvPr/>
        </p:nvSpPr>
        <p:spPr>
          <a:xfrm>
            <a:off x="4633858" y="5947883"/>
            <a:ext cx="548659" cy="705543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7797CD54-AFB1-24AF-DEA6-4230A2BC1CA7}"/>
              </a:ext>
            </a:extLst>
          </p:cNvPr>
          <p:cNvSpPr/>
          <p:nvPr/>
        </p:nvSpPr>
        <p:spPr>
          <a:xfrm>
            <a:off x="5471298" y="6118247"/>
            <a:ext cx="574719" cy="56869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ABFF5799-2D35-098A-63B6-EE72A9F5AA21}"/>
              </a:ext>
            </a:extLst>
          </p:cNvPr>
          <p:cNvSpPr/>
          <p:nvPr/>
        </p:nvSpPr>
        <p:spPr>
          <a:xfrm>
            <a:off x="3092862" y="6012327"/>
            <a:ext cx="395403" cy="571239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3C269446-FF56-E2D8-1579-E52AFB3CE33A}"/>
              </a:ext>
            </a:extLst>
          </p:cNvPr>
          <p:cNvSpPr/>
          <p:nvPr/>
        </p:nvSpPr>
        <p:spPr>
          <a:xfrm>
            <a:off x="6317314" y="6054595"/>
            <a:ext cx="515883" cy="571239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BE6B3B5B-B2E1-082B-55AF-EFC2BD5DB477}"/>
              </a:ext>
            </a:extLst>
          </p:cNvPr>
          <p:cNvSpPr/>
          <p:nvPr/>
        </p:nvSpPr>
        <p:spPr>
          <a:xfrm>
            <a:off x="8044184" y="6089693"/>
            <a:ext cx="565332" cy="57963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77E150F7-87D6-F680-95ED-582FC205E88D}"/>
              </a:ext>
            </a:extLst>
          </p:cNvPr>
          <p:cNvSpPr/>
          <p:nvPr/>
        </p:nvSpPr>
        <p:spPr>
          <a:xfrm>
            <a:off x="2958228" y="4997856"/>
            <a:ext cx="695288" cy="47095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F2122804-B7B4-4F7B-7557-01298054C1F6}"/>
              </a:ext>
            </a:extLst>
          </p:cNvPr>
          <p:cNvSpPr/>
          <p:nvPr/>
        </p:nvSpPr>
        <p:spPr>
          <a:xfrm>
            <a:off x="2347825" y="5859682"/>
            <a:ext cx="357713" cy="876520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7DC9D8CD-3461-064C-E864-472264BC96E0}"/>
              </a:ext>
            </a:extLst>
          </p:cNvPr>
          <p:cNvSpPr/>
          <p:nvPr/>
        </p:nvSpPr>
        <p:spPr>
          <a:xfrm>
            <a:off x="7056557" y="6089691"/>
            <a:ext cx="655441" cy="518203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40668DBD-CD88-7501-20AD-779FF001F822}"/>
              </a:ext>
            </a:extLst>
          </p:cNvPr>
          <p:cNvSpPr>
            <a:spLocks noChangeAspect="1"/>
          </p:cNvSpPr>
          <p:nvPr/>
        </p:nvSpPr>
        <p:spPr>
          <a:xfrm>
            <a:off x="3861770" y="6063777"/>
            <a:ext cx="539611" cy="544119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43C1C9C6-1A82-360A-634E-5C7242BD240F}"/>
              </a:ext>
            </a:extLst>
          </p:cNvPr>
          <p:cNvSpPr/>
          <p:nvPr/>
        </p:nvSpPr>
        <p:spPr>
          <a:xfrm>
            <a:off x="7981362" y="4883861"/>
            <a:ext cx="513811" cy="6181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DA3A7D70-57E4-E6F2-281B-F5770C84CA68}"/>
              </a:ext>
            </a:extLst>
          </p:cNvPr>
          <p:cNvGrpSpPr/>
          <p:nvPr/>
        </p:nvGrpSpPr>
        <p:grpSpPr>
          <a:xfrm>
            <a:off x="8910722" y="1546723"/>
            <a:ext cx="566855" cy="566467"/>
            <a:chOff x="-34004625" y="3585850"/>
            <a:chExt cx="292225" cy="292025"/>
          </a:xfrm>
          <a:solidFill>
            <a:schemeClr val="tx1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6B94C3B8-4349-81B4-A8D8-1C3402973685}"/>
                </a:ext>
              </a:extLst>
            </p:cNvPr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8FE2BD15-F68E-9CD7-8D33-6F84085CC5E5}"/>
                </a:ext>
              </a:extLst>
            </p:cNvPr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A621B3D7-6854-1539-8AB3-F05B1E34D2AA}"/>
                </a:ext>
              </a:extLst>
            </p:cNvPr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A72228A4-4A97-D034-3DE2-6D3EAA8F05D1}"/>
                </a:ext>
              </a:extLst>
            </p:cNvPr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FD8E4ABF-9A35-7CA3-E2D6-07F3EDA29649}"/>
                </a:ext>
              </a:extLst>
            </p:cNvPr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F47EFE53-247E-9E66-3969-1A3742077779}"/>
              </a:ext>
            </a:extLst>
          </p:cNvPr>
          <p:cNvGrpSpPr/>
          <p:nvPr/>
        </p:nvGrpSpPr>
        <p:grpSpPr>
          <a:xfrm>
            <a:off x="7956208" y="2616138"/>
            <a:ext cx="552087" cy="550621"/>
            <a:chOff x="-30345325" y="3184750"/>
            <a:chExt cx="292225" cy="291450"/>
          </a:xfrm>
          <a:solidFill>
            <a:schemeClr val="tx1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70348B5E-8637-7EF5-B677-AC522AD344BD}"/>
                </a:ext>
              </a:extLst>
            </p:cNvPr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778752C2-E284-E931-C902-6638AA264082}"/>
                </a:ext>
              </a:extLst>
            </p:cNvPr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06DB5081-0FC3-D938-B34B-D2A38F77F2C9}"/>
                </a:ext>
              </a:extLst>
            </p:cNvPr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253ABD45-C6EA-5398-9240-7D9A9771B969}"/>
                </a:ext>
              </a:extLst>
            </p:cNvPr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29397148-1A9D-F799-00B9-C52D0E509B95}"/>
                </a:ext>
              </a:extLst>
            </p:cNvPr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6C20EFDD-710A-E07B-69BE-699340AFBB73}"/>
              </a:ext>
            </a:extLst>
          </p:cNvPr>
          <p:cNvGrpSpPr/>
          <p:nvPr/>
        </p:nvGrpSpPr>
        <p:grpSpPr>
          <a:xfrm>
            <a:off x="3876234" y="4955443"/>
            <a:ext cx="508855" cy="563067"/>
            <a:chOff x="-30354000" y="3569100"/>
            <a:chExt cx="292250" cy="292225"/>
          </a:xfrm>
          <a:solidFill>
            <a:schemeClr val="tx1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15DCEDFE-E0D9-F2F2-132A-A62874848557}"/>
                </a:ext>
              </a:extLst>
            </p:cNvPr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EB9B14E5-9E69-83B2-5FEF-149D54A4EEC0}"/>
                </a:ext>
              </a:extLst>
            </p:cNvPr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810F4E57-E901-F456-DA72-39CE90D925FB}"/>
                </a:ext>
              </a:extLst>
            </p:cNvPr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91CCF4B4-5844-3113-D80D-D973FA01E38C}"/>
                </a:ext>
              </a:extLst>
            </p:cNvPr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6D43D230-E5FC-0D88-2402-B50E141DB1CB}"/>
                </a:ext>
              </a:extLst>
            </p:cNvPr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7B660D71-29C1-0694-364B-1DB196D28EF4}"/>
                </a:ext>
              </a:extLst>
            </p:cNvPr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311F0CF5-5ADE-336C-9584-2A1935657A41}"/>
              </a:ext>
            </a:extLst>
          </p:cNvPr>
          <p:cNvGrpSpPr/>
          <p:nvPr/>
        </p:nvGrpSpPr>
        <p:grpSpPr>
          <a:xfrm>
            <a:off x="2937248" y="1626151"/>
            <a:ext cx="498088" cy="497107"/>
            <a:chOff x="-31094350" y="3194000"/>
            <a:chExt cx="292225" cy="291650"/>
          </a:xfrm>
          <a:solidFill>
            <a:schemeClr val="tx1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8E2DD321-7FFB-5D10-4ACA-CA7F0E1D4CF5}"/>
                </a:ext>
              </a:extLst>
            </p:cNvPr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556CA713-A84B-57CA-5886-A62FE9696256}"/>
                </a:ext>
              </a:extLst>
            </p:cNvPr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8EED71A2-AAD7-30BF-A6BA-DA5AF742AB70}"/>
                </a:ext>
              </a:extLst>
            </p:cNvPr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7A8550FE-AA65-FD80-DA1D-03972D806938}"/>
                </a:ext>
              </a:extLst>
            </p:cNvPr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EE8805E5-4495-1806-7CD4-ABB7A5AAACF0}"/>
                </a:ext>
              </a:extLst>
            </p:cNvPr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0B082EBE-D43B-3D18-3CAB-4ABD1953E046}"/>
                </a:ext>
              </a:extLst>
            </p:cNvPr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E1195476-2FB9-4D2B-6419-D9ABD736A015}"/>
                </a:ext>
              </a:extLst>
            </p:cNvPr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2B859EC4-2F27-978D-DAC7-A861C70BED47}"/>
                </a:ext>
              </a:extLst>
            </p:cNvPr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28D2B08F-4208-2A15-884B-DCC1DA428CD2}"/>
              </a:ext>
            </a:extLst>
          </p:cNvPr>
          <p:cNvGrpSpPr/>
          <p:nvPr/>
        </p:nvGrpSpPr>
        <p:grpSpPr>
          <a:xfrm>
            <a:off x="8882170" y="3722584"/>
            <a:ext cx="604881" cy="605815"/>
            <a:chOff x="-31093575" y="3552550"/>
            <a:chExt cx="291450" cy="291900"/>
          </a:xfrm>
          <a:solidFill>
            <a:schemeClr val="tx1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20549C17-4A3E-BA96-1BE6-D2607E5FB7F6}"/>
                </a:ext>
              </a:extLst>
            </p:cNvPr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B039B288-8E20-2C40-45B9-614499E11E7D}"/>
                </a:ext>
              </a:extLst>
            </p:cNvPr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7597856E-7802-C531-CF3D-EEF39FD6A2FC}"/>
                </a:ext>
              </a:extLst>
            </p:cNvPr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92F681DF-A978-9256-A163-A6D1B2BDA4C0}"/>
                </a:ext>
              </a:extLst>
            </p:cNvPr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44B32C33-1CDD-7C98-ACE7-343DC6BCF6B8}"/>
              </a:ext>
            </a:extLst>
          </p:cNvPr>
          <p:cNvGrpSpPr/>
          <p:nvPr/>
        </p:nvGrpSpPr>
        <p:grpSpPr>
          <a:xfrm>
            <a:off x="2165537" y="1558419"/>
            <a:ext cx="499953" cy="600563"/>
            <a:chOff x="-35814600" y="3202075"/>
            <a:chExt cx="242625" cy="291450"/>
          </a:xfrm>
          <a:solidFill>
            <a:schemeClr val="tx1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303AF573-0B52-7AE9-4608-1B8F352625D3}"/>
                </a:ext>
              </a:extLst>
            </p:cNvPr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F809F624-E974-50D4-6BE3-45A21F167EEE}"/>
                </a:ext>
              </a:extLst>
            </p:cNvPr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08D65B6F-BE9E-5D18-ECB3-A3011733402F}"/>
                </a:ext>
              </a:extLst>
            </p:cNvPr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812EB35B-EEBF-F45F-E850-056C9B33C934}"/>
                </a:ext>
              </a:extLst>
            </p:cNvPr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3281A5C9-A9A6-3203-D1DF-19137C19B78E}"/>
                </a:ext>
              </a:extLst>
            </p:cNvPr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664D5B89-C718-6C52-16C0-612DD571A7BA}"/>
                </a:ext>
              </a:extLst>
            </p:cNvPr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265A0291-CA58-92A2-04A7-FABE04F0C1E1}"/>
                </a:ext>
              </a:extLst>
            </p:cNvPr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AA7F47A7-8052-75D2-8984-03DCE639E63C}"/>
              </a:ext>
            </a:extLst>
          </p:cNvPr>
          <p:cNvGrpSpPr/>
          <p:nvPr/>
        </p:nvGrpSpPr>
        <p:grpSpPr>
          <a:xfrm>
            <a:off x="6132954" y="1522695"/>
            <a:ext cx="600561" cy="600563"/>
            <a:chOff x="-34003850" y="3227275"/>
            <a:chExt cx="291450" cy="291450"/>
          </a:xfrm>
          <a:solidFill>
            <a:schemeClr val="tx1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13B9032B-8366-EF38-155E-6FBC240843CC}"/>
                </a:ext>
              </a:extLst>
            </p:cNvPr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FC9B1138-C2C4-07E4-59FF-931632ED513B}"/>
                </a:ext>
              </a:extLst>
            </p:cNvPr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996DD6FC-6788-77B7-E570-039443C8F33E}"/>
                </a:ext>
              </a:extLst>
            </p:cNvPr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B7DCE37-8B7D-624F-E0C0-0EA43C09BE0E}"/>
                </a:ext>
              </a:extLst>
            </p:cNvPr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4C45B572-0587-A424-5465-A0E85A94AE0B}"/>
                </a:ext>
              </a:extLst>
            </p:cNvPr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D457B2E1-EAFA-879C-310C-C25751B4A4F4}"/>
              </a:ext>
            </a:extLst>
          </p:cNvPr>
          <p:cNvGrpSpPr/>
          <p:nvPr/>
        </p:nvGrpSpPr>
        <p:grpSpPr>
          <a:xfrm>
            <a:off x="6889241" y="1533219"/>
            <a:ext cx="607053" cy="598915"/>
            <a:chOff x="-33645475" y="3228075"/>
            <a:chExt cx="294600" cy="290650"/>
          </a:xfrm>
          <a:solidFill>
            <a:schemeClr val="tx1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90E5928-521D-8BBA-7A0F-A6804469C46B}"/>
                </a:ext>
              </a:extLst>
            </p:cNvPr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F1FA4949-7BF8-5241-1359-606492A49FBC}"/>
                </a:ext>
              </a:extLst>
            </p:cNvPr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83491057-905D-4A72-7F92-DE0BE112D6D2}"/>
                </a:ext>
              </a:extLst>
            </p:cNvPr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0B7A615A-B95E-9397-19FB-9C2755A93D3B}"/>
                </a:ext>
              </a:extLst>
            </p:cNvPr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30213E8F-7B22-FA4A-337F-9D42FB05F633}"/>
                </a:ext>
              </a:extLst>
            </p:cNvPr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C55A74A7-862B-536A-D156-39CDE1DAB00B}"/>
                </a:ext>
              </a:extLst>
            </p:cNvPr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A714AB7C-3A93-A78C-74BD-48FEC763789C}"/>
                </a:ext>
              </a:extLst>
            </p:cNvPr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7DFE9DB6-A2FA-E63F-58FA-75B687D3F32B}"/>
              </a:ext>
            </a:extLst>
          </p:cNvPr>
          <p:cNvGrpSpPr/>
          <p:nvPr/>
        </p:nvGrpSpPr>
        <p:grpSpPr>
          <a:xfrm>
            <a:off x="3822813" y="1533931"/>
            <a:ext cx="581037" cy="600563"/>
            <a:chOff x="-35118325" y="3202075"/>
            <a:chExt cx="281975" cy="291450"/>
          </a:xfrm>
          <a:solidFill>
            <a:schemeClr val="tx1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4BB8144A-917C-7C74-D731-235B04AC0541}"/>
                </a:ext>
              </a:extLst>
            </p:cNvPr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2F9C54D2-3864-61CB-D95A-B6402FDF1D64}"/>
                </a:ext>
              </a:extLst>
            </p:cNvPr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14AEB9DB-FDFA-27BE-321D-5DB7F597DF26}"/>
                </a:ext>
              </a:extLst>
            </p:cNvPr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0D53EBE1-7880-2B49-A6CB-8ADBDBE7DFD1}"/>
                </a:ext>
              </a:extLst>
            </p:cNvPr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C68905C9-AD62-BAE0-54E4-24B62A3DE3BD}"/>
              </a:ext>
            </a:extLst>
          </p:cNvPr>
          <p:cNvGrpSpPr/>
          <p:nvPr/>
        </p:nvGrpSpPr>
        <p:grpSpPr>
          <a:xfrm>
            <a:off x="7956205" y="1533219"/>
            <a:ext cx="571352" cy="601387"/>
            <a:chOff x="-33277650" y="3226875"/>
            <a:chExt cx="277275" cy="291850"/>
          </a:xfrm>
          <a:solidFill>
            <a:schemeClr val="tx1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4370E7B1-034A-A470-7225-2EEAC2E571BC}"/>
                </a:ext>
              </a:extLst>
            </p:cNvPr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F5D787E2-2DBE-0DEA-0F33-0366F8484F33}"/>
                </a:ext>
              </a:extLst>
            </p:cNvPr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34EC7192-ECCB-375B-BA1E-E7B0075FF8D6}"/>
                </a:ext>
              </a:extLst>
            </p:cNvPr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000EBF94-60FB-A852-9617-BC9C4B6AE966}"/>
                </a:ext>
              </a:extLst>
            </p:cNvPr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26A2EFD2-4C07-4998-FDB8-1C4AA6264C60}"/>
                </a:ext>
              </a:extLst>
            </p:cNvPr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EE6D5429-C50A-98BB-0E6A-54BB67FBEBCF}"/>
                </a:ext>
              </a:extLst>
            </p:cNvPr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F07DDD2A-45EB-1BD9-DAE9-38CAFB141A21}"/>
                </a:ext>
              </a:extLst>
            </p:cNvPr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32DDBD08-2ECF-12EE-DF15-E3282A15604A}"/>
              </a:ext>
            </a:extLst>
          </p:cNvPr>
          <p:cNvGrpSpPr/>
          <p:nvPr/>
        </p:nvGrpSpPr>
        <p:grpSpPr>
          <a:xfrm>
            <a:off x="4590230" y="1533931"/>
            <a:ext cx="564811" cy="600563"/>
            <a:chOff x="-34755225" y="3202075"/>
            <a:chExt cx="274100" cy="291450"/>
          </a:xfrm>
          <a:solidFill>
            <a:schemeClr val="tx1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8D9DC023-7B64-67CD-0ED6-256F5FC8FAFF}"/>
                </a:ext>
              </a:extLst>
            </p:cNvPr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1664557B-66B9-186F-9D8A-4BCA38BDE860}"/>
                </a:ext>
              </a:extLst>
            </p:cNvPr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BDB1E07E-7D14-10F0-DA74-18BFC0FE4E38}"/>
                </a:ext>
              </a:extLst>
            </p:cNvPr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5F1B5A33-19C7-36A3-DA7D-9D9B40FAD3AB}"/>
                </a:ext>
              </a:extLst>
            </p:cNvPr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6C6861BA-2BC0-7CC4-7BBD-633F73D3A7AD}"/>
                </a:ext>
              </a:extLst>
            </p:cNvPr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1D452E3-E0F6-ADCE-0444-BFED443E1F5A}"/>
                </a:ext>
              </a:extLst>
            </p:cNvPr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FBAEAA23-776B-C198-A111-9406236209EE}"/>
                </a:ext>
              </a:extLst>
            </p:cNvPr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9D120280-869E-7F2A-5B7D-D8FE92F036B8}"/>
              </a:ext>
            </a:extLst>
          </p:cNvPr>
          <p:cNvGrpSpPr/>
          <p:nvPr/>
        </p:nvGrpSpPr>
        <p:grpSpPr>
          <a:xfrm>
            <a:off x="5316370" y="1533499"/>
            <a:ext cx="608651" cy="601439"/>
            <a:chOff x="-34408675" y="3202075"/>
            <a:chExt cx="295375" cy="291875"/>
          </a:xfrm>
          <a:solidFill>
            <a:schemeClr val="tx1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50666010-5FCE-5FBF-5D3E-8552F8D00F63}"/>
                </a:ext>
              </a:extLst>
            </p:cNvPr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129C005B-43D0-B751-0617-51F795D09730}"/>
                </a:ext>
              </a:extLst>
            </p:cNvPr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E4C8BA9-302D-91EF-B754-2220E7CC470B}"/>
                </a:ext>
              </a:extLst>
            </p:cNvPr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D8ADC1D2-A90A-10E0-4039-3B86863A13EC}"/>
                </a:ext>
              </a:extLst>
            </p:cNvPr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532C3908-77B9-6BAD-288B-2A6038AFDAC5}"/>
              </a:ext>
            </a:extLst>
          </p:cNvPr>
          <p:cNvGrpSpPr/>
          <p:nvPr/>
        </p:nvGrpSpPr>
        <p:grpSpPr>
          <a:xfrm>
            <a:off x="8857054" y="2550870"/>
            <a:ext cx="664811" cy="661853"/>
            <a:chOff x="-30735200" y="3552550"/>
            <a:chExt cx="292225" cy="290925"/>
          </a:xfrm>
          <a:solidFill>
            <a:schemeClr val="tx1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DEAABD4B-91FD-E2C9-89DB-E5B0FD13F86E}"/>
                </a:ext>
              </a:extLst>
            </p:cNvPr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079B04A5-96FC-792B-F99F-7538706169D2}"/>
                </a:ext>
              </a:extLst>
            </p:cNvPr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241BB1D6-7456-B011-98EF-964C32AAE03E}"/>
              </a:ext>
            </a:extLst>
          </p:cNvPr>
          <p:cNvSpPr/>
          <p:nvPr/>
        </p:nvSpPr>
        <p:spPr>
          <a:xfrm>
            <a:off x="3758122" y="2588614"/>
            <a:ext cx="593619" cy="595197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400"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32D2FA59-4E92-9818-CE43-169ABD532343}"/>
              </a:ext>
            </a:extLst>
          </p:cNvPr>
          <p:cNvGrpSpPr/>
          <p:nvPr/>
        </p:nvGrpSpPr>
        <p:grpSpPr>
          <a:xfrm>
            <a:off x="4506232" y="2586597"/>
            <a:ext cx="614444" cy="598967"/>
            <a:chOff x="-31817400" y="3910025"/>
            <a:chExt cx="301675" cy="294075"/>
          </a:xfrm>
          <a:solidFill>
            <a:schemeClr val="tx1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31E19B16-F634-7D2A-627C-01ABA99C44CF}"/>
                </a:ext>
              </a:extLst>
            </p:cNvPr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F0847D26-BD3C-D303-D6B5-7FB9CC0CEE6A}"/>
                </a:ext>
              </a:extLst>
            </p:cNvPr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877176E0-5D63-FB31-A93E-E2C7159652F6}"/>
                </a:ext>
              </a:extLst>
            </p:cNvPr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22E937AB-845D-2E06-D526-78844D996928}"/>
              </a:ext>
            </a:extLst>
          </p:cNvPr>
          <p:cNvGrpSpPr/>
          <p:nvPr/>
        </p:nvGrpSpPr>
        <p:grpSpPr>
          <a:xfrm>
            <a:off x="5263146" y="2586874"/>
            <a:ext cx="600035" cy="598405"/>
            <a:chOff x="-31455100" y="3909350"/>
            <a:chExt cx="294600" cy="293800"/>
          </a:xfrm>
          <a:solidFill>
            <a:schemeClr val="tx1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6F6E92E8-4B0B-14D7-1AC8-07F9D7E01028}"/>
                </a:ext>
              </a:extLst>
            </p:cNvPr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CB408B57-C48F-8CBC-75FC-259716EFF3A4}"/>
                </a:ext>
              </a:extLst>
            </p:cNvPr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37A29104-A08D-B447-2567-72D9B7373771}"/>
              </a:ext>
            </a:extLst>
          </p:cNvPr>
          <p:cNvGrpSpPr/>
          <p:nvPr/>
        </p:nvGrpSpPr>
        <p:grpSpPr>
          <a:xfrm>
            <a:off x="2159789" y="2612455"/>
            <a:ext cx="595197" cy="596827"/>
            <a:chOff x="-32927950" y="3944800"/>
            <a:chExt cx="292225" cy="293025"/>
          </a:xfrm>
          <a:solidFill>
            <a:schemeClr val="tx1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1E1D41F2-B3EB-9C22-E934-0F823BB794B3}"/>
                </a:ext>
              </a:extLst>
            </p:cNvPr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86851A64-B4A5-859D-E3A5-7C4D1EE8FEEB}"/>
                </a:ext>
              </a:extLst>
            </p:cNvPr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638B371D-F06F-2ED6-9398-02B20575BCD4}"/>
                </a:ext>
              </a:extLst>
            </p:cNvPr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22F83510-945C-3F7A-64B4-F43D0A4DE5D7}"/>
                </a:ext>
              </a:extLst>
            </p:cNvPr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D9877D1B-3662-11C4-A322-8A059F048E0B}"/>
                </a:ext>
              </a:extLst>
            </p:cNvPr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7807DCE2-5F92-653F-6D2C-6088FB56D66F}"/>
                </a:ext>
              </a:extLst>
            </p:cNvPr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41C43260-B324-A8F4-447C-43AEFD3AE257}"/>
                </a:ext>
              </a:extLst>
            </p:cNvPr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68377F7F-A9B1-C760-5E71-D83B3AD91271}"/>
                </a:ext>
              </a:extLst>
            </p:cNvPr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894BD8F6-9AEA-558D-2B05-B71A3FD62493}"/>
                </a:ext>
              </a:extLst>
            </p:cNvPr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E887E8C7-76B3-4866-9CF7-D7CB553C68C6}"/>
              </a:ext>
            </a:extLst>
          </p:cNvPr>
          <p:cNvGrpSpPr/>
          <p:nvPr/>
        </p:nvGrpSpPr>
        <p:grpSpPr>
          <a:xfrm>
            <a:off x="6106318" y="2578369"/>
            <a:ext cx="593619" cy="593568"/>
            <a:chOff x="-31093575" y="3911725"/>
            <a:chExt cx="291450" cy="291425"/>
          </a:xfrm>
          <a:solidFill>
            <a:schemeClr val="tx1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888A6A9C-9872-2188-2D76-DC616FF410D3}"/>
                </a:ext>
              </a:extLst>
            </p:cNvPr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AC43D95C-69B4-E45C-CE89-0058510D3DF9}"/>
                </a:ext>
              </a:extLst>
            </p:cNvPr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DF16E1BD-5E29-01B5-C8F5-E2580385EBB5}"/>
              </a:ext>
            </a:extLst>
          </p:cNvPr>
          <p:cNvGrpSpPr/>
          <p:nvPr/>
        </p:nvGrpSpPr>
        <p:grpSpPr>
          <a:xfrm>
            <a:off x="3004697" y="2588683"/>
            <a:ext cx="625697" cy="594791"/>
            <a:chOff x="-32576675" y="3944600"/>
            <a:chExt cx="307200" cy="292025"/>
          </a:xfrm>
          <a:solidFill>
            <a:schemeClr val="tx1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77204E48-D2C8-20B0-E485-F732126709E2}"/>
                </a:ext>
              </a:extLst>
            </p:cNvPr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C27F8399-B309-4187-C301-D53B68D47BD0}"/>
                </a:ext>
              </a:extLst>
            </p:cNvPr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4DB7D214-F2D1-CE70-AF69-2F98E9C4FB07}"/>
              </a:ext>
            </a:extLst>
          </p:cNvPr>
          <p:cNvGrpSpPr/>
          <p:nvPr/>
        </p:nvGrpSpPr>
        <p:grpSpPr>
          <a:xfrm>
            <a:off x="6936449" y="2587727"/>
            <a:ext cx="595197" cy="593619"/>
            <a:chOff x="-30735200" y="3910925"/>
            <a:chExt cx="292225" cy="291450"/>
          </a:xfrm>
          <a:solidFill>
            <a:schemeClr val="tx1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370CD563-6D23-9DB0-8833-6520547F421F}"/>
                </a:ext>
              </a:extLst>
            </p:cNvPr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1CEFFD25-62F6-44EE-F8EB-A41153DEAD55}"/>
                </a:ext>
              </a:extLst>
            </p:cNvPr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5F83B4C8-FE42-24AE-529F-510AAF67E22D}"/>
              </a:ext>
            </a:extLst>
          </p:cNvPr>
          <p:cNvSpPr/>
          <p:nvPr/>
        </p:nvSpPr>
        <p:spPr>
          <a:xfrm>
            <a:off x="3749019" y="3747541"/>
            <a:ext cx="601377" cy="617564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400"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44EE7038-B306-560B-034F-D8BFF99C86E2}"/>
              </a:ext>
            </a:extLst>
          </p:cNvPr>
          <p:cNvSpPr/>
          <p:nvPr/>
        </p:nvSpPr>
        <p:spPr>
          <a:xfrm>
            <a:off x="4468487" y="3844071"/>
            <a:ext cx="612007" cy="521024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400"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FEF7148C-EEDE-C15C-4332-A13EF28B4E83}"/>
              </a:ext>
            </a:extLst>
          </p:cNvPr>
          <p:cNvGrpSpPr/>
          <p:nvPr/>
        </p:nvGrpSpPr>
        <p:grpSpPr>
          <a:xfrm>
            <a:off x="5331766" y="3763724"/>
            <a:ext cx="615051" cy="616007"/>
            <a:chOff x="-38538975" y="3954250"/>
            <a:chExt cx="318225" cy="316650"/>
          </a:xfrm>
          <a:solidFill>
            <a:schemeClr val="tx1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41372A88-EF7F-6A3E-7C9A-B589D772D3FC}"/>
                </a:ext>
              </a:extLst>
            </p:cNvPr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1047F14B-9973-8B90-A970-D8CB39EDFDF9}"/>
                </a:ext>
              </a:extLst>
            </p:cNvPr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10053531-4705-C6C3-6AC0-E4931AEF0B70}"/>
              </a:ext>
            </a:extLst>
          </p:cNvPr>
          <p:cNvGrpSpPr/>
          <p:nvPr/>
        </p:nvGrpSpPr>
        <p:grpSpPr>
          <a:xfrm>
            <a:off x="7767790" y="3740219"/>
            <a:ext cx="621091" cy="619071"/>
            <a:chOff x="-37385100" y="3949908"/>
            <a:chExt cx="321350" cy="318225"/>
          </a:xfrm>
          <a:solidFill>
            <a:schemeClr val="tx1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228D4440-5CD0-A65C-77F7-EBE01EED623A}"/>
                </a:ext>
              </a:extLst>
            </p:cNvPr>
            <p:cNvSpPr/>
            <p:nvPr/>
          </p:nvSpPr>
          <p:spPr>
            <a:xfrm>
              <a:off x="-37190575" y="4145233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B85287AD-257B-898A-B711-5CD3599B3D54}"/>
                </a:ext>
              </a:extLst>
            </p:cNvPr>
            <p:cNvSpPr/>
            <p:nvPr/>
          </p:nvSpPr>
          <p:spPr>
            <a:xfrm>
              <a:off x="-37385100" y="3949908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D54458C5-8FF3-761F-3664-830BA2452768}"/>
              </a:ext>
            </a:extLst>
          </p:cNvPr>
          <p:cNvGrpSpPr/>
          <p:nvPr/>
        </p:nvGrpSpPr>
        <p:grpSpPr>
          <a:xfrm>
            <a:off x="4497786" y="4971797"/>
            <a:ext cx="541719" cy="545216"/>
            <a:chOff x="-40011050" y="3972375"/>
            <a:chExt cx="316650" cy="316625"/>
          </a:xfrm>
          <a:solidFill>
            <a:schemeClr val="tx1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5EB7B492-1AF6-3DCC-DB38-B7BCFEC24FA2}"/>
                </a:ext>
              </a:extLst>
            </p:cNvPr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E445C525-B18D-18B2-249C-1694456EFC5C}"/>
                </a:ext>
              </a:extLst>
            </p:cNvPr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39FDDA55-010F-519F-8722-D0327E7C09C1}"/>
              </a:ext>
            </a:extLst>
          </p:cNvPr>
          <p:cNvGrpSpPr/>
          <p:nvPr/>
        </p:nvGrpSpPr>
        <p:grpSpPr>
          <a:xfrm>
            <a:off x="6160402" y="3755424"/>
            <a:ext cx="363891" cy="616007"/>
            <a:chOff x="-38109725" y="3955025"/>
            <a:chExt cx="188275" cy="316650"/>
          </a:xfrm>
          <a:solidFill>
            <a:schemeClr val="tx1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6A52A98-954F-754D-9C10-5E81AB6D617A}"/>
                </a:ext>
              </a:extLst>
            </p:cNvPr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FA11DCEB-7114-5028-CBBD-C20A1E0F9FE6}"/>
                </a:ext>
              </a:extLst>
            </p:cNvPr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D48844E-077C-9DB9-50F7-3A17D38F72A6}"/>
              </a:ext>
            </a:extLst>
          </p:cNvPr>
          <p:cNvGrpSpPr/>
          <p:nvPr/>
        </p:nvGrpSpPr>
        <p:grpSpPr>
          <a:xfrm>
            <a:off x="3024062" y="3784074"/>
            <a:ext cx="605919" cy="616785"/>
            <a:chOff x="-39647175" y="3972000"/>
            <a:chExt cx="313500" cy="317050"/>
          </a:xfrm>
          <a:solidFill>
            <a:schemeClr val="tx1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B02E7F25-F3A6-B1B1-FA97-0B4931B6ED79}"/>
                </a:ext>
              </a:extLst>
            </p:cNvPr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2E39C898-E963-0A99-108E-119DEBA241CF}"/>
                </a:ext>
              </a:extLst>
            </p:cNvPr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50EBA6A0-0CC2-40FE-DEEB-DB8A5C46CBD1}"/>
                </a:ext>
              </a:extLst>
            </p:cNvPr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761B5C23-8A4F-2275-46E9-2B7556F86179}"/>
              </a:ext>
            </a:extLst>
          </p:cNvPr>
          <p:cNvGrpSpPr/>
          <p:nvPr/>
        </p:nvGrpSpPr>
        <p:grpSpPr>
          <a:xfrm>
            <a:off x="6903030" y="3746447"/>
            <a:ext cx="608963" cy="619071"/>
            <a:chOff x="-37804925" y="3953450"/>
            <a:chExt cx="315075" cy="318225"/>
          </a:xfrm>
          <a:solidFill>
            <a:schemeClr val="tx1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9A034C07-BB40-8D7C-2DE4-29832178EB2B}"/>
                </a:ext>
              </a:extLst>
            </p:cNvPr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E9652297-EC56-A95A-546A-79A6FF6726EA}"/>
                </a:ext>
              </a:extLst>
            </p:cNvPr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12887A8-67A0-D866-6D1C-D836D7FC598C}"/>
                </a:ext>
              </a:extLst>
            </p:cNvPr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06CB398D-C0ED-F0DC-CCBE-3F9E20267D56}"/>
              </a:ext>
            </a:extLst>
          </p:cNvPr>
          <p:cNvGrpSpPr/>
          <p:nvPr/>
        </p:nvGrpSpPr>
        <p:grpSpPr>
          <a:xfrm>
            <a:off x="5386441" y="5009473"/>
            <a:ext cx="656485" cy="517252"/>
            <a:chOff x="5629975" y="3255775"/>
            <a:chExt cx="504500" cy="397500"/>
          </a:xfrm>
          <a:solidFill>
            <a:schemeClr val="tx1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10A366C2-D8E7-1D86-C97E-A8A59FFF612A}"/>
                </a:ext>
              </a:extLst>
            </p:cNvPr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1F5FBCB1-3055-7FDF-7CC9-546980A6D2B6}"/>
                </a:ext>
              </a:extLst>
            </p:cNvPr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DBDA9F1E-FE8B-9823-AB4D-7E66326AC4C1}"/>
                </a:ext>
              </a:extLst>
            </p:cNvPr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6C78DE72-8A29-DC1A-C850-1470C4E69CE8}"/>
                </a:ext>
              </a:extLst>
            </p:cNvPr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9FAB8052-C444-ED26-238B-773BC4298E7E}"/>
                </a:ext>
              </a:extLst>
            </p:cNvPr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21A0DFA-34D4-FBCE-A4A5-9D93A087B46B}"/>
              </a:ext>
            </a:extLst>
          </p:cNvPr>
          <p:cNvGrpSpPr/>
          <p:nvPr/>
        </p:nvGrpSpPr>
        <p:grpSpPr>
          <a:xfrm>
            <a:off x="2066582" y="3772536"/>
            <a:ext cx="741943" cy="609831"/>
            <a:chOff x="6234950" y="3255925"/>
            <a:chExt cx="483250" cy="397200"/>
          </a:xfrm>
          <a:solidFill>
            <a:schemeClr val="tx1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666A6591-37E3-FF93-8D82-4F32576D6116}"/>
                </a:ext>
              </a:extLst>
            </p:cNvPr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7112FD82-7A43-5089-A057-8CDD7D363D5A}"/>
                </a:ext>
              </a:extLst>
            </p:cNvPr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5184EE7-F154-C269-7202-A305D91696DB}"/>
                </a:ext>
              </a:extLst>
            </p:cNvPr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73A7AD7F-B275-B0F0-E13F-530FC32D251D}"/>
                </a:ext>
              </a:extLst>
            </p:cNvPr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84A1563E-9DA3-4E91-BE80-29682F37860B}"/>
                </a:ext>
              </a:extLst>
            </p:cNvPr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F970CDA3-453D-C3FB-D979-DC692898E267}"/>
                </a:ext>
              </a:extLst>
            </p:cNvPr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C9A10580-B23A-61CF-0BFB-8D351A330C49}"/>
              </a:ext>
            </a:extLst>
          </p:cNvPr>
          <p:cNvSpPr txBox="1">
            <a:spLocks/>
          </p:cNvSpPr>
          <p:nvPr/>
        </p:nvSpPr>
        <p:spPr>
          <a:xfrm>
            <a:off x="244102" y="121798"/>
            <a:ext cx="11238717" cy="730679"/>
          </a:xfrm>
          <a:prstGeom prst="rect">
            <a:avLst/>
          </a:prstGeom>
        </p:spPr>
        <p:txBody>
          <a:bodyPr>
            <a:normAutofit/>
          </a:bodyPr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400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4400" b="1" dirty="0"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9507657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7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30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7" y="3091795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8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3" y="4145196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7" y="5101336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50" y="5105950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5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2" y="3121285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6" y="4136536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80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3" y="4594385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2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8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2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7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7" y="3112917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3" y="4927918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2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61" y="4126489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8" y="5140774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5" y="5558832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5" y="3541341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1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4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3" y="3119374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3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6" y="3400751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5" y="3435050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6" y="3435050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1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4" y="3974515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9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8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80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8" y="3720434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1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8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2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8" y="4261630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10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8" y="4575371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4" y="5625517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81" y="4934375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9" y="4910265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9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6" y="5265113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5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1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5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7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7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9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70" y="5595895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4" y="4568090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30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3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90" y="4078908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7" y="5095148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60" y="4619447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9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8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1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30" y="4074144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9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4" y="5152408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7" y="5107683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5" y="3921215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6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10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8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3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2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8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6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50" name="Google Shape;12250;p21"/>
          <p:cNvSpPr/>
          <p:nvPr/>
        </p:nvSpPr>
        <p:spPr>
          <a:xfrm>
            <a:off x="3538431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51" name="Google Shape;12251;p21"/>
          <p:cNvSpPr/>
          <p:nvPr/>
        </p:nvSpPr>
        <p:spPr>
          <a:xfrm>
            <a:off x="1840380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3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3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3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1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1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1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58" name="Google Shape;12258;p21"/>
          <p:cNvSpPr/>
          <p:nvPr/>
        </p:nvSpPr>
        <p:spPr>
          <a:xfrm>
            <a:off x="1573668" y="2468717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59" name="Google Shape;12259;p21"/>
          <p:cNvSpPr/>
          <p:nvPr/>
        </p:nvSpPr>
        <p:spPr>
          <a:xfrm>
            <a:off x="2842781" y="2468717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60" name="Google Shape;12260;p21"/>
          <p:cNvSpPr/>
          <p:nvPr/>
        </p:nvSpPr>
        <p:spPr>
          <a:xfrm>
            <a:off x="4116065" y="2468717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61" name="Google Shape;12261;p21"/>
          <p:cNvSpPr/>
          <p:nvPr/>
        </p:nvSpPr>
        <p:spPr>
          <a:xfrm>
            <a:off x="4116065" y="5135865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62" name="Google Shape;12262;p21"/>
          <p:cNvSpPr/>
          <p:nvPr/>
        </p:nvSpPr>
        <p:spPr>
          <a:xfrm>
            <a:off x="2842781" y="5135865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63" name="Google Shape;12263;p21"/>
          <p:cNvSpPr/>
          <p:nvPr/>
        </p:nvSpPr>
        <p:spPr>
          <a:xfrm>
            <a:off x="1575224" y="5135865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fa-IR" sz="1333" dirty="0"/>
              <a:t>عنوان را اینجا اضافه کنید</a:t>
            </a:r>
            <a:endParaRPr sz="1333" dirty="0"/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6" y="2160844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6" y="2151477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3" y="2160878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1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78" name="Google Shape;12278;p21"/>
          <p:cNvSpPr/>
          <p:nvPr/>
        </p:nvSpPr>
        <p:spPr>
          <a:xfrm>
            <a:off x="1746291" y="4821234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8" y="4823705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fa-IR" sz="1200" dirty="0"/>
              <a:t>متن</a:t>
            </a:r>
            <a:r>
              <a:rPr lang="es" sz="1200" dirty="0"/>
              <a:t> 1</a:t>
            </a:r>
            <a:endParaRPr sz="1200" dirty="0"/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fa-IR" sz="1200" dirty="0"/>
              <a:t>متن</a:t>
            </a:r>
            <a:r>
              <a:rPr lang="es" sz="1200" dirty="0"/>
              <a:t> 2</a:t>
            </a:r>
            <a:endParaRPr sz="1200" dirty="0"/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fa-IR" sz="1200" dirty="0"/>
              <a:t>متن</a:t>
            </a:r>
            <a:r>
              <a:rPr lang="es" sz="1200" dirty="0"/>
              <a:t> 3</a:t>
            </a:r>
            <a:endParaRPr sz="1200" dirty="0"/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fa-IR" sz="1200" dirty="0"/>
              <a:t>متن</a:t>
            </a:r>
            <a:r>
              <a:rPr lang="es" sz="1200" dirty="0"/>
              <a:t> 4</a:t>
            </a:r>
            <a:endParaRPr sz="1200" dirty="0"/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fa-IR" sz="1200" dirty="0"/>
              <a:t>متن</a:t>
            </a:r>
            <a:r>
              <a:rPr lang="es" sz="1200" dirty="0"/>
              <a:t> 5</a:t>
            </a:r>
            <a:endParaRPr sz="1200" dirty="0"/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fa-IR" sz="1200" dirty="0"/>
              <a:t>متن</a:t>
            </a:r>
            <a:r>
              <a:rPr lang="es" sz="1200" dirty="0"/>
              <a:t> 6</a:t>
            </a:r>
            <a:endParaRPr sz="1200" dirty="0"/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08" name="Google Shape;12308;p21"/>
          <p:cNvSpPr/>
          <p:nvPr/>
        </p:nvSpPr>
        <p:spPr>
          <a:xfrm>
            <a:off x="669179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09" name="Google Shape;12309;p21"/>
          <p:cNvSpPr/>
          <p:nvPr/>
        </p:nvSpPr>
        <p:spPr>
          <a:xfrm>
            <a:off x="7730592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11" name="Google Shape;12311;p21"/>
          <p:cNvSpPr/>
          <p:nvPr/>
        </p:nvSpPr>
        <p:spPr>
          <a:xfrm>
            <a:off x="9807704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12" name="Google Shape;12312;p21"/>
          <p:cNvSpPr/>
          <p:nvPr/>
        </p:nvSpPr>
        <p:spPr>
          <a:xfrm>
            <a:off x="5905869" y="2216469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13" name="Google Shape;12313;p21"/>
          <p:cNvSpPr/>
          <p:nvPr/>
        </p:nvSpPr>
        <p:spPr>
          <a:xfrm>
            <a:off x="6992266" y="4877780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14" name="Google Shape;12314;p21"/>
          <p:cNvSpPr/>
          <p:nvPr/>
        </p:nvSpPr>
        <p:spPr>
          <a:xfrm>
            <a:off x="8009682" y="2216469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15" name="Google Shape;12315;p21"/>
          <p:cNvSpPr/>
          <p:nvPr/>
        </p:nvSpPr>
        <p:spPr>
          <a:xfrm>
            <a:off x="9061342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16" name="Google Shape;12316;p21"/>
          <p:cNvSpPr/>
          <p:nvPr/>
        </p:nvSpPr>
        <p:spPr>
          <a:xfrm>
            <a:off x="10113518" y="2216469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200" b="1"/>
              <a:t>2016</a:t>
            </a:r>
            <a:endParaRPr sz="1200" b="1"/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200" b="1"/>
              <a:t>2017</a:t>
            </a:r>
            <a:endParaRPr sz="1200" b="1"/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200" b="1"/>
              <a:t>2018</a:t>
            </a:r>
            <a:endParaRPr sz="1200" b="1"/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200" b="1"/>
              <a:t>2019</a:t>
            </a:r>
            <a:endParaRPr sz="1200" b="1"/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200" b="1"/>
              <a:t>2020</a:t>
            </a:r>
            <a:endParaRPr sz="1200" b="1"/>
          </a:p>
        </p:txBody>
      </p:sp>
      <p:sp>
        <p:nvSpPr>
          <p:cNvPr id="12337" name="Google Shape;12337;p21"/>
          <p:cNvSpPr/>
          <p:nvPr/>
        </p:nvSpPr>
        <p:spPr>
          <a:xfrm>
            <a:off x="9154637" y="4972565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7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2" y="2352724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6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067"/>
              <a:t>“Despite being red, Mars is actually a very cold place”</a:t>
            </a:r>
            <a:endParaRPr sz="1067"/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067"/>
              <a:t>“Mercury is closest planet to the Sun and the smallest”</a:t>
            </a:r>
            <a:endParaRPr sz="1067"/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067"/>
              <a:t>“Neptune is the farthest-known planet from the Sun”</a:t>
            </a:r>
            <a:endParaRPr sz="1067"/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067"/>
              <a:t>“Saturn is a gas giant and has several rings”</a:t>
            </a:r>
            <a:endParaRPr sz="1067"/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067" dirty="0"/>
              <a:t>“Venus is the second planet from the Sun and is terribly hot”</a:t>
            </a:r>
            <a:endParaRPr sz="1067" dirty="0"/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2" y="2114041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067" dirty="0"/>
              <a:t>“Mercury is closest planet to the Sun and the smallest”</a:t>
            </a:r>
            <a:endParaRPr sz="1067" dirty="0"/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067" b="1"/>
              <a:t>TITLE 1</a:t>
            </a:r>
            <a:endParaRPr sz="1067" b="1"/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733" b="1"/>
              <a:t>75%</a:t>
            </a:r>
            <a:endParaRPr sz="1733" b="1"/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3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4" y="2378519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r>
              <a:rPr lang="es" sz="1067"/>
              <a:t>“Mercury is closest planet to the Sun and the smallest”</a:t>
            </a:r>
            <a:endParaRPr sz="1067"/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4" y="3434652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r>
              <a:rPr lang="es" sz="1067"/>
              <a:t>“Mercury is closest planet to the Sun and the smallest”</a:t>
            </a:r>
            <a:endParaRPr sz="1067"/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4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r>
              <a:rPr lang="es" sz="1067"/>
              <a:t>“Mercury is closest planet to the Sun and the smallest”</a:t>
            </a:r>
            <a:endParaRPr sz="1067"/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4000" b="1"/>
              <a:t>75%</a:t>
            </a:r>
            <a:endParaRPr sz="4000" b="1"/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9" y="4531553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6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4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2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24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24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24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24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2400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90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3" y="2400306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6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6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20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7" y="1731027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6" y="3378314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9" y="1292366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2" y="4887874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8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300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5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7" y="4253932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4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7" y="2075784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1" y="3099025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5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9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80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7" y="1308800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81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4" y="4193061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9" y="2871780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8" y="3410201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3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61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4" y="1268858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3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3" y="2465849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4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24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24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24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24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24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4" y="2479053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4" y="2471728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1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30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9" y="4665866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9" y="5170761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5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8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3" y="3609017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6" y="3621829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5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2" y="3605098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5" y="2472713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4" y="1294583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2" y="2472213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3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9" y="1294583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1" y="4658445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9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501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7" y="2471737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8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5" y="1294583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5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3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4" y="1294583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7" y="1294584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4" y="2476345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6" y="4650707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4" y="1294583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4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4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5" y="1313350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3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9" y="3629360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61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70" y="2940994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8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7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5" y="5178073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5" y="2488903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8" y="1292328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6" y="2923430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3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7" y="2917490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3" y="2922794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9" y="4440549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6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mond 10">
            <a:extLst>
              <a:ext uri="{FF2B5EF4-FFF2-40B4-BE49-F238E27FC236}">
                <a16:creationId xmlns:a16="http://schemas.microsoft.com/office/drawing/2014/main" id="{10AA02AA-5EEA-5692-6D40-FE546E8731E8}"/>
              </a:ext>
            </a:extLst>
          </p:cNvPr>
          <p:cNvSpPr/>
          <p:nvPr/>
        </p:nvSpPr>
        <p:spPr>
          <a:xfrm>
            <a:off x="6371771" y="596900"/>
            <a:ext cx="5544458" cy="5544458"/>
          </a:xfrm>
          <a:prstGeom prst="diamond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>
              <a:cs typeface="B Nazanin" panose="00000700000000000000" pitchFamily="2" charset="-78"/>
            </a:endParaRPr>
          </a:p>
        </p:txBody>
      </p:sp>
      <p:sp>
        <p:nvSpPr>
          <p:cNvPr id="2" name="Diamond 1">
            <a:extLst>
              <a:ext uri="{FF2B5EF4-FFF2-40B4-BE49-F238E27FC236}">
                <a16:creationId xmlns:a16="http://schemas.microsoft.com/office/drawing/2014/main" id="{62CE1B6C-39CE-F070-AB3C-709779E0C850}"/>
              </a:ext>
            </a:extLst>
          </p:cNvPr>
          <p:cNvSpPr/>
          <p:nvPr/>
        </p:nvSpPr>
        <p:spPr>
          <a:xfrm>
            <a:off x="6096000" y="596900"/>
            <a:ext cx="5544458" cy="5544458"/>
          </a:xfrm>
          <a:prstGeom prst="diamond">
            <a:avLst/>
          </a:prstGeom>
          <a:blipFill>
            <a:blip r:embed="rId2"/>
            <a:stretch>
              <a:fillRect l="-16700" t="2348" r="-29942" b="-3"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>
              <a:cs typeface="B Nazanin" panose="00000700000000000000" pitchFamily="2" charset="-78"/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46DF977-691C-175E-373F-A84E8C822211}"/>
              </a:ext>
            </a:extLst>
          </p:cNvPr>
          <p:cNvSpPr/>
          <p:nvPr/>
        </p:nvSpPr>
        <p:spPr>
          <a:xfrm>
            <a:off x="10998200" y="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N">
              <a:cs typeface="B Nazanin" panose="00000700000000000000" pitchFamily="2" charset="-78"/>
            </a:endParaRP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6F2AF5D3-DBE5-3505-655B-7FA5D5C28BCC}"/>
              </a:ext>
            </a:extLst>
          </p:cNvPr>
          <p:cNvSpPr/>
          <p:nvPr/>
        </p:nvSpPr>
        <p:spPr>
          <a:xfrm flipV="1">
            <a:off x="342717" y="626110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N">
              <a:cs typeface="B Nazanin" panose="000007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8BD1BCC-B5C8-916E-3AF3-4B5CBFEE5DDC}"/>
              </a:ext>
            </a:extLst>
          </p:cNvPr>
          <p:cNvGrpSpPr/>
          <p:nvPr/>
        </p:nvGrpSpPr>
        <p:grpSpPr>
          <a:xfrm>
            <a:off x="754743" y="2079730"/>
            <a:ext cx="4580015" cy="1950534"/>
            <a:chOff x="3048000" y="2324632"/>
            <a:chExt cx="6096000" cy="1950534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19ACE8D-0CDB-8C82-DA6D-D74AFDDC23C0}"/>
                </a:ext>
              </a:extLst>
            </p:cNvPr>
            <p:cNvSpPr txBox="1"/>
            <p:nvPr/>
          </p:nvSpPr>
          <p:spPr>
            <a:xfrm>
              <a:off x="3048000" y="2970963"/>
              <a:ext cx="6096000" cy="13042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b="0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بحث در مورد باورها، اصول و کدهای اخلاقی که رفتار، تعاملات و فرآیندهای تصمیم گیری خانواده را هدایت می کند.</a:t>
              </a:r>
              <a:endParaRPr lang="en-US" b="0" i="0" dirty="0">
                <a:solidFill>
                  <a:schemeClr val="bg1"/>
                </a:solidFill>
                <a:effectLst/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986DCB0-F6A7-86D8-99E5-7E550E809C99}"/>
                </a:ext>
              </a:extLst>
            </p:cNvPr>
            <p:cNvSpPr txBox="1"/>
            <p:nvPr/>
          </p:nvSpPr>
          <p:spPr>
            <a:xfrm>
              <a:off x="3048000" y="2324632"/>
              <a:ext cx="6096000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fa-IR" sz="3600" b="1" i="0" dirty="0">
                  <a:solidFill>
                    <a:schemeClr val="accent5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ارزش های </a:t>
              </a:r>
              <a:r>
                <a:rPr lang="fa-IR" sz="3600" b="1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خانواده</a:t>
              </a:r>
              <a:endParaRPr lang="en-IN" sz="3600" b="1" dirty="0">
                <a:solidFill>
                  <a:schemeClr val="accent5"/>
                </a:solidFill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0883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33402" y="910769"/>
            <a:ext cx="3086100" cy="3651311"/>
            <a:chOff x="884237" y="1516734"/>
            <a:chExt cx="6172200" cy="7302621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696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696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2"/>
              <a:chOff x="960437" y="4996193"/>
              <a:chExt cx="5943600" cy="2756362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1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615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400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400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914901" y="105251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963446" y="105251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012781" y="3969546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012781" y="105251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061327" y="105251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061327" y="3969546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061327" y="2024859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110664" y="105251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110664" y="3969546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963446" y="2997202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963446" y="2024859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012781" y="2997202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914901" y="3969546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012781" y="2024859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110664" y="2997202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061327" y="2997202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963446" y="3969546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914901" y="2024859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110664" y="2024859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914901" y="2997202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012781" y="4941890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963446" y="4941890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914901" y="4941890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061327" y="4941890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110664" y="4941890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6" y="3055451"/>
            <a:ext cx="554061" cy="473404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7" y="3050413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6" y="3070099"/>
            <a:ext cx="478951" cy="437076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4"/>
            <a:ext cx="276776" cy="479459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50" y="3095292"/>
            <a:ext cx="483988" cy="386691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9" y="3053208"/>
            <a:ext cx="563123" cy="473657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9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3"/>
            <a:ext cx="479459" cy="47187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8" y="3077636"/>
            <a:ext cx="351423" cy="423485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8"/>
            <a:ext cx="480475" cy="457949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1"/>
            <a:ext cx="456256" cy="436187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7" y="3133609"/>
            <a:ext cx="443681" cy="312088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8" y="3079669"/>
            <a:ext cx="420436" cy="419971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1"/>
            <a:ext cx="494573" cy="494065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6" y="3661971"/>
            <a:ext cx="495844" cy="487588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4" y="3688344"/>
            <a:ext cx="378647" cy="454773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8" y="3699231"/>
            <a:ext cx="497113" cy="456764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301" y="3659304"/>
            <a:ext cx="443639" cy="496691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1" y="3660701"/>
            <a:ext cx="449185" cy="474123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6" y="3680940"/>
            <a:ext cx="507191" cy="484157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7" y="3721415"/>
            <a:ext cx="497580" cy="403288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60" y="3696691"/>
            <a:ext cx="379155" cy="458796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8" y="3694193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5" y="3719384"/>
            <a:ext cx="340329" cy="436611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6" y="3720400"/>
            <a:ext cx="325721" cy="435085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3"/>
            <a:ext cx="443131" cy="378647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70" y="4326837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2" y="4344493"/>
            <a:ext cx="485979" cy="349897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1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2" y="4303632"/>
            <a:ext cx="486487" cy="433096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4" y="4316888"/>
            <a:ext cx="595385" cy="405193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8" y="4276410"/>
            <a:ext cx="485979" cy="486529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8" y="4302618"/>
            <a:ext cx="493557" cy="43462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3" y="4288128"/>
            <a:ext cx="488519" cy="47264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7" y="4287503"/>
            <a:ext cx="488011" cy="464893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90" y="4246643"/>
            <a:ext cx="278809" cy="511256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1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9"/>
            <a:ext cx="446179" cy="445205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40" y="4276410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4"/>
            <a:ext cx="474928" cy="354175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70" y="4978660"/>
            <a:ext cx="473404" cy="330717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9" y="4952916"/>
            <a:ext cx="522815" cy="373608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21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3"/>
            <a:ext cx="476960" cy="473531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3"/>
            <a:ext cx="476960" cy="473531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3"/>
            <a:ext cx="476960" cy="473531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1" y="4908079"/>
            <a:ext cx="474885" cy="47442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8" y="4932257"/>
            <a:ext cx="477425" cy="423993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3" y="4932257"/>
            <a:ext cx="423527" cy="425009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60" y="4907826"/>
            <a:ext cx="496097" cy="473657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70" y="5500839"/>
            <a:ext cx="499612" cy="49868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8"/>
            <a:ext cx="454732" cy="453757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90" y="5507149"/>
            <a:ext cx="522772" cy="467137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1" y="5514008"/>
            <a:ext cx="310607" cy="453757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7" y="5494868"/>
            <a:ext cx="458753" cy="491525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1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5" y="5566424"/>
            <a:ext cx="530351" cy="350405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4" y="5606265"/>
            <a:ext cx="587340" cy="386691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500"/>
            <a:ext cx="213267" cy="486021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9"/>
            <a:ext cx="285837" cy="485513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7"/>
            <a:ext cx="506683" cy="468365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cs typeface="B Nazanin" panose="00000700000000000000" pitchFamily="2" charset="-78"/>
              </a:rPr>
              <a:t>Google، </a:t>
            </a:r>
            <a:r>
              <a:rPr lang="fa-IR" sz="1467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cs typeface="B Nazanin" panose="00000700000000000000" pitchFamily="2" charset="-78"/>
              </a:rPr>
              <a:t>Flaticon</a:t>
            </a:r>
            <a:r>
              <a:rPr lang="en-US" sz="1467" dirty="0">
                <a:cs typeface="B Nazanin" panose="00000700000000000000" pitchFamily="2" charset="-78"/>
              </a:rPr>
              <a:t> </a:t>
            </a:r>
            <a:r>
              <a:rPr lang="fa-IR" sz="1467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2" y="5498669"/>
            <a:ext cx="498903" cy="499017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50"/>
            <a:ext cx="465403" cy="306732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1" y="1779125"/>
            <a:ext cx="393133" cy="465912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8"/>
            <a:ext cx="466888" cy="466931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4" y="1780654"/>
            <a:ext cx="461329" cy="461329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4" y="1781671"/>
            <a:ext cx="424961" cy="46082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9"/>
            <a:ext cx="505336" cy="488149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4" y="1789227"/>
            <a:ext cx="437097" cy="476012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7" y="1789737"/>
            <a:ext cx="401196" cy="475503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9" y="1789227"/>
            <a:ext cx="343143" cy="475503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5" y="1815495"/>
            <a:ext cx="474993" cy="423476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3" y="1788718"/>
            <a:ext cx="476479" cy="47652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60" y="1812481"/>
            <a:ext cx="428483" cy="428483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90" y="1787485"/>
            <a:ext cx="436079" cy="480256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9"/>
            <a:ext cx="482181" cy="482911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1"/>
            <a:ext cx="443676" cy="375777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2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4" y="2403115"/>
            <a:ext cx="466931" cy="467397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8" y="2383424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6" y="2403113"/>
            <a:ext cx="460353" cy="466464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7" y="2402096"/>
            <a:ext cx="379001" cy="468925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8"/>
            <a:ext cx="318360" cy="495788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2" y="2393525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2" y="2394544"/>
            <a:ext cx="481529" cy="481529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8"/>
            <a:ext cx="544208" cy="399711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6" y="2393525"/>
            <a:ext cx="481529" cy="481063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1" y="3621811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6" y="3646084"/>
            <a:ext cx="503299" cy="447664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3" y="3627369"/>
            <a:ext cx="515903" cy="484584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8" y="2393523"/>
            <a:ext cx="479535" cy="48208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81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3" y="2421320"/>
            <a:ext cx="436121" cy="430011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4" y="2394543"/>
            <a:ext cx="481529" cy="48203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4" y="2395562"/>
            <a:ext cx="477540" cy="477497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7"/>
            <a:ext cx="377984" cy="264805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3" y="3007921"/>
            <a:ext cx="291583" cy="465403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9"/>
            <a:ext cx="443676" cy="443124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9" y="2997823"/>
            <a:ext cx="532580" cy="487597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1"/>
            <a:ext cx="459844" cy="457849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9"/>
            <a:ext cx="547772" cy="443124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3" y="2454336"/>
            <a:ext cx="430011" cy="364659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4" y="3020060"/>
            <a:ext cx="442657" cy="442657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5" y="3042804"/>
            <a:ext cx="495193" cy="371872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1" y="2987212"/>
            <a:ext cx="347132" cy="483056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1"/>
            <a:ext cx="464384" cy="453775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4" y="2402097"/>
            <a:ext cx="443167" cy="46676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6" y="2987723"/>
            <a:ext cx="474484" cy="482548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9"/>
            <a:ext cx="595768" cy="43607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4"/>
            <a:ext cx="543699" cy="475503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1" y="2982163"/>
            <a:ext cx="531095" cy="494684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4" y="3743817"/>
            <a:ext cx="494684" cy="294383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6" y="3642012"/>
            <a:ext cx="495193" cy="495745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5" y="3708213"/>
            <a:ext cx="495193" cy="363809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7" y="3642519"/>
            <a:ext cx="479535" cy="494684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2" y="3643030"/>
            <a:ext cx="402215" cy="494684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5" y="3004401"/>
            <a:ext cx="473465" cy="473975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21" y="3657669"/>
            <a:ext cx="495703" cy="465912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4"/>
            <a:ext cx="544208" cy="458316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2"/>
            <a:ext cx="446179" cy="446179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900" y="3667812"/>
            <a:ext cx="446221" cy="446179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1" y="4266510"/>
            <a:ext cx="472956" cy="443676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5"/>
            <a:ext cx="471939" cy="425173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50" y="4257427"/>
            <a:ext cx="464343" cy="461584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5" y="4264513"/>
            <a:ext cx="479025" cy="447707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5" y="4244780"/>
            <a:ext cx="487131" cy="486621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20" y="4255900"/>
            <a:ext cx="467397" cy="466931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20" y="4319597"/>
            <a:ext cx="462857" cy="339579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9" y="4314037"/>
            <a:ext cx="461839" cy="352691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5" y="4296342"/>
            <a:ext cx="459844" cy="387065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7" y="4288746"/>
            <a:ext cx="459844" cy="401748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1" y="4284205"/>
            <a:ext cx="348193" cy="411339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2" y="5497851"/>
            <a:ext cx="503765" cy="432557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1" y="5483126"/>
            <a:ext cx="468585" cy="461287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2" y="5489236"/>
            <a:ext cx="448683" cy="446731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4" y="5481683"/>
            <a:ext cx="530033" cy="464893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6" y="5494330"/>
            <a:ext cx="356765" cy="43922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5" y="5495306"/>
            <a:ext cx="501261" cy="437097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6"/>
            <a:ext cx="201108" cy="449235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3" y="5473576"/>
            <a:ext cx="331005" cy="482589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3" y="5473576"/>
            <a:ext cx="331007" cy="482589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2" y="5480153"/>
            <a:ext cx="527021" cy="468416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2" y="5497851"/>
            <a:ext cx="383033" cy="435061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4" y="5493733"/>
            <a:ext cx="442148" cy="442232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1" y="5484187"/>
            <a:ext cx="461329" cy="461372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7" y="4849081"/>
            <a:ext cx="563389" cy="457297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9" y="4297870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8" y="4842501"/>
            <a:ext cx="352733" cy="470963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8" y="4238245"/>
            <a:ext cx="492689" cy="50088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6" y="4856167"/>
            <a:ext cx="568439" cy="443167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5" y="4839490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80" y="4841525"/>
            <a:ext cx="391605" cy="471939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1" y="4287727"/>
            <a:ext cx="431539" cy="404252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6" y="4843009"/>
            <a:ext cx="490653" cy="468416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3" y="4839914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3" y="4877896"/>
            <a:ext cx="495193" cy="401705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7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8"/>
            <a:ext cx="490144" cy="467397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3" y="4856676"/>
            <a:ext cx="475503" cy="445669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8"/>
            <a:ext cx="465403" cy="417407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7" y="4880398"/>
            <a:ext cx="398692" cy="397207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30"/>
            <a:ext cx="389568" cy="47198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کسب و کار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کار تیمی</a:t>
            </a:r>
            <a:endParaRPr sz="32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1" y="4846067"/>
            <a:ext cx="460820" cy="46778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6"/>
            <a:ext cx="470453" cy="472956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8" y="5444128"/>
            <a:ext cx="463247" cy="484493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10"/>
            <a:ext cx="458220" cy="48428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8" y="4846814"/>
            <a:ext cx="490871" cy="414924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3" y="4809094"/>
            <a:ext cx="490407" cy="490364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1" y="4830721"/>
            <a:ext cx="434059" cy="436551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4"/>
            <a:ext cx="365672" cy="467765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9" y="4783920"/>
            <a:ext cx="469793" cy="484873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3" y="5447805"/>
            <a:ext cx="372684" cy="474777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9" y="5447803"/>
            <a:ext cx="371669" cy="475284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9" y="4881578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7" y="4787570"/>
            <a:ext cx="480311" cy="483268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8"/>
            <a:ext cx="468780" cy="45294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8"/>
            <a:ext cx="371712" cy="473764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9"/>
            <a:ext cx="347044" cy="461219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30"/>
            <a:ext cx="381765" cy="464217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9"/>
            <a:ext cx="347044" cy="461219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6" y="5445270"/>
            <a:ext cx="360139" cy="480311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8" y="4247133"/>
            <a:ext cx="410911" cy="463415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3"/>
            <a:ext cx="370656" cy="473299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4" y="4816611"/>
            <a:ext cx="365165" cy="468272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2"/>
            <a:ext cx="365672" cy="467259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600"/>
            <a:ext cx="360139" cy="482339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1" y="4246838"/>
            <a:ext cx="408419" cy="463204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30"/>
            <a:ext cx="359124" cy="464724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20" y="4242063"/>
            <a:ext cx="490913" cy="473004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4" y="4246330"/>
            <a:ext cx="380244" cy="462697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5" y="4246328"/>
            <a:ext cx="375725" cy="466245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4" y="4229728"/>
            <a:ext cx="352620" cy="470765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1" y="4228717"/>
            <a:ext cx="353084" cy="470257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6" y="4228717"/>
            <a:ext cx="353591" cy="470257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30"/>
            <a:ext cx="353084" cy="469244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7"/>
            <a:ext cx="354563" cy="470257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81" y="4228716"/>
            <a:ext cx="353127" cy="472285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30" y="4212116"/>
            <a:ext cx="368671" cy="492899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1" y="4206075"/>
            <a:ext cx="393845" cy="502445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9"/>
            <a:ext cx="352112" cy="463711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700" y="3612348"/>
            <a:ext cx="465273" cy="462021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5" y="3613151"/>
            <a:ext cx="463247" cy="460712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30" y="3612139"/>
            <a:ext cx="290737" cy="464724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3" y="3612646"/>
            <a:ext cx="344509" cy="464724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6"/>
            <a:ext cx="344552" cy="464724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3" y="3608929"/>
            <a:ext cx="361659" cy="4624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9" y="3607619"/>
            <a:ext cx="346031" cy="461725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2"/>
            <a:ext cx="348100" cy="463753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7" y="3607620"/>
            <a:ext cx="348057" cy="464217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2" y="3608126"/>
            <a:ext cx="349579" cy="462191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3" y="3608589"/>
            <a:ext cx="347044" cy="461219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6" y="3624685"/>
            <a:ext cx="353084" cy="470807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8"/>
            <a:ext cx="361152" cy="48086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9" y="3027199"/>
            <a:ext cx="484324" cy="40090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4"/>
            <a:ext cx="484324" cy="438113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70" y="2986481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6" y="3081224"/>
            <a:ext cx="485887" cy="294581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3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3" y="2991969"/>
            <a:ext cx="484367" cy="472835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2" y="2986015"/>
            <a:ext cx="482845" cy="484831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9" y="2986481"/>
            <a:ext cx="372684" cy="474313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8"/>
            <a:ext cx="371712" cy="474313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5" y="2986987"/>
            <a:ext cx="372684" cy="47634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3" y="2987492"/>
            <a:ext cx="353084" cy="471272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2" y="2987999"/>
            <a:ext cx="352577" cy="471272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7"/>
            <a:ext cx="361659" cy="481325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1" y="2376534"/>
            <a:ext cx="488885" cy="489308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5" y="2417295"/>
            <a:ext cx="494419" cy="409812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7" y="2400609"/>
            <a:ext cx="489351" cy="441704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8" y="2402088"/>
            <a:ext cx="490913" cy="440605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20" y="2400104"/>
            <a:ext cx="490913" cy="442421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30"/>
            <a:ext cx="372176" cy="475833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1" y="2390345"/>
            <a:ext cx="372725" cy="477523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5" y="2391528"/>
            <a:ext cx="372684" cy="476848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3" y="2390558"/>
            <a:ext cx="373740" cy="478791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8" y="2390051"/>
            <a:ext cx="373697" cy="478325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9"/>
            <a:ext cx="372219" cy="477059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9" y="2391529"/>
            <a:ext cx="371205" cy="477819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7"/>
            <a:ext cx="372176" cy="477819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7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1" y="1783527"/>
            <a:ext cx="432537" cy="463711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6" y="1783104"/>
            <a:ext cx="427511" cy="464133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5" y="1777797"/>
            <a:ext cx="490900" cy="459459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2" y="1783781"/>
            <a:ext cx="386285" cy="463457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7"/>
            <a:ext cx="430552" cy="464724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9" y="1783950"/>
            <a:ext cx="402379" cy="464809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1"/>
            <a:ext cx="376232" cy="474313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4" y="1766419"/>
            <a:ext cx="386243" cy="472792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7"/>
            <a:ext cx="429539" cy="473807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3" y="1766420"/>
            <a:ext cx="443140" cy="473299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6" y="1767516"/>
            <a:ext cx="371205" cy="47368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3" y="1766421"/>
            <a:ext cx="357139" cy="474313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60" y="1767940"/>
            <a:ext cx="352577" cy="470765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آواتار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A62DD2CC-BD44-B2C3-9069-262B34E6E55C}"/>
              </a:ext>
            </a:extLst>
          </p:cNvPr>
          <p:cNvSpPr/>
          <p:nvPr/>
        </p:nvSpPr>
        <p:spPr>
          <a:xfrm>
            <a:off x="10998200" y="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26BF76CB-9292-4083-8050-951DE71CD742}"/>
              </a:ext>
            </a:extLst>
          </p:cNvPr>
          <p:cNvSpPr/>
          <p:nvPr/>
        </p:nvSpPr>
        <p:spPr>
          <a:xfrm flipV="1">
            <a:off x="5771060" y="626110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48095A2-5C09-BBF4-525B-31C0021BDE5B}"/>
              </a:ext>
            </a:extLst>
          </p:cNvPr>
          <p:cNvGrpSpPr/>
          <p:nvPr/>
        </p:nvGrpSpPr>
        <p:grpSpPr>
          <a:xfrm>
            <a:off x="6547874" y="2253902"/>
            <a:ext cx="4990983" cy="1535036"/>
            <a:chOff x="3048000" y="2324632"/>
            <a:chExt cx="6096000" cy="153503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BA0C3A52-2F5B-0FE0-73B5-034877BA16D6}"/>
                </a:ext>
              </a:extLst>
            </p:cNvPr>
            <p:cNvSpPr txBox="1"/>
            <p:nvPr/>
          </p:nvSpPr>
          <p:spPr>
            <a:xfrm>
              <a:off x="3048000" y="2970963"/>
              <a:ext cx="6096000" cy="88870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b="0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بررسی رویکردهای مختلف فرزندپروری مانند مقتدرانه، سهل گیرانه و مستبدانه و تأثیر آنها بر رشد کودک.</a:t>
              </a:r>
              <a:endParaRPr lang="en-US" b="0" i="0" dirty="0">
                <a:solidFill>
                  <a:schemeClr val="bg1"/>
                </a:solidFill>
                <a:effectLst/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0321B681-5FF4-4068-3B39-71B9DBC622E7}"/>
                </a:ext>
              </a:extLst>
            </p:cNvPr>
            <p:cNvSpPr txBox="1"/>
            <p:nvPr/>
          </p:nvSpPr>
          <p:spPr>
            <a:xfrm>
              <a:off x="3048000" y="2324632"/>
              <a:ext cx="6096000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rtl="1"/>
              <a:r>
                <a:rPr lang="fa-IR" sz="3600" b="1" i="0" dirty="0">
                  <a:solidFill>
                    <a:schemeClr val="accent5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سبک های </a:t>
              </a:r>
              <a:r>
                <a:rPr lang="fa-IR" sz="3600" b="1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فرزندپروری</a:t>
              </a:r>
              <a:endParaRPr lang="en-IN" sz="3600" b="1" dirty="0">
                <a:solidFill>
                  <a:schemeClr val="accent5"/>
                </a:solidFill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</p:grpSp>
      <p:pic>
        <p:nvPicPr>
          <p:cNvPr id="8" name="Picture 7" descr="A picture containing person, human face, outdoor, smile&#10;&#10;Description automatically generated">
            <a:extLst>
              <a:ext uri="{FF2B5EF4-FFF2-40B4-BE49-F238E27FC236}">
                <a16:creationId xmlns:a16="http://schemas.microsoft.com/office/drawing/2014/main" id="{AB348EDC-221F-6A3E-89B1-675792559C8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2127" y="0"/>
            <a:ext cx="4572000" cy="6858000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7C2F3567-2568-E903-DC23-6434440584A7}"/>
              </a:ext>
            </a:extLst>
          </p:cNvPr>
          <p:cNvSpPr/>
          <p:nvPr/>
        </p:nvSpPr>
        <p:spPr>
          <a:xfrm>
            <a:off x="0" y="0"/>
            <a:ext cx="1072127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207328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 descr="Free photo beautiful family spends time together outdoors">
            <a:extLst>
              <a:ext uri="{FF2B5EF4-FFF2-40B4-BE49-F238E27FC236}">
                <a16:creationId xmlns:a16="http://schemas.microsoft.com/office/drawing/2014/main" id="{99615405-47F7-97C2-027E-C70172D144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48586" y="899886"/>
            <a:ext cx="1953985" cy="5958115"/>
          </a:xfrm>
          <a:custGeom>
            <a:avLst/>
            <a:gdLst>
              <a:gd name="connsiteX0" fmla="*/ 976993 w 1953985"/>
              <a:gd name="connsiteY0" fmla="*/ 0 h 5958115"/>
              <a:gd name="connsiteX1" fmla="*/ 1953985 w 1953985"/>
              <a:gd name="connsiteY1" fmla="*/ 976992 h 5958115"/>
              <a:gd name="connsiteX2" fmla="*/ 1953985 w 1953985"/>
              <a:gd name="connsiteY2" fmla="*/ 5958115 h 5958115"/>
              <a:gd name="connsiteX3" fmla="*/ 0 w 1953985"/>
              <a:gd name="connsiteY3" fmla="*/ 5958115 h 5958115"/>
              <a:gd name="connsiteX4" fmla="*/ 0 w 1953985"/>
              <a:gd name="connsiteY4" fmla="*/ 976992 h 5958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53985" h="5958115">
                <a:moveTo>
                  <a:pt x="976993" y="0"/>
                </a:moveTo>
                <a:lnTo>
                  <a:pt x="1953985" y="976992"/>
                </a:lnTo>
                <a:lnTo>
                  <a:pt x="1953985" y="5958115"/>
                </a:lnTo>
                <a:lnTo>
                  <a:pt x="0" y="5958115"/>
                </a:lnTo>
                <a:lnTo>
                  <a:pt x="0" y="976992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0" descr="Free photo pregnant mother with teen daughter and husband. family studio portrait over brown background">
            <a:extLst>
              <a:ext uri="{FF2B5EF4-FFF2-40B4-BE49-F238E27FC236}">
                <a16:creationId xmlns:a16="http://schemas.microsoft.com/office/drawing/2014/main" id="{49C7C587-9CE6-C215-154B-F303A253AB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5786" y="899886"/>
            <a:ext cx="1953985" cy="5958115"/>
          </a:xfrm>
          <a:custGeom>
            <a:avLst/>
            <a:gdLst>
              <a:gd name="connsiteX0" fmla="*/ 976993 w 1953985"/>
              <a:gd name="connsiteY0" fmla="*/ 0 h 5958115"/>
              <a:gd name="connsiteX1" fmla="*/ 1953985 w 1953985"/>
              <a:gd name="connsiteY1" fmla="*/ 976992 h 5958115"/>
              <a:gd name="connsiteX2" fmla="*/ 1953985 w 1953985"/>
              <a:gd name="connsiteY2" fmla="*/ 5958115 h 5958115"/>
              <a:gd name="connsiteX3" fmla="*/ 0 w 1953985"/>
              <a:gd name="connsiteY3" fmla="*/ 5958115 h 5958115"/>
              <a:gd name="connsiteX4" fmla="*/ 0 w 1953985"/>
              <a:gd name="connsiteY4" fmla="*/ 976992 h 5958115"/>
              <a:gd name="connsiteX5" fmla="*/ 976993 w 1953985"/>
              <a:gd name="connsiteY5" fmla="*/ 0 h 5958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3985" h="5958115">
                <a:moveTo>
                  <a:pt x="976993" y="0"/>
                </a:moveTo>
                <a:lnTo>
                  <a:pt x="1953985" y="976992"/>
                </a:lnTo>
                <a:lnTo>
                  <a:pt x="1953985" y="5958115"/>
                </a:lnTo>
                <a:lnTo>
                  <a:pt x="0" y="5958115"/>
                </a:lnTo>
                <a:lnTo>
                  <a:pt x="0" y="976992"/>
                </a:lnTo>
                <a:lnTo>
                  <a:pt x="976993" y="0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reeform: Shape 4">
            <a:extLst>
              <a:ext uri="{FF2B5EF4-FFF2-40B4-BE49-F238E27FC236}">
                <a16:creationId xmlns:a16="http://schemas.microsoft.com/office/drawing/2014/main" id="{A52B4C7B-648E-0AD1-9835-A5363F17B4A9}"/>
              </a:ext>
            </a:extLst>
          </p:cNvPr>
          <p:cNvSpPr/>
          <p:nvPr/>
        </p:nvSpPr>
        <p:spPr>
          <a:xfrm>
            <a:off x="10998200" y="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N">
              <a:cs typeface="B Nazanin" panose="00000700000000000000" pitchFamily="2" charset="-78"/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311F3610-EF24-4369-C0E2-B2AFB6588593}"/>
              </a:ext>
            </a:extLst>
          </p:cNvPr>
          <p:cNvSpPr/>
          <p:nvPr/>
        </p:nvSpPr>
        <p:spPr>
          <a:xfrm flipV="1">
            <a:off x="342717" y="626110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N">
              <a:cs typeface="B Nazanin" panose="000007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15946572-B710-F862-A567-7EA713C29262}"/>
              </a:ext>
            </a:extLst>
          </p:cNvPr>
          <p:cNvGrpSpPr/>
          <p:nvPr/>
        </p:nvGrpSpPr>
        <p:grpSpPr>
          <a:xfrm>
            <a:off x="554181" y="2461651"/>
            <a:ext cx="5541819" cy="1535036"/>
            <a:chOff x="3048000" y="2324632"/>
            <a:chExt cx="6096000" cy="153503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082B952-5B49-2F31-E098-CCB6D3BA9DA4}"/>
                </a:ext>
              </a:extLst>
            </p:cNvPr>
            <p:cNvSpPr txBox="1"/>
            <p:nvPr/>
          </p:nvSpPr>
          <p:spPr>
            <a:xfrm>
              <a:off x="3048000" y="2970963"/>
              <a:ext cx="6096000" cy="88870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b="0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بحث در مورد باورها، اصول و کدهای اخلاقی که رفتار، تعاملات و فرآیندهای تصمیم گیری خانواده را هدایت می کند.</a:t>
              </a:r>
              <a:endParaRPr lang="en-US" b="0" i="0" dirty="0">
                <a:solidFill>
                  <a:schemeClr val="bg1"/>
                </a:solidFill>
                <a:effectLst/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52C862C9-E004-8FFB-38B9-EFDA5407FF77}"/>
                </a:ext>
              </a:extLst>
            </p:cNvPr>
            <p:cNvSpPr txBox="1"/>
            <p:nvPr/>
          </p:nvSpPr>
          <p:spPr>
            <a:xfrm>
              <a:off x="3048000" y="2324632"/>
              <a:ext cx="6096000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fa-IR" sz="3600" b="1" i="0" dirty="0">
                  <a:solidFill>
                    <a:schemeClr val="accent5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روابط </a:t>
              </a:r>
              <a:r>
                <a:rPr lang="fa-IR" sz="3600" b="1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خواهر و برادر</a:t>
              </a:r>
              <a:endParaRPr lang="en-IN" sz="3600" b="1" dirty="0">
                <a:solidFill>
                  <a:schemeClr val="accent5"/>
                </a:solidFill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30182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6365E335-D867-C104-708C-DDB85037F6FF}"/>
              </a:ext>
            </a:extLst>
          </p:cNvPr>
          <p:cNvSpPr/>
          <p:nvPr/>
        </p:nvSpPr>
        <p:spPr>
          <a:xfrm rot="5400000" flipH="1">
            <a:off x="-19126" y="501623"/>
            <a:ext cx="6858000" cy="5854752"/>
          </a:xfrm>
          <a:custGeom>
            <a:avLst/>
            <a:gdLst>
              <a:gd name="connsiteX0" fmla="*/ 6858000 w 6858000"/>
              <a:gd name="connsiteY0" fmla="*/ 0 h 5854752"/>
              <a:gd name="connsiteX1" fmla="*/ 6858000 w 6858000"/>
              <a:gd name="connsiteY1" fmla="*/ 4717478 h 5854752"/>
              <a:gd name="connsiteX2" fmla="*/ 6666915 w 6858000"/>
              <a:gd name="connsiteY2" fmla="*/ 4854852 h 5854752"/>
              <a:gd name="connsiteX3" fmla="*/ 3429000 w 6858000"/>
              <a:gd name="connsiteY3" fmla="*/ 5854752 h 5854752"/>
              <a:gd name="connsiteX4" fmla="*/ 191085 w 6858000"/>
              <a:gd name="connsiteY4" fmla="*/ 4854852 h 5854752"/>
              <a:gd name="connsiteX5" fmla="*/ 0 w 6858000"/>
              <a:gd name="connsiteY5" fmla="*/ 4717478 h 5854752"/>
              <a:gd name="connsiteX6" fmla="*/ 0 w 6858000"/>
              <a:gd name="connsiteY6" fmla="*/ 0 h 5854752"/>
              <a:gd name="connsiteX7" fmla="*/ 15783 w 6858000"/>
              <a:gd name="connsiteY7" fmla="*/ 0 h 5854752"/>
              <a:gd name="connsiteX8" fmla="*/ 3429000 w 6858000"/>
              <a:gd name="connsiteY8" fmla="*/ 3476769 h 5854752"/>
              <a:gd name="connsiteX9" fmla="*/ 6842217 w 6858000"/>
              <a:gd name="connsiteY9" fmla="*/ 0 h 5854752"/>
              <a:gd name="connsiteX10" fmla="*/ 6858000 w 6858000"/>
              <a:gd name="connsiteY10" fmla="*/ 0 h 5854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858000" h="5854752">
                <a:moveTo>
                  <a:pt x="6858000" y="0"/>
                </a:moveTo>
                <a:lnTo>
                  <a:pt x="6858000" y="4717478"/>
                </a:lnTo>
                <a:lnTo>
                  <a:pt x="6666915" y="4854852"/>
                </a:lnTo>
                <a:cubicBezTo>
                  <a:pt x="5742633" y="5486137"/>
                  <a:pt x="4628397" y="5854752"/>
                  <a:pt x="3429000" y="5854752"/>
                </a:cubicBezTo>
                <a:cubicBezTo>
                  <a:pt x="2229604" y="5854752"/>
                  <a:pt x="1115367" y="5486137"/>
                  <a:pt x="191085" y="4854852"/>
                </a:cubicBezTo>
                <a:lnTo>
                  <a:pt x="0" y="4717478"/>
                </a:lnTo>
                <a:lnTo>
                  <a:pt x="0" y="0"/>
                </a:lnTo>
                <a:lnTo>
                  <a:pt x="15783" y="0"/>
                </a:lnTo>
                <a:cubicBezTo>
                  <a:pt x="15783" y="1920166"/>
                  <a:pt x="1543932" y="3476769"/>
                  <a:pt x="3429000" y="3476769"/>
                </a:cubicBezTo>
                <a:cubicBezTo>
                  <a:pt x="5314068" y="3476769"/>
                  <a:pt x="6842217" y="1920166"/>
                  <a:pt x="6842217" y="0"/>
                </a:cubicBezTo>
                <a:lnTo>
                  <a:pt x="685800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  <p:pic>
        <p:nvPicPr>
          <p:cNvPr id="30" name="Picture 29" descr="A person and person holding a baby&#10;&#10;Description automatically generated with medium confidence">
            <a:extLst>
              <a:ext uri="{FF2B5EF4-FFF2-40B4-BE49-F238E27FC236}">
                <a16:creationId xmlns:a16="http://schemas.microsoft.com/office/drawing/2014/main" id="{794AF674-0C33-74C8-A24E-39A58548597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5854752" cy="6857997"/>
          </a:xfrm>
          <a:custGeom>
            <a:avLst/>
            <a:gdLst>
              <a:gd name="connsiteX0" fmla="*/ 0 w 5854752"/>
              <a:gd name="connsiteY0" fmla="*/ 0 h 6857997"/>
              <a:gd name="connsiteX1" fmla="*/ 4717478 w 5854752"/>
              <a:gd name="connsiteY1" fmla="*/ 0 h 6857997"/>
              <a:gd name="connsiteX2" fmla="*/ 4854852 w 5854752"/>
              <a:gd name="connsiteY2" fmla="*/ 191085 h 6857997"/>
              <a:gd name="connsiteX3" fmla="*/ 5854752 w 5854752"/>
              <a:gd name="connsiteY3" fmla="*/ 3429000 h 6857997"/>
              <a:gd name="connsiteX4" fmla="*/ 4854852 w 5854752"/>
              <a:gd name="connsiteY4" fmla="*/ 6666915 h 6857997"/>
              <a:gd name="connsiteX5" fmla="*/ 4717480 w 5854752"/>
              <a:gd name="connsiteY5" fmla="*/ 6857997 h 6857997"/>
              <a:gd name="connsiteX6" fmla="*/ 0 w 5854752"/>
              <a:gd name="connsiteY6" fmla="*/ 6857997 h 6857997"/>
              <a:gd name="connsiteX7" fmla="*/ 0 w 5854752"/>
              <a:gd name="connsiteY7" fmla="*/ 6842217 h 6857997"/>
              <a:gd name="connsiteX8" fmla="*/ 3476769 w 5854752"/>
              <a:gd name="connsiteY8" fmla="*/ 3429000 h 6857997"/>
              <a:gd name="connsiteX9" fmla="*/ 0 w 5854752"/>
              <a:gd name="connsiteY9" fmla="*/ 15783 h 6857997"/>
              <a:gd name="connsiteX10" fmla="*/ 0 w 5854752"/>
              <a:gd name="connsiteY10" fmla="*/ 0 h 685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54752" h="6857997">
                <a:moveTo>
                  <a:pt x="0" y="0"/>
                </a:moveTo>
                <a:lnTo>
                  <a:pt x="4717478" y="0"/>
                </a:lnTo>
                <a:lnTo>
                  <a:pt x="4854852" y="191085"/>
                </a:lnTo>
                <a:cubicBezTo>
                  <a:pt x="5486137" y="1115367"/>
                  <a:pt x="5854752" y="2229603"/>
                  <a:pt x="5854752" y="3429000"/>
                </a:cubicBezTo>
                <a:cubicBezTo>
                  <a:pt x="5854752" y="4628396"/>
                  <a:pt x="5486137" y="5742633"/>
                  <a:pt x="4854852" y="6666915"/>
                </a:cubicBezTo>
                <a:lnTo>
                  <a:pt x="4717480" y="6857997"/>
                </a:lnTo>
                <a:lnTo>
                  <a:pt x="0" y="6857997"/>
                </a:lnTo>
                <a:lnTo>
                  <a:pt x="0" y="6842217"/>
                </a:lnTo>
                <a:cubicBezTo>
                  <a:pt x="1920166" y="6842217"/>
                  <a:pt x="3476769" y="5314068"/>
                  <a:pt x="3476769" y="3429000"/>
                </a:cubicBezTo>
                <a:cubicBezTo>
                  <a:pt x="3476769" y="1543932"/>
                  <a:pt x="1920166" y="15783"/>
                  <a:pt x="0" y="15783"/>
                </a:cubicBezTo>
                <a:lnTo>
                  <a:pt x="0" y="0"/>
                </a:lnTo>
                <a:close/>
              </a:path>
            </a:pathLst>
          </a:custGeom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87DB6447-6062-A4F9-67B6-21C8B2164C4A}"/>
              </a:ext>
            </a:extLst>
          </p:cNvPr>
          <p:cNvGrpSpPr/>
          <p:nvPr/>
        </p:nvGrpSpPr>
        <p:grpSpPr>
          <a:xfrm>
            <a:off x="6337250" y="2184650"/>
            <a:ext cx="4990983" cy="2089034"/>
            <a:chOff x="3048000" y="1770634"/>
            <a:chExt cx="6096000" cy="2089034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3F67352-9B8C-1FCF-2A86-2C0F74CCA3A9}"/>
                </a:ext>
              </a:extLst>
            </p:cNvPr>
            <p:cNvSpPr txBox="1"/>
            <p:nvPr/>
          </p:nvSpPr>
          <p:spPr>
            <a:xfrm>
              <a:off x="3048000" y="2970963"/>
              <a:ext cx="6096000" cy="88870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b="0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بررسی ارتباطات و تعاملات بین نسل های مختلف در یک خانواده، مانند پدربزرگ و مادربزرگ، والدین و فرزندان.</a:t>
              </a:r>
              <a:endParaRPr lang="en-US" b="0" i="0" dirty="0">
                <a:solidFill>
                  <a:schemeClr val="bg1"/>
                </a:solidFill>
                <a:effectLst/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25F5BFBC-F737-550A-B1A3-CE293F5969F1}"/>
                </a:ext>
              </a:extLst>
            </p:cNvPr>
            <p:cNvSpPr txBox="1"/>
            <p:nvPr/>
          </p:nvSpPr>
          <p:spPr>
            <a:xfrm>
              <a:off x="3048000" y="1770634"/>
              <a:ext cx="6096000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rtl="1"/>
              <a:r>
                <a:rPr lang="fa-IR" sz="3600" b="1" i="0" dirty="0">
                  <a:solidFill>
                    <a:schemeClr val="accent5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روابط</a:t>
              </a:r>
              <a:r>
                <a:rPr lang="fa-IR" sz="3600" b="1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 بین نسلی</a:t>
              </a:r>
              <a:endParaRPr lang="en-IN" sz="3600" b="1" dirty="0">
                <a:solidFill>
                  <a:schemeClr val="accent5"/>
                </a:solidFill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4C08AD96-E3EF-22F8-4F11-8A7A125DA76C}"/>
              </a:ext>
            </a:extLst>
          </p:cNvPr>
          <p:cNvSpPr/>
          <p:nvPr/>
        </p:nvSpPr>
        <p:spPr>
          <a:xfrm>
            <a:off x="10998200" y="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0EC28AF1-31F6-0814-E46C-09F6EF24DD0E}"/>
              </a:ext>
            </a:extLst>
          </p:cNvPr>
          <p:cNvSpPr/>
          <p:nvPr/>
        </p:nvSpPr>
        <p:spPr>
          <a:xfrm flipV="1">
            <a:off x="6991427" y="6261097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67554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 descr="A person and person lying on the floor with a child&#10;&#10;Description automatically generated with low confidence">
            <a:extLst>
              <a:ext uri="{FF2B5EF4-FFF2-40B4-BE49-F238E27FC236}">
                <a16:creationId xmlns:a16="http://schemas.microsoft.com/office/drawing/2014/main" id="{4D4362C4-2206-02B7-8AF8-88B16EEDE35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854147" y="396464"/>
            <a:ext cx="6337853" cy="6461536"/>
          </a:xfrm>
          <a:custGeom>
            <a:avLst/>
            <a:gdLst>
              <a:gd name="connsiteX0" fmla="*/ 3343300 w 6337853"/>
              <a:gd name="connsiteY0" fmla="*/ 1 h 6461536"/>
              <a:gd name="connsiteX1" fmla="*/ 6287270 w 6337853"/>
              <a:gd name="connsiteY1" fmla="*/ 1748949 h 6461536"/>
              <a:gd name="connsiteX2" fmla="*/ 6337853 w 6337853"/>
              <a:gd name="connsiteY2" fmla="*/ 1842009 h 6461536"/>
              <a:gd name="connsiteX3" fmla="*/ 6337853 w 6337853"/>
              <a:gd name="connsiteY3" fmla="*/ 6461536 h 6461536"/>
              <a:gd name="connsiteX4" fmla="*/ 1231094 w 6337853"/>
              <a:gd name="connsiteY4" fmla="*/ 6461536 h 6461536"/>
              <a:gd name="connsiteX5" fmla="*/ 406904 w 6337853"/>
              <a:gd name="connsiteY5" fmla="*/ 4945228 h 6461536"/>
              <a:gd name="connsiteX6" fmla="*/ 1748948 w 6337853"/>
              <a:gd name="connsiteY6" fmla="*/ 406905 h 6461536"/>
              <a:gd name="connsiteX7" fmla="*/ 3343300 w 6337853"/>
              <a:gd name="connsiteY7" fmla="*/ 1 h 6461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37853" h="6461536">
                <a:moveTo>
                  <a:pt x="3343300" y="1"/>
                </a:moveTo>
                <a:cubicBezTo>
                  <a:pt x="4530457" y="-291"/>
                  <a:pt x="5680463" y="632574"/>
                  <a:pt x="6287270" y="1748949"/>
                </a:cubicBezTo>
                <a:lnTo>
                  <a:pt x="6337853" y="1842009"/>
                </a:lnTo>
                <a:lnTo>
                  <a:pt x="6337853" y="6461536"/>
                </a:lnTo>
                <a:lnTo>
                  <a:pt x="1231094" y="6461536"/>
                </a:lnTo>
                <a:lnTo>
                  <a:pt x="406904" y="4945228"/>
                </a:lnTo>
                <a:cubicBezTo>
                  <a:pt x="-475724" y="3321409"/>
                  <a:pt x="125130" y="1289533"/>
                  <a:pt x="1748948" y="406905"/>
                </a:cubicBezTo>
                <a:cubicBezTo>
                  <a:pt x="2256391" y="131083"/>
                  <a:pt x="2803684" y="133"/>
                  <a:pt x="3343300" y="1"/>
                </a:cubicBezTo>
                <a:close/>
              </a:path>
            </a:pathLst>
          </a:cu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C3FB9D7F-55E6-09B6-AF72-18AC61DDC7BE}"/>
              </a:ext>
            </a:extLst>
          </p:cNvPr>
          <p:cNvGrpSpPr/>
          <p:nvPr/>
        </p:nvGrpSpPr>
        <p:grpSpPr>
          <a:xfrm>
            <a:off x="304636" y="1901932"/>
            <a:ext cx="5038018" cy="2619976"/>
            <a:chOff x="3047999" y="1239692"/>
            <a:chExt cx="6096001" cy="2619976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DB5537B-9A1C-7F52-A605-4CD74D957A5E}"/>
                </a:ext>
              </a:extLst>
            </p:cNvPr>
            <p:cNvSpPr txBox="1"/>
            <p:nvPr/>
          </p:nvSpPr>
          <p:spPr>
            <a:xfrm>
              <a:off x="3048000" y="2970963"/>
              <a:ext cx="6096000" cy="88870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b="0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بحث در مورد باورها، اصول و کدهای اخلاقی که رفتار، تعاملات و فرآیندهای تصمیم گیری خانواده را هدایت می کند.</a:t>
              </a:r>
              <a:endParaRPr lang="en-US" b="0" i="0" dirty="0">
                <a:solidFill>
                  <a:schemeClr val="bg1"/>
                </a:solidFill>
                <a:effectLst/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79F87E5-45FF-6A95-C991-882ED3BDAA86}"/>
                </a:ext>
              </a:extLst>
            </p:cNvPr>
            <p:cNvSpPr txBox="1"/>
            <p:nvPr/>
          </p:nvSpPr>
          <p:spPr>
            <a:xfrm>
              <a:off x="3047999" y="1239692"/>
              <a:ext cx="6096000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fa-IR" sz="3600" b="1" i="0" dirty="0">
                  <a:solidFill>
                    <a:schemeClr val="accent5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آداب و رسوم </a:t>
              </a:r>
              <a:r>
                <a:rPr lang="fa-IR" sz="3600" b="1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خانوادگی</a:t>
              </a:r>
              <a:endParaRPr lang="en-IN" sz="3600" b="1" dirty="0">
                <a:solidFill>
                  <a:schemeClr val="accent5"/>
                </a:solidFill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B907798-DE1C-0B63-648B-64C1CD70D894}"/>
              </a:ext>
            </a:extLst>
          </p:cNvPr>
          <p:cNvSpPr/>
          <p:nvPr/>
        </p:nvSpPr>
        <p:spPr>
          <a:xfrm>
            <a:off x="304636" y="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D6AA00C9-3D61-0C10-3026-CC2469CE16C0}"/>
              </a:ext>
            </a:extLst>
          </p:cNvPr>
          <p:cNvSpPr/>
          <p:nvPr/>
        </p:nvSpPr>
        <p:spPr>
          <a:xfrm flipV="1">
            <a:off x="4660347" y="626110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136110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FDAA9361-60E4-DCA1-E1F9-20D687C40A5B}"/>
              </a:ext>
            </a:extLst>
          </p:cNvPr>
          <p:cNvSpPr/>
          <p:nvPr/>
        </p:nvSpPr>
        <p:spPr>
          <a:xfrm>
            <a:off x="0" y="3429000"/>
            <a:ext cx="12192000" cy="692325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  <p:pic>
        <p:nvPicPr>
          <p:cNvPr id="9" name="Picture 8" descr="A group of people holding hands in a field&#10;&#10;Description automatically generated with medium confidence">
            <a:extLst>
              <a:ext uri="{FF2B5EF4-FFF2-40B4-BE49-F238E27FC236}">
                <a16:creationId xmlns:a16="http://schemas.microsoft.com/office/drawing/2014/main" id="{A7244DDF-9A81-1047-D90F-4124A4982BA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3812275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3B0F9A3A-B5D5-47EC-8F82-E0EE4AB25A54}"/>
              </a:ext>
            </a:extLst>
          </p:cNvPr>
          <p:cNvGrpSpPr/>
          <p:nvPr/>
        </p:nvGrpSpPr>
        <p:grpSpPr>
          <a:xfrm>
            <a:off x="863767" y="4594312"/>
            <a:ext cx="10464466" cy="888705"/>
            <a:chOff x="844717" y="4547029"/>
            <a:chExt cx="10464466" cy="888705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0D451492-884F-6A8B-3E24-DBA34A40B792}"/>
                </a:ext>
              </a:extLst>
            </p:cNvPr>
            <p:cNvSpPr txBox="1"/>
            <p:nvPr/>
          </p:nvSpPr>
          <p:spPr>
            <a:xfrm>
              <a:off x="6096000" y="4547029"/>
              <a:ext cx="5213183" cy="88870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b="0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بررسی اهمیت ارتباط موثر در خانواده ها، از جمله گوش دادن فعال، حل تعارض، و گفتگوی باز.</a:t>
              </a:r>
              <a:endParaRPr lang="en-US" b="0" i="0" dirty="0">
                <a:solidFill>
                  <a:schemeClr val="bg1"/>
                </a:solidFill>
                <a:effectLst/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6E765C9-50C7-D399-2780-60F57791D43D}"/>
                </a:ext>
              </a:extLst>
            </p:cNvPr>
            <p:cNvSpPr txBox="1"/>
            <p:nvPr/>
          </p:nvSpPr>
          <p:spPr>
            <a:xfrm>
              <a:off x="844717" y="4591048"/>
              <a:ext cx="4990983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rtl="1"/>
              <a:r>
                <a:rPr lang="fa-IR" sz="3600" b="1" i="0" dirty="0">
                  <a:solidFill>
                    <a:schemeClr val="accent5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ارتباط</a:t>
              </a:r>
              <a:r>
                <a:rPr lang="fa-IR" sz="3600" b="1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 خانواده</a:t>
              </a:r>
              <a:endParaRPr lang="en-IN" sz="3600" b="1" dirty="0">
                <a:solidFill>
                  <a:schemeClr val="accent5"/>
                </a:solidFill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532A8F3-EF12-427A-793D-B9CE1CB1572E}"/>
              </a:ext>
            </a:extLst>
          </p:cNvPr>
          <p:cNvSpPr/>
          <p:nvPr/>
        </p:nvSpPr>
        <p:spPr>
          <a:xfrm flipV="1">
            <a:off x="488397" y="626110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406545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Isosceles Triangle 6">
            <a:extLst>
              <a:ext uri="{FF2B5EF4-FFF2-40B4-BE49-F238E27FC236}">
                <a16:creationId xmlns:a16="http://schemas.microsoft.com/office/drawing/2014/main" id="{95DB5FAE-89C2-D73A-6033-0CCA490E79C3}"/>
              </a:ext>
            </a:extLst>
          </p:cNvPr>
          <p:cNvSpPr/>
          <p:nvPr/>
        </p:nvSpPr>
        <p:spPr>
          <a:xfrm flipV="1">
            <a:off x="247650" y="0"/>
            <a:ext cx="10553700" cy="4989824"/>
          </a:xfrm>
          <a:prstGeom prst="triangl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CF36D84-23CC-EA25-7571-1D278BA2ED7A}"/>
              </a:ext>
            </a:extLst>
          </p:cNvPr>
          <p:cNvGrpSpPr/>
          <p:nvPr/>
        </p:nvGrpSpPr>
        <p:grpSpPr>
          <a:xfrm>
            <a:off x="247650" y="3926519"/>
            <a:ext cx="10934063" cy="888705"/>
            <a:chOff x="247650" y="3926519"/>
            <a:chExt cx="10934063" cy="88870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6BB0C18-01AA-CA31-6272-5A01117539C4}"/>
                </a:ext>
              </a:extLst>
            </p:cNvPr>
            <p:cNvSpPr txBox="1"/>
            <p:nvPr/>
          </p:nvSpPr>
          <p:spPr>
            <a:xfrm>
              <a:off x="7056935" y="3926519"/>
              <a:ext cx="4124778" cy="88870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b="0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برجسته کردن توانایی خانواده‌ها برای رویارویی با چالش‌ها، انطباق با تغییرات، و رد شدن از ناملایمات.</a:t>
              </a:r>
              <a:endParaRPr lang="en-US" b="0" i="0" dirty="0">
                <a:solidFill>
                  <a:schemeClr val="bg1"/>
                </a:solidFill>
                <a:effectLst/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AAA92761-7DB2-B5B1-9E44-FE4AF0BA0281}"/>
                </a:ext>
              </a:extLst>
            </p:cNvPr>
            <p:cNvSpPr txBox="1"/>
            <p:nvPr/>
          </p:nvSpPr>
          <p:spPr>
            <a:xfrm>
              <a:off x="247650" y="4047705"/>
              <a:ext cx="4124779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rtl="1"/>
              <a:r>
                <a:rPr lang="fa-IR" sz="3600" b="1" i="0" dirty="0">
                  <a:solidFill>
                    <a:schemeClr val="accent5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تاب آوری </a:t>
              </a:r>
              <a:r>
                <a:rPr lang="fa-IR" sz="3600" b="1" i="0" dirty="0">
                  <a:solidFill>
                    <a:schemeClr val="bg1"/>
                  </a:solidFill>
                  <a:effectLst/>
                  <a:latin typeface="Georgia" panose="02040502050405020303" pitchFamily="18" charset="0"/>
                  <a:cs typeface="B Nazanin" panose="00000700000000000000" pitchFamily="2" charset="-78"/>
                </a:rPr>
                <a:t>خانواده</a:t>
              </a:r>
              <a:endParaRPr lang="en-IN" sz="3600" b="1" dirty="0">
                <a:solidFill>
                  <a:schemeClr val="accent5"/>
                </a:solidFill>
                <a:latin typeface="Georgia" panose="02040502050405020303" pitchFamily="18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1E1A7D6-394D-D6BB-9FEC-F7BD426F21E4}"/>
              </a:ext>
            </a:extLst>
          </p:cNvPr>
          <p:cNvSpPr/>
          <p:nvPr/>
        </p:nvSpPr>
        <p:spPr>
          <a:xfrm flipV="1">
            <a:off x="488397" y="6261100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23FE2222-4514-0018-F093-70EB9E25B2E7}"/>
              </a:ext>
            </a:extLst>
          </p:cNvPr>
          <p:cNvSpPr/>
          <p:nvPr/>
        </p:nvSpPr>
        <p:spPr>
          <a:xfrm rot="16200000" flipV="1">
            <a:off x="11263623" y="1496359"/>
            <a:ext cx="1193800" cy="596900"/>
          </a:xfrm>
          <a:custGeom>
            <a:avLst/>
            <a:gdLst>
              <a:gd name="connsiteX0" fmla="*/ 0 w 1193800"/>
              <a:gd name="connsiteY0" fmla="*/ 0 h 596900"/>
              <a:gd name="connsiteX1" fmla="*/ 64811 w 1193800"/>
              <a:gd name="connsiteY1" fmla="*/ 0 h 596900"/>
              <a:gd name="connsiteX2" fmla="*/ 596900 w 1193800"/>
              <a:gd name="connsiteY2" fmla="*/ 532089 h 596900"/>
              <a:gd name="connsiteX3" fmla="*/ 1128989 w 1193800"/>
              <a:gd name="connsiteY3" fmla="*/ 0 h 596900"/>
              <a:gd name="connsiteX4" fmla="*/ 1193800 w 1193800"/>
              <a:gd name="connsiteY4" fmla="*/ 0 h 596900"/>
              <a:gd name="connsiteX5" fmla="*/ 596900 w 1193800"/>
              <a:gd name="connsiteY5" fmla="*/ 596900 h 596900"/>
              <a:gd name="connsiteX6" fmla="*/ 0 w 1193800"/>
              <a:gd name="connsiteY6" fmla="*/ 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800" h="596900">
                <a:moveTo>
                  <a:pt x="0" y="0"/>
                </a:moveTo>
                <a:lnTo>
                  <a:pt x="64811" y="0"/>
                </a:lnTo>
                <a:cubicBezTo>
                  <a:pt x="64811" y="293865"/>
                  <a:pt x="303035" y="532089"/>
                  <a:pt x="596900" y="532089"/>
                </a:cubicBezTo>
                <a:cubicBezTo>
                  <a:pt x="890765" y="532089"/>
                  <a:pt x="1128989" y="293865"/>
                  <a:pt x="1128989" y="0"/>
                </a:cubicBezTo>
                <a:lnTo>
                  <a:pt x="1193800" y="0"/>
                </a:lnTo>
                <a:cubicBezTo>
                  <a:pt x="1193800" y="329659"/>
                  <a:pt x="926559" y="596900"/>
                  <a:pt x="596900" y="596900"/>
                </a:cubicBezTo>
                <a:cubicBezTo>
                  <a:pt x="267241" y="596900"/>
                  <a:pt x="0" y="329659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IN">
              <a:cs typeface="B Nazanin" panose="00000700000000000000" pitchFamily="2" charset="-78"/>
            </a:endParaRPr>
          </a:p>
        </p:txBody>
      </p:sp>
      <p:pic>
        <p:nvPicPr>
          <p:cNvPr id="13" name="Picture 12" descr="A group of people sitting on grass&#10;&#10;Description automatically generated with medium confidence">
            <a:extLst>
              <a:ext uri="{FF2B5EF4-FFF2-40B4-BE49-F238E27FC236}">
                <a16:creationId xmlns:a16="http://schemas.microsoft.com/office/drawing/2014/main" id="{C101103E-4948-F374-0CF3-5C46DA649E2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3375" y="84449"/>
            <a:ext cx="10382250" cy="4905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00509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Custom 7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96DB0"/>
      </a:accent1>
      <a:accent2>
        <a:srgbClr val="27B2C2"/>
      </a:accent2>
      <a:accent3>
        <a:srgbClr val="A62172"/>
      </a:accent3>
      <a:accent4>
        <a:srgbClr val="EF364C"/>
      </a:accent4>
      <a:accent5>
        <a:srgbClr val="FFC000"/>
      </a:accent5>
      <a:accent6>
        <a:srgbClr val="2C1E73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919</Words>
  <Application>Microsoft Office PowerPoint</Application>
  <PresentationFormat>Widescreen</PresentationFormat>
  <Paragraphs>110</Paragraphs>
  <Slides>33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33</vt:i4>
      </vt:variant>
    </vt:vector>
  </HeadingPairs>
  <TitlesOfParts>
    <vt:vector size="43" baseType="lpstr">
      <vt:lpstr>Amatic SC</vt:lpstr>
      <vt:lpstr>Arial</vt:lpstr>
      <vt:lpstr>Calibri</vt:lpstr>
      <vt:lpstr>Calibri Light</vt:lpstr>
      <vt:lpstr>Georgia</vt:lpstr>
      <vt:lpstr>Lato</vt:lpstr>
      <vt:lpstr>Lato Black</vt:lpstr>
      <vt:lpstr>Open Sans Light</vt:lpstr>
      <vt:lpstr>Roboto Medium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2023-08-28T07:34:22Z</dcterms:created>
  <dcterms:modified xsi:type="dcterms:W3CDTF">2023-08-28T09:00:55Z</dcterms:modified>
</cp:coreProperties>
</file>